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76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1028700" y="3940175"/>
            <a:ext cx="7086600" cy="1752600"/>
          </a:xfrm>
        </p:spPr>
        <p:txBody>
          <a:bodyPr>
            <a:normAutofit fontScale="92500" lnSpcReduction="20000"/>
          </a:bodyPr>
          <a:lstStyle/>
          <a:p>
            <a:r>
              <a:rPr lang="en-US" sz="2800" dirty="0"/>
              <a:t>Section - D</a:t>
            </a:r>
          </a:p>
          <a:p>
            <a:r>
              <a:rPr lang="en-US" sz="2800" dirty="0"/>
              <a:t>Likhith – PES1UG19CS242</a:t>
            </a:r>
          </a:p>
          <a:p>
            <a:r>
              <a:rPr lang="en-US" sz="2800" dirty="0"/>
              <a:t>Mahima Dubey – PES1UG19CS252</a:t>
            </a:r>
          </a:p>
          <a:p>
            <a:r>
              <a:rPr lang="en-US" sz="2800" dirty="0"/>
              <a:t>Karthik </a:t>
            </a:r>
            <a:r>
              <a:rPr lang="en-US" sz="2800" dirty="0" err="1"/>
              <a:t>Nagabhushan</a:t>
            </a:r>
            <a:r>
              <a:rPr lang="en-US" sz="2800" dirty="0"/>
              <a:t> – PES1UG19CS208</a:t>
            </a:r>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https://github.com/likhith-sagar/syqr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SYQR (QR-code and short-link creation and management website)</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a:xfrm>
            <a:off x="464288" y="1417638"/>
            <a:ext cx="8229600" cy="4906962"/>
          </a:xfrm>
        </p:spPr>
        <p:txBody>
          <a:bodyPr>
            <a:noAutofit/>
          </a:bodyPr>
          <a:lstStyle/>
          <a:p>
            <a:r>
              <a:rPr lang="en-US" sz="1800" dirty="0"/>
              <a:t>It is an application, where users can create their account using their email-id and once after creating their account, they can log in to site and view their dashboard. </a:t>
            </a:r>
          </a:p>
          <a:p>
            <a:r>
              <a:rPr lang="en-US" sz="1800" dirty="0"/>
              <a:t>In the dashboard, they can create new short link and its QR code, by providing the original </a:t>
            </a:r>
            <a:r>
              <a:rPr lang="en-US" sz="1800" dirty="0" err="1"/>
              <a:t>url</a:t>
            </a:r>
            <a:r>
              <a:rPr lang="en-US" sz="1800" dirty="0"/>
              <a:t>, that is the link for which they need a short link and QR code.</a:t>
            </a:r>
          </a:p>
          <a:p>
            <a:r>
              <a:rPr lang="en-US" sz="1800" dirty="0"/>
              <a:t>Now, after creating the QR code, users can change the original link anytime, without having to change the QR code. They can also create as many QR codes and short links as they want. Dashboard is the one place to manage all those links. </a:t>
            </a:r>
          </a:p>
          <a:p>
            <a:r>
              <a:rPr lang="en-US" sz="1800" dirty="0"/>
              <a:t>Example: user can create, myqr.in/</a:t>
            </a:r>
            <a:r>
              <a:rPr lang="en-US" sz="1800" dirty="0" err="1"/>
              <a:t>web_notes</a:t>
            </a:r>
            <a:r>
              <a:rPr lang="en-US" sz="1800" dirty="0"/>
              <a:t> for a link, say… to some document in his google drive which has quite a long </a:t>
            </a:r>
            <a:r>
              <a:rPr lang="en-US" sz="1800" dirty="0" err="1"/>
              <a:t>url</a:t>
            </a:r>
            <a:r>
              <a:rPr lang="en-US" sz="1800" dirty="0"/>
              <a:t>. Now, the short link created is easy to share. He can also use its QR code if its to be put on the notice board, etc.</a:t>
            </a:r>
          </a:p>
          <a:p>
            <a:r>
              <a:rPr lang="en-US" sz="1800" dirty="0"/>
              <a:t>Now, let’s say he have to change/update the drive link for the notes. He can do that from his dashboard, without having to send link again to the students or to change the QR code on the notice board.</a:t>
            </a:r>
          </a:p>
          <a:p>
            <a:r>
              <a:rPr lang="en-US" sz="1800" dirty="0"/>
              <a:t>The same application can also be used by companies, volunteers of any event etc. in their cards, banners, t-shirts etc. so that, if they want to change link, they don’t have to change it everywhere. </a:t>
            </a:r>
            <a:endParaRPr lang="en-GB"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fontScale="70000" lnSpcReduction="20000"/>
          </a:bodyPr>
          <a:lstStyle/>
          <a:p>
            <a:r>
              <a:rPr lang="en-US" dirty="0"/>
              <a:t>React</a:t>
            </a:r>
          </a:p>
          <a:p>
            <a:r>
              <a:rPr lang="en-US" dirty="0"/>
              <a:t>Node.js</a:t>
            </a:r>
          </a:p>
          <a:p>
            <a:r>
              <a:rPr lang="en-US" dirty="0"/>
              <a:t>Express</a:t>
            </a:r>
          </a:p>
          <a:p>
            <a:r>
              <a:rPr lang="en-US" dirty="0"/>
              <a:t>MongoDB (</a:t>
            </a:r>
            <a:r>
              <a:rPr lang="en-US" dirty="0" err="1"/>
              <a:t>mongodb</a:t>
            </a:r>
            <a:r>
              <a:rPr lang="en-US" dirty="0"/>
              <a:t> atlas)</a:t>
            </a:r>
          </a:p>
          <a:p>
            <a:r>
              <a:rPr lang="en-US" dirty="0"/>
              <a:t>Mongoose</a:t>
            </a:r>
          </a:p>
          <a:p>
            <a:r>
              <a:rPr lang="en-US" dirty="0" err="1"/>
              <a:t>Jsonwebtoken</a:t>
            </a:r>
            <a:r>
              <a:rPr lang="en-US" dirty="0"/>
              <a:t> (creating JWTs)</a:t>
            </a:r>
          </a:p>
          <a:p>
            <a:r>
              <a:rPr lang="en-US" dirty="0"/>
              <a:t>Cookie-parser</a:t>
            </a:r>
          </a:p>
          <a:p>
            <a:r>
              <a:rPr lang="en-US" dirty="0" err="1"/>
              <a:t>Bcrypt</a:t>
            </a:r>
            <a:r>
              <a:rPr lang="en-US" dirty="0"/>
              <a:t> (password hashing)</a:t>
            </a:r>
          </a:p>
          <a:p>
            <a:r>
              <a:rPr lang="en-US" dirty="0"/>
              <a:t>Redux</a:t>
            </a:r>
          </a:p>
          <a:p>
            <a:r>
              <a:rPr lang="en-US" dirty="0"/>
              <a:t>React-router</a:t>
            </a:r>
          </a:p>
          <a:p>
            <a:r>
              <a:rPr lang="en-GB" dirty="0" err="1"/>
              <a:t>Qrcode</a:t>
            </a:r>
            <a:r>
              <a:rPr lang="en-GB" dirty="0"/>
              <a:t>-generator (QR-code image generating)</a:t>
            </a:r>
          </a:p>
          <a:p>
            <a:r>
              <a:rPr lang="en-GB" dirty="0"/>
              <a:t>Font-awesome (Icons)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457200" y="1600201"/>
            <a:ext cx="8229600" cy="4190999"/>
          </a:xfrm>
        </p:spPr>
        <p:txBody>
          <a:bodyPr>
            <a:noAutofit/>
          </a:bodyPr>
          <a:lstStyle/>
          <a:p>
            <a:r>
              <a:rPr lang="en-GB" sz="2500" dirty="0" err="1"/>
              <a:t>Homescreen</a:t>
            </a:r>
            <a:r>
              <a:rPr lang="en-GB" sz="2500" dirty="0"/>
              <a:t> component, QR-code schema and model, QR-code related routes and functions (create, delete and update backend) : Mahima Dubey</a:t>
            </a:r>
          </a:p>
          <a:p>
            <a:r>
              <a:rPr lang="en-GB" sz="2500" dirty="0"/>
              <a:t>Account component, Redirecting- backend (fetching the necessary doc from database and redirecting), 404.html page : Karthik </a:t>
            </a:r>
            <a:r>
              <a:rPr lang="en-GB" sz="2500" dirty="0" err="1"/>
              <a:t>Nagabhushan</a:t>
            </a:r>
            <a:endParaRPr lang="en-GB" sz="2500" dirty="0"/>
          </a:p>
          <a:p>
            <a:r>
              <a:rPr lang="en-GB" sz="2500" dirty="0"/>
              <a:t>Overall planning, Redux implementation, QR-code create-update-delete Components, Sign-up and Log-in components, Authentication system (backend), Dashboard Component</a:t>
            </a:r>
            <a:r>
              <a:rPr lang="en-GB" sz="2500"/>
              <a:t>, QR-list and </a:t>
            </a:r>
            <a:r>
              <a:rPr lang="en-GB" sz="2500" dirty="0"/>
              <a:t>other components : Likhith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429</Words>
  <Application>Microsoft Office PowerPoint</Application>
  <PresentationFormat>On-screen Show (4:3)</PresentationFormat>
  <Paragraphs>31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RR CSE 3D LIKHITH</cp:lastModifiedBy>
  <cp:revision>6</cp:revision>
  <dcterms:created xsi:type="dcterms:W3CDTF">2020-11-18T05:59:33Z</dcterms:created>
  <dcterms:modified xsi:type="dcterms:W3CDTF">2020-12-06T17:26:31Z</dcterms:modified>
</cp:coreProperties>
</file>