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9" r:id="rId4"/>
    <p:sldId id="271" r:id="rId5"/>
    <p:sldId id="272" r:id="rId6"/>
    <p:sldId id="260" r:id="rId7"/>
    <p:sldId id="261" r:id="rId8"/>
    <p:sldId id="262" r:id="rId9"/>
    <p:sldId id="270" r:id="rId10"/>
    <p:sldId id="267" r:id="rId11"/>
    <p:sldId id="269" r:id="rId12"/>
    <p:sldId id="265" r:id="rId13"/>
    <p:sldId id="273"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8770"/>
    <a:srgbClr val="A3BE8C"/>
    <a:srgbClr val="BF6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03901-20CD-48AB-9BC2-51FFEAC9FD60}" v="236" dt="2024-03-22T15:51:42.580"/>
    <p1510:client id="{351D2389-31FF-4BB7-B6C9-425135DB840B}" v="428" dt="2024-03-23T04:41:29.960"/>
    <p1510:client id="{6BB73766-BDE3-4821-993F-9911C7137055}" v="717" dt="2024-03-23T06:37:42.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 reddy" userId="2e5798280e15cf3d" providerId="Windows Live" clId="Web-{6BB73766-BDE3-4821-993F-9911C7137055}"/>
    <pc:docChg chg="addSld modSld sldOrd modMainMaster">
      <pc:chgData name="likhith reddy" userId="2e5798280e15cf3d" providerId="Windows Live" clId="Web-{6BB73766-BDE3-4821-993F-9911C7137055}" dt="2024-03-23T06:37:42.913" v="576"/>
      <pc:docMkLst>
        <pc:docMk/>
      </pc:docMkLst>
      <pc:sldChg chg="addSp delSp modSp modTransition">
        <pc:chgData name="likhith reddy" userId="2e5798280e15cf3d" providerId="Windows Live" clId="Web-{6BB73766-BDE3-4821-993F-9911C7137055}" dt="2024-03-23T06:37:42.913" v="576"/>
        <pc:sldMkLst>
          <pc:docMk/>
          <pc:sldMk cId="109857222" sldId="256"/>
        </pc:sldMkLst>
        <pc:spChg chg="add mod">
          <ac:chgData name="likhith reddy" userId="2e5798280e15cf3d" providerId="Windows Live" clId="Web-{6BB73766-BDE3-4821-993F-9911C7137055}" dt="2024-03-23T06:05:58.307" v="540" actId="1076"/>
          <ac:spMkLst>
            <pc:docMk/>
            <pc:sldMk cId="109857222" sldId="256"/>
            <ac:spMk id="14" creationId="{24030622-88B2-85F9-A3BF-6FE0E65938BD}"/>
          </ac:spMkLst>
        </pc:spChg>
        <pc:spChg chg="add mod">
          <ac:chgData name="likhith reddy" userId="2e5798280e15cf3d" providerId="Windows Live" clId="Web-{6BB73766-BDE3-4821-993F-9911C7137055}" dt="2024-03-23T06:07:45.028" v="569" actId="1076"/>
          <ac:spMkLst>
            <pc:docMk/>
            <pc:sldMk cId="109857222" sldId="256"/>
            <ac:spMk id="15" creationId="{72C879F1-B958-977D-1CCA-6E0B19AF0C3E}"/>
          </ac:spMkLst>
        </pc:spChg>
        <pc:picChg chg="del">
          <ac:chgData name="likhith reddy" userId="2e5798280e15cf3d" providerId="Windows Live" clId="Web-{6BB73766-BDE3-4821-993F-9911C7137055}" dt="2024-03-23T05:28:24.449" v="258"/>
          <ac:picMkLst>
            <pc:docMk/>
            <pc:sldMk cId="109857222" sldId="256"/>
            <ac:picMk id="3" creationId="{F6E76AF2-FE39-90A5-7AD5-072DEA894F0A}"/>
          </ac:picMkLst>
        </pc:picChg>
        <pc:picChg chg="del">
          <ac:chgData name="likhith reddy" userId="2e5798280e15cf3d" providerId="Windows Live" clId="Web-{6BB73766-BDE3-4821-993F-9911C7137055}" dt="2024-03-23T05:28:19.574" v="256"/>
          <ac:picMkLst>
            <pc:docMk/>
            <pc:sldMk cId="109857222" sldId="256"/>
            <ac:picMk id="6" creationId="{1094A85F-A1D4-93B7-4FEC-45C7B0E4852E}"/>
          </ac:picMkLst>
        </pc:picChg>
        <pc:picChg chg="add del mod">
          <ac:chgData name="likhith reddy" userId="2e5798280e15cf3d" providerId="Windows Live" clId="Web-{6BB73766-BDE3-4821-993F-9911C7137055}" dt="2024-03-23T05:29:46.466" v="268"/>
          <ac:picMkLst>
            <pc:docMk/>
            <pc:sldMk cId="109857222" sldId="256"/>
            <ac:picMk id="8" creationId="{D18626F1-EC67-FBE1-725B-3980A43E14FE}"/>
          </ac:picMkLst>
        </pc:picChg>
        <pc:picChg chg="add mod">
          <ac:chgData name="likhith reddy" userId="2e5798280e15cf3d" providerId="Windows Live" clId="Web-{6BB73766-BDE3-4821-993F-9911C7137055}" dt="2024-03-23T05:30:02.748" v="270" actId="1076"/>
          <ac:picMkLst>
            <pc:docMk/>
            <pc:sldMk cId="109857222" sldId="256"/>
            <ac:picMk id="10" creationId="{4424B901-DA5B-F605-8FF7-C9C3EF06D3CC}"/>
          </ac:picMkLst>
        </pc:picChg>
        <pc:picChg chg="add mod">
          <ac:chgData name="likhith reddy" userId="2e5798280e15cf3d" providerId="Windows Live" clId="Web-{6BB73766-BDE3-4821-993F-9911C7137055}" dt="2024-03-23T05:31:17.343" v="288" actId="1076"/>
          <ac:picMkLst>
            <pc:docMk/>
            <pc:sldMk cId="109857222" sldId="256"/>
            <ac:picMk id="12" creationId="{17A360C5-8180-5F8B-715F-7ED480E7770E}"/>
          </ac:picMkLst>
        </pc:picChg>
      </pc:sldChg>
      <pc:sldChg chg="addSp delSp modSp modTransition">
        <pc:chgData name="likhith reddy" userId="2e5798280e15cf3d" providerId="Windows Live" clId="Web-{6BB73766-BDE3-4821-993F-9911C7137055}" dt="2024-03-23T06:37:42.913" v="576"/>
        <pc:sldMkLst>
          <pc:docMk/>
          <pc:sldMk cId="2791001956" sldId="257"/>
        </pc:sldMkLst>
        <pc:spChg chg="mod">
          <ac:chgData name="likhith reddy" userId="2e5798280e15cf3d" providerId="Windows Live" clId="Web-{6BB73766-BDE3-4821-993F-9911C7137055}" dt="2024-03-23T04:57:23.794" v="39" actId="20577"/>
          <ac:spMkLst>
            <pc:docMk/>
            <pc:sldMk cId="2791001956" sldId="257"/>
            <ac:spMk id="10" creationId="{F707904F-8BA7-C0CB-4982-A8AD62BC1E01}"/>
          </ac:spMkLst>
        </pc:spChg>
        <pc:picChg chg="del">
          <ac:chgData name="likhith reddy" userId="2e5798280e15cf3d" providerId="Windows Live" clId="Web-{6BB73766-BDE3-4821-993F-9911C7137055}" dt="2024-03-23T05:31:51.438" v="290"/>
          <ac:picMkLst>
            <pc:docMk/>
            <pc:sldMk cId="2791001956" sldId="257"/>
            <ac:picMk id="2" creationId="{AA660C80-3C46-4A00-9B69-B68822C62BA1}"/>
          </ac:picMkLst>
        </pc:picChg>
        <pc:picChg chg="add del mod">
          <ac:chgData name="likhith reddy" userId="2e5798280e15cf3d" providerId="Windows Live" clId="Web-{6BB73766-BDE3-4821-993F-9911C7137055}" dt="2024-03-23T06:23:00.351" v="574"/>
          <ac:picMkLst>
            <pc:docMk/>
            <pc:sldMk cId="2791001956" sldId="257"/>
            <ac:picMk id="3" creationId="{F2AA3C2F-BF5E-B3B9-736B-2B0EE2DD5E6C}"/>
          </ac:picMkLst>
        </pc:picChg>
        <pc:picChg chg="del">
          <ac:chgData name="likhith reddy" userId="2e5798280e15cf3d" providerId="Windows Live" clId="Web-{6BB73766-BDE3-4821-993F-9911C7137055}" dt="2024-03-23T05:30:30.827" v="276"/>
          <ac:picMkLst>
            <pc:docMk/>
            <pc:sldMk cId="2791001956" sldId="257"/>
            <ac:picMk id="4" creationId="{C4F9E5AA-57B3-04CE-7368-7C0812E7A6EC}"/>
          </ac:picMkLst>
        </pc:picChg>
      </pc:sldChg>
      <pc:sldChg chg="addSp delSp modSp modTransition">
        <pc:chgData name="likhith reddy" userId="2e5798280e15cf3d" providerId="Windows Live" clId="Web-{6BB73766-BDE3-4821-993F-9911C7137055}" dt="2024-03-23T06:37:42.913" v="576"/>
        <pc:sldMkLst>
          <pc:docMk/>
          <pc:sldMk cId="3471532113" sldId="258"/>
        </pc:sldMkLst>
        <pc:spChg chg="mod">
          <ac:chgData name="likhith reddy" userId="2e5798280e15cf3d" providerId="Windows Live" clId="Web-{6BB73766-BDE3-4821-993F-9911C7137055}" dt="2024-03-23T05:33:39.971" v="315" actId="20577"/>
          <ac:spMkLst>
            <pc:docMk/>
            <pc:sldMk cId="3471532113" sldId="258"/>
            <ac:spMk id="7" creationId="{2C165462-12B3-EB61-0B37-75E03E8362C2}"/>
          </ac:spMkLst>
        </pc:spChg>
        <pc:picChg chg="add del mod">
          <ac:chgData name="likhith reddy" userId="2e5798280e15cf3d" providerId="Windows Live" clId="Web-{6BB73766-BDE3-4821-993F-9911C7137055}" dt="2024-03-23T05:32:04.001" v="292"/>
          <ac:picMkLst>
            <pc:docMk/>
            <pc:sldMk cId="3471532113" sldId="258"/>
            <ac:picMk id="3" creationId="{60649CF1-0191-0B05-DDFA-0C3C3DB39B21}"/>
          </ac:picMkLst>
        </pc:picChg>
        <pc:picChg chg="add mod">
          <ac:chgData name="likhith reddy" userId="2e5798280e15cf3d" providerId="Windows Live" clId="Web-{6BB73766-BDE3-4821-993F-9911C7137055}" dt="2024-03-23T05:33:44.800" v="316" actId="1076"/>
          <ac:picMkLst>
            <pc:docMk/>
            <pc:sldMk cId="3471532113" sldId="258"/>
            <ac:picMk id="4" creationId="{0AB7CB18-9356-17D1-DB8D-7CCC7BAF9116}"/>
          </ac:picMkLst>
        </pc:picChg>
      </pc:sldChg>
      <pc:sldChg chg="addSp delSp modSp modTransition">
        <pc:chgData name="likhith reddy" userId="2e5798280e15cf3d" providerId="Windows Live" clId="Web-{6BB73766-BDE3-4821-993F-9911C7137055}" dt="2024-03-23T06:37:42.913" v="576"/>
        <pc:sldMkLst>
          <pc:docMk/>
          <pc:sldMk cId="1443594673" sldId="259"/>
        </pc:sldMkLst>
        <pc:picChg chg="add del mod">
          <ac:chgData name="likhith reddy" userId="2e5798280e15cf3d" providerId="Windows Live" clId="Web-{6BB73766-BDE3-4821-993F-9911C7137055}" dt="2024-03-23T05:30:41.514" v="280"/>
          <ac:picMkLst>
            <pc:docMk/>
            <pc:sldMk cId="1443594673" sldId="259"/>
            <ac:picMk id="3" creationId="{BB68135C-700B-3FE2-B887-32446768C518}"/>
          </ac:picMkLst>
        </pc:picChg>
        <pc:picChg chg="add del mod">
          <ac:chgData name="likhith reddy" userId="2e5798280e15cf3d" providerId="Windows Live" clId="Web-{6BB73766-BDE3-4821-993F-9911C7137055}" dt="2024-03-23T05:32:00.329" v="291"/>
          <ac:picMkLst>
            <pc:docMk/>
            <pc:sldMk cId="1443594673" sldId="259"/>
            <ac:picMk id="6" creationId="{E4328A34-1831-EBD7-F713-D23B12DD41A0}"/>
          </ac:picMkLst>
        </pc:picChg>
        <pc:picChg chg="del">
          <ac:chgData name="likhith reddy" userId="2e5798280e15cf3d" providerId="Windows Live" clId="Web-{6BB73766-BDE3-4821-993F-9911C7137055}" dt="2024-03-23T05:30:35.280" v="277"/>
          <ac:picMkLst>
            <pc:docMk/>
            <pc:sldMk cId="1443594673" sldId="259"/>
            <ac:picMk id="8" creationId="{2A67AB6E-40EB-CC52-E1F0-AF1DB9FD2367}"/>
          </ac:picMkLst>
        </pc:picChg>
      </pc:sldChg>
      <pc:sldChg chg="addSp delSp modSp new modTransition">
        <pc:chgData name="likhith reddy" userId="2e5798280e15cf3d" providerId="Windows Live" clId="Web-{6BB73766-BDE3-4821-993F-9911C7137055}" dt="2024-03-23T06:37:42.913" v="576"/>
        <pc:sldMkLst>
          <pc:docMk/>
          <pc:sldMk cId="2211134795" sldId="260"/>
        </pc:sldMkLst>
        <pc:spChg chg="del">
          <ac:chgData name="likhith reddy" userId="2e5798280e15cf3d" providerId="Windows Live" clId="Web-{6BB73766-BDE3-4821-993F-9911C7137055}" dt="2024-03-23T04:49:41.014" v="13"/>
          <ac:spMkLst>
            <pc:docMk/>
            <pc:sldMk cId="2211134795" sldId="260"/>
            <ac:spMk id="2" creationId="{894B0AFC-596F-99D1-AEC8-99EEE36BDA81}"/>
          </ac:spMkLst>
        </pc:spChg>
        <pc:spChg chg="del">
          <ac:chgData name="likhith reddy" userId="2e5798280e15cf3d" providerId="Windows Live" clId="Web-{6BB73766-BDE3-4821-993F-9911C7137055}" dt="2024-03-23T04:49:43.998" v="14"/>
          <ac:spMkLst>
            <pc:docMk/>
            <pc:sldMk cId="2211134795" sldId="260"/>
            <ac:spMk id="3" creationId="{4829864D-3C60-F9FD-5F31-21F8909EA1F1}"/>
          </ac:spMkLst>
        </pc:spChg>
        <pc:spChg chg="add mod">
          <ac:chgData name="likhith reddy" userId="2e5798280e15cf3d" providerId="Windows Live" clId="Web-{6BB73766-BDE3-4821-993F-9911C7137055}" dt="2024-03-23T04:50:42.515" v="31" actId="14100"/>
          <ac:spMkLst>
            <pc:docMk/>
            <pc:sldMk cId="2211134795" sldId="260"/>
            <ac:spMk id="5" creationId="{1EC76B88-3814-666C-2311-17E0FD2CC4E5}"/>
          </ac:spMkLst>
        </pc:spChg>
        <pc:spChg chg="add mod">
          <ac:chgData name="likhith reddy" userId="2e5798280e15cf3d" providerId="Windows Live" clId="Web-{6BB73766-BDE3-4821-993F-9911C7137055}" dt="2024-03-23T05:03:15.068" v="56" actId="20577"/>
          <ac:spMkLst>
            <pc:docMk/>
            <pc:sldMk cId="2211134795" sldId="260"/>
            <ac:spMk id="6" creationId="{8CDC02E2-720A-DF69-C1F5-6D0876D1CA57}"/>
          </ac:spMkLst>
        </pc:spChg>
        <pc:spChg chg="add mod">
          <ac:chgData name="likhith reddy" userId="2e5798280e15cf3d" providerId="Windows Live" clId="Web-{6BB73766-BDE3-4821-993F-9911C7137055}" dt="2024-03-23T05:04:10.944" v="70" actId="20577"/>
          <ac:spMkLst>
            <pc:docMk/>
            <pc:sldMk cId="2211134795" sldId="260"/>
            <ac:spMk id="7" creationId="{4D9AC053-7BF5-9DF6-CA3F-0B77F7293482}"/>
          </ac:spMkLst>
        </pc:spChg>
        <pc:picChg chg="add">
          <ac:chgData name="likhith reddy" userId="2e5798280e15cf3d" providerId="Windows Live" clId="Web-{6BB73766-BDE3-4821-993F-9911C7137055}" dt="2024-03-23T05:55:53.434" v="470"/>
          <ac:picMkLst>
            <pc:docMk/>
            <pc:sldMk cId="2211134795" sldId="260"/>
            <ac:picMk id="9" creationId="{D7B2B579-83A9-E706-67DB-DE51D642B462}"/>
          </ac:picMkLst>
        </pc:picChg>
      </pc:sldChg>
      <pc:sldChg chg="addSp delSp modSp new modTransition">
        <pc:chgData name="likhith reddy" userId="2e5798280e15cf3d" providerId="Windows Live" clId="Web-{6BB73766-BDE3-4821-993F-9911C7137055}" dt="2024-03-23T06:37:42.913" v="576"/>
        <pc:sldMkLst>
          <pc:docMk/>
          <pc:sldMk cId="788552604" sldId="261"/>
        </pc:sldMkLst>
        <pc:spChg chg="del">
          <ac:chgData name="likhith reddy" userId="2e5798280e15cf3d" providerId="Windows Live" clId="Web-{6BB73766-BDE3-4821-993F-9911C7137055}" dt="2024-03-23T05:04:50.261" v="72"/>
          <ac:spMkLst>
            <pc:docMk/>
            <pc:sldMk cId="788552604" sldId="261"/>
            <ac:spMk id="2" creationId="{B0DED7EA-6FB4-48B3-EFA7-A8ADCAD664F3}"/>
          </ac:spMkLst>
        </pc:spChg>
        <pc:spChg chg="del">
          <ac:chgData name="likhith reddy" userId="2e5798280e15cf3d" providerId="Windows Live" clId="Web-{6BB73766-BDE3-4821-993F-9911C7137055}" dt="2024-03-23T05:04:54.667" v="73"/>
          <ac:spMkLst>
            <pc:docMk/>
            <pc:sldMk cId="788552604" sldId="261"/>
            <ac:spMk id="3" creationId="{F02B5B94-BBB0-3046-CBEC-D44EF36B515C}"/>
          </ac:spMkLst>
        </pc:spChg>
        <pc:spChg chg="add">
          <ac:chgData name="likhith reddy" userId="2e5798280e15cf3d" providerId="Windows Live" clId="Web-{6BB73766-BDE3-4821-993F-9911C7137055}" dt="2024-03-23T05:05:01.761" v="76"/>
          <ac:spMkLst>
            <pc:docMk/>
            <pc:sldMk cId="788552604" sldId="261"/>
            <ac:spMk id="5" creationId="{835E049C-EAB0-EB18-50EB-BE7D948C21EB}"/>
          </ac:spMkLst>
        </pc:spChg>
        <pc:spChg chg="add mod">
          <ac:chgData name="likhith reddy" userId="2e5798280e15cf3d" providerId="Windows Live" clId="Web-{6BB73766-BDE3-4821-993F-9911C7137055}" dt="2024-03-23T05:05:27.980" v="87" actId="20577"/>
          <ac:spMkLst>
            <pc:docMk/>
            <pc:sldMk cId="788552604" sldId="261"/>
            <ac:spMk id="7" creationId="{95525008-A44C-30AF-BD83-C38B7E86AC89}"/>
          </ac:spMkLst>
        </pc:spChg>
        <pc:spChg chg="add mod">
          <ac:chgData name="likhith reddy" userId="2e5798280e15cf3d" providerId="Windows Live" clId="Web-{6BB73766-BDE3-4821-993F-9911C7137055}" dt="2024-03-23T05:08:49.047" v="102" actId="20577"/>
          <ac:spMkLst>
            <pc:docMk/>
            <pc:sldMk cId="788552604" sldId="261"/>
            <ac:spMk id="9" creationId="{E823C93F-76A9-723E-8C5D-F9B573F39B54}"/>
          </ac:spMkLst>
        </pc:spChg>
        <pc:picChg chg="add">
          <ac:chgData name="likhith reddy" userId="2e5798280e15cf3d" providerId="Windows Live" clId="Web-{6BB73766-BDE3-4821-993F-9911C7137055}" dt="2024-03-23T05:55:55.856" v="471"/>
          <ac:picMkLst>
            <pc:docMk/>
            <pc:sldMk cId="788552604" sldId="261"/>
            <ac:picMk id="11" creationId="{E12D4E9B-F5C9-3477-9ECB-B7F02D741271}"/>
          </ac:picMkLst>
        </pc:picChg>
      </pc:sldChg>
      <pc:sldChg chg="addSp delSp modSp new modTransition">
        <pc:chgData name="likhith reddy" userId="2e5798280e15cf3d" providerId="Windows Live" clId="Web-{6BB73766-BDE3-4821-993F-9911C7137055}" dt="2024-03-23T06:37:42.913" v="576"/>
        <pc:sldMkLst>
          <pc:docMk/>
          <pc:sldMk cId="2182488339" sldId="262"/>
        </pc:sldMkLst>
        <pc:spChg chg="del">
          <ac:chgData name="likhith reddy" userId="2e5798280e15cf3d" providerId="Windows Live" clId="Web-{6BB73766-BDE3-4821-993F-9911C7137055}" dt="2024-03-23T05:09:08.407" v="103"/>
          <ac:spMkLst>
            <pc:docMk/>
            <pc:sldMk cId="2182488339" sldId="262"/>
            <ac:spMk id="2" creationId="{36D1E722-68BE-941B-082E-7FE3BB30C30E}"/>
          </ac:spMkLst>
        </pc:spChg>
        <pc:spChg chg="del">
          <ac:chgData name="likhith reddy" userId="2e5798280e15cf3d" providerId="Windows Live" clId="Web-{6BB73766-BDE3-4821-993F-9911C7137055}" dt="2024-03-23T05:09:10.344" v="104"/>
          <ac:spMkLst>
            <pc:docMk/>
            <pc:sldMk cId="2182488339" sldId="262"/>
            <ac:spMk id="3" creationId="{894B98C6-E686-6157-E739-88C5C8B76274}"/>
          </ac:spMkLst>
        </pc:spChg>
        <pc:spChg chg="add">
          <ac:chgData name="likhith reddy" userId="2e5798280e15cf3d" providerId="Windows Live" clId="Web-{6BB73766-BDE3-4821-993F-9911C7137055}" dt="2024-03-23T05:09:11.204" v="105"/>
          <ac:spMkLst>
            <pc:docMk/>
            <pc:sldMk cId="2182488339" sldId="262"/>
            <ac:spMk id="5" creationId="{00F1192C-0016-8A79-C34B-94A301D78BF7}"/>
          </ac:spMkLst>
        </pc:spChg>
        <pc:spChg chg="add mod">
          <ac:chgData name="likhith reddy" userId="2e5798280e15cf3d" providerId="Windows Live" clId="Web-{6BB73766-BDE3-4821-993F-9911C7137055}" dt="2024-03-23T05:09:48.533" v="126" actId="20577"/>
          <ac:spMkLst>
            <pc:docMk/>
            <pc:sldMk cId="2182488339" sldId="262"/>
            <ac:spMk id="7" creationId="{B9CB7A08-C9AE-D64F-A90F-42F99F839179}"/>
          </ac:spMkLst>
        </pc:spChg>
        <pc:spChg chg="add mod">
          <ac:chgData name="likhith reddy" userId="2e5798280e15cf3d" providerId="Windows Live" clId="Web-{6BB73766-BDE3-4821-993F-9911C7137055}" dt="2024-03-23T05:17:21.840" v="174" actId="20577"/>
          <ac:spMkLst>
            <pc:docMk/>
            <pc:sldMk cId="2182488339" sldId="262"/>
            <ac:spMk id="9" creationId="{FC0A2ED9-45CE-7AFA-554A-F82AC906DFA3}"/>
          </ac:spMkLst>
        </pc:spChg>
        <pc:picChg chg="add">
          <ac:chgData name="likhith reddy" userId="2e5798280e15cf3d" providerId="Windows Live" clId="Web-{6BB73766-BDE3-4821-993F-9911C7137055}" dt="2024-03-23T05:55:59.122" v="472"/>
          <ac:picMkLst>
            <pc:docMk/>
            <pc:sldMk cId="2182488339" sldId="262"/>
            <ac:picMk id="11" creationId="{095E0729-7460-A5F3-16A3-826CC00B6D17}"/>
          </ac:picMkLst>
        </pc:picChg>
      </pc:sldChg>
      <pc:sldChg chg="addSp delSp modSp new modTransition">
        <pc:chgData name="likhith reddy" userId="2e5798280e15cf3d" providerId="Windows Live" clId="Web-{6BB73766-BDE3-4821-993F-9911C7137055}" dt="2024-03-23T06:37:42.913" v="576"/>
        <pc:sldMkLst>
          <pc:docMk/>
          <pc:sldMk cId="925660288" sldId="263"/>
        </pc:sldMkLst>
        <pc:spChg chg="del">
          <ac:chgData name="likhith reddy" userId="2e5798280e15cf3d" providerId="Windows Live" clId="Web-{6BB73766-BDE3-4821-993F-9911C7137055}" dt="2024-03-23T05:17:41.934" v="175"/>
          <ac:spMkLst>
            <pc:docMk/>
            <pc:sldMk cId="925660288" sldId="263"/>
            <ac:spMk id="2" creationId="{3001CB5F-D8B7-A92D-DB9E-8FC241E2C483}"/>
          </ac:spMkLst>
        </pc:spChg>
        <pc:spChg chg="del">
          <ac:chgData name="likhith reddy" userId="2e5798280e15cf3d" providerId="Windows Live" clId="Web-{6BB73766-BDE3-4821-993F-9911C7137055}" dt="2024-03-23T05:17:45.918" v="176"/>
          <ac:spMkLst>
            <pc:docMk/>
            <pc:sldMk cId="925660288" sldId="263"/>
            <ac:spMk id="3" creationId="{3608381D-B7B6-1343-C2E1-DAB61847D2B8}"/>
          </ac:spMkLst>
        </pc:spChg>
        <pc:spChg chg="add del mod">
          <ac:chgData name="likhith reddy" userId="2e5798280e15cf3d" providerId="Windows Live" clId="Web-{6BB73766-BDE3-4821-993F-9911C7137055}" dt="2024-03-23T05:18:36.341" v="201"/>
          <ac:spMkLst>
            <pc:docMk/>
            <pc:sldMk cId="925660288" sldId="263"/>
            <ac:spMk id="5" creationId="{08CBDE7B-50D7-07F5-16A9-79FCACA15AC3}"/>
          </ac:spMkLst>
        </pc:spChg>
        <pc:spChg chg="add">
          <ac:chgData name="likhith reddy" userId="2e5798280e15cf3d" providerId="Windows Live" clId="Web-{6BB73766-BDE3-4821-993F-9911C7137055}" dt="2024-03-23T05:18:33.435" v="200"/>
          <ac:spMkLst>
            <pc:docMk/>
            <pc:sldMk cId="925660288" sldId="263"/>
            <ac:spMk id="7" creationId="{54A84886-983C-8F2D-9201-318C0EBDAC9F}"/>
          </ac:spMkLst>
        </pc:spChg>
        <pc:spChg chg="add del mod">
          <ac:chgData name="likhith reddy" userId="2e5798280e15cf3d" providerId="Windows Live" clId="Web-{6BB73766-BDE3-4821-993F-9911C7137055}" dt="2024-03-23T05:24:29.083" v="214"/>
          <ac:spMkLst>
            <pc:docMk/>
            <pc:sldMk cId="925660288" sldId="263"/>
            <ac:spMk id="9" creationId="{C45CDABB-CC04-F793-9E00-FA314617707D}"/>
          </ac:spMkLst>
        </pc:spChg>
        <pc:spChg chg="add">
          <ac:chgData name="likhith reddy" userId="2e5798280e15cf3d" providerId="Windows Live" clId="Web-{6BB73766-BDE3-4821-993F-9911C7137055}" dt="2024-03-23T05:24:34.083" v="215"/>
          <ac:spMkLst>
            <pc:docMk/>
            <pc:sldMk cId="925660288" sldId="263"/>
            <ac:spMk id="11" creationId="{D748FEF1-75EF-E003-E830-9401B75DBDF8}"/>
          </ac:spMkLst>
        </pc:spChg>
        <pc:picChg chg="add">
          <ac:chgData name="likhith reddy" userId="2e5798280e15cf3d" providerId="Windows Live" clId="Web-{6BB73766-BDE3-4821-993F-9911C7137055}" dt="2024-03-23T05:56:02.684" v="473"/>
          <ac:picMkLst>
            <pc:docMk/>
            <pc:sldMk cId="925660288" sldId="263"/>
            <ac:picMk id="13" creationId="{4A09150C-9289-05E1-7754-C8C3EE32C998}"/>
          </ac:picMkLst>
        </pc:picChg>
      </pc:sldChg>
      <pc:sldChg chg="addSp delSp modSp new modTransition">
        <pc:chgData name="likhith reddy" userId="2e5798280e15cf3d" providerId="Windows Live" clId="Web-{6BB73766-BDE3-4821-993F-9911C7137055}" dt="2024-03-23T06:37:42.913" v="576"/>
        <pc:sldMkLst>
          <pc:docMk/>
          <pc:sldMk cId="591152058" sldId="264"/>
        </pc:sldMkLst>
        <pc:spChg chg="del">
          <ac:chgData name="likhith reddy" userId="2e5798280e15cf3d" providerId="Windows Live" clId="Web-{6BB73766-BDE3-4821-993F-9911C7137055}" dt="2024-03-23T05:18:51.748" v="204"/>
          <ac:spMkLst>
            <pc:docMk/>
            <pc:sldMk cId="591152058" sldId="264"/>
            <ac:spMk id="2" creationId="{6EECCBA5-8D0F-DB09-2684-093FF5FD282F}"/>
          </ac:spMkLst>
        </pc:spChg>
        <pc:spChg chg="del">
          <ac:chgData name="likhith reddy" userId="2e5798280e15cf3d" providerId="Windows Live" clId="Web-{6BB73766-BDE3-4821-993F-9911C7137055}" dt="2024-03-23T05:18:59.842" v="205"/>
          <ac:spMkLst>
            <pc:docMk/>
            <pc:sldMk cId="591152058" sldId="264"/>
            <ac:spMk id="3" creationId="{19F8BF87-29AD-0D62-59BF-842E15620B2F}"/>
          </ac:spMkLst>
        </pc:spChg>
        <pc:spChg chg="add mod">
          <ac:chgData name="likhith reddy" userId="2e5798280e15cf3d" providerId="Windows Live" clId="Web-{6BB73766-BDE3-4821-993F-9911C7137055}" dt="2024-03-23T05:25:07.006" v="220" actId="20577"/>
          <ac:spMkLst>
            <pc:docMk/>
            <pc:sldMk cId="591152058" sldId="264"/>
            <ac:spMk id="5" creationId="{936A4EAC-ABB5-C692-A753-A9B097AB8A2A}"/>
          </ac:spMkLst>
        </pc:spChg>
        <pc:spChg chg="add del mod">
          <ac:chgData name="likhith reddy" userId="2e5798280e15cf3d" providerId="Windows Live" clId="Web-{6BB73766-BDE3-4821-993F-9911C7137055}" dt="2024-03-23T05:24:51.240" v="217"/>
          <ac:spMkLst>
            <pc:docMk/>
            <pc:sldMk cId="591152058" sldId="264"/>
            <ac:spMk id="7" creationId="{6AE1C921-118C-040F-5472-E8B482FE3FF6}"/>
          </ac:spMkLst>
        </pc:spChg>
        <pc:spChg chg="add mod">
          <ac:chgData name="likhith reddy" userId="2e5798280e15cf3d" providerId="Windows Live" clId="Web-{6BB73766-BDE3-4821-993F-9911C7137055}" dt="2024-03-23T05:26:51.086" v="242" actId="1076"/>
          <ac:spMkLst>
            <pc:docMk/>
            <pc:sldMk cId="591152058" sldId="264"/>
            <ac:spMk id="9" creationId="{613D78AC-801C-7E6D-137F-9EB5AAB88393}"/>
          </ac:spMkLst>
        </pc:spChg>
        <pc:spChg chg="add mod">
          <ac:chgData name="likhith reddy" userId="2e5798280e15cf3d" providerId="Windows Live" clId="Web-{6BB73766-BDE3-4821-993F-9911C7137055}" dt="2024-03-23T05:27:33.932" v="255" actId="20577"/>
          <ac:spMkLst>
            <pc:docMk/>
            <pc:sldMk cId="591152058" sldId="264"/>
            <ac:spMk id="11" creationId="{66FA1E97-657F-AB72-1F22-5572D96E2375}"/>
          </ac:spMkLst>
        </pc:spChg>
        <pc:picChg chg="add">
          <ac:chgData name="likhith reddy" userId="2e5798280e15cf3d" providerId="Windows Live" clId="Web-{6BB73766-BDE3-4821-993F-9911C7137055}" dt="2024-03-23T05:56:05.434" v="474"/>
          <ac:picMkLst>
            <pc:docMk/>
            <pc:sldMk cId="591152058" sldId="264"/>
            <ac:picMk id="13" creationId="{6341B208-ABFE-FD53-90BD-EEC1C367421B}"/>
          </ac:picMkLst>
        </pc:picChg>
      </pc:sldChg>
      <pc:sldChg chg="addSp delSp modSp new modTransition">
        <pc:chgData name="likhith reddy" userId="2e5798280e15cf3d" providerId="Windows Live" clId="Web-{6BB73766-BDE3-4821-993F-9911C7137055}" dt="2024-03-23T06:37:42.913" v="576"/>
        <pc:sldMkLst>
          <pc:docMk/>
          <pc:sldMk cId="4256302847" sldId="265"/>
        </pc:sldMkLst>
        <pc:spChg chg="del">
          <ac:chgData name="likhith reddy" userId="2e5798280e15cf3d" providerId="Windows Live" clId="Web-{6BB73766-BDE3-4821-993F-9911C7137055}" dt="2024-03-23T05:34:13.456" v="318"/>
          <ac:spMkLst>
            <pc:docMk/>
            <pc:sldMk cId="4256302847" sldId="265"/>
            <ac:spMk id="2" creationId="{EF874798-210F-B71A-35A7-BEA180FCE697}"/>
          </ac:spMkLst>
        </pc:spChg>
        <pc:spChg chg="del">
          <ac:chgData name="likhith reddy" userId="2e5798280e15cf3d" providerId="Windows Live" clId="Web-{6BB73766-BDE3-4821-993F-9911C7137055}" dt="2024-03-23T05:34:17.894" v="319"/>
          <ac:spMkLst>
            <pc:docMk/>
            <pc:sldMk cId="4256302847" sldId="265"/>
            <ac:spMk id="3" creationId="{A246992F-1235-8C94-8590-38B40C61F155}"/>
          </ac:spMkLst>
        </pc:spChg>
        <pc:spChg chg="add">
          <ac:chgData name="likhith reddy" userId="2e5798280e15cf3d" providerId="Windows Live" clId="Web-{6BB73766-BDE3-4821-993F-9911C7137055}" dt="2024-03-23T05:34:24.410" v="320"/>
          <ac:spMkLst>
            <pc:docMk/>
            <pc:sldMk cId="4256302847" sldId="265"/>
            <ac:spMk id="5" creationId="{D6D60CA2-87A1-6F57-5984-DB909C7040AB}"/>
          </ac:spMkLst>
        </pc:spChg>
        <pc:spChg chg="add mod">
          <ac:chgData name="likhith reddy" userId="2e5798280e15cf3d" providerId="Windows Live" clId="Web-{6BB73766-BDE3-4821-993F-9911C7137055}" dt="2024-03-23T05:39:19.839" v="335" actId="1076"/>
          <ac:spMkLst>
            <pc:docMk/>
            <pc:sldMk cId="4256302847" sldId="265"/>
            <ac:spMk id="6" creationId="{64B8B704-3C8F-5625-F66A-B339D0477275}"/>
          </ac:spMkLst>
        </pc:spChg>
        <pc:spChg chg="add mod">
          <ac:chgData name="likhith reddy" userId="2e5798280e15cf3d" providerId="Windows Live" clId="Web-{6BB73766-BDE3-4821-993F-9911C7137055}" dt="2024-03-23T05:43:20.053" v="375" actId="20577"/>
          <ac:spMkLst>
            <pc:docMk/>
            <pc:sldMk cId="4256302847" sldId="265"/>
            <ac:spMk id="8" creationId="{1F9EE765-B9B3-2C64-1707-B85E67D65CC8}"/>
          </ac:spMkLst>
        </pc:spChg>
        <pc:spChg chg="add del mod">
          <ac:chgData name="likhith reddy" userId="2e5798280e15cf3d" providerId="Windows Live" clId="Web-{6BB73766-BDE3-4821-993F-9911C7137055}" dt="2024-03-23T05:40:13.497" v="343"/>
          <ac:spMkLst>
            <pc:docMk/>
            <pc:sldMk cId="4256302847" sldId="265"/>
            <ac:spMk id="9" creationId="{774E665A-DA0A-88E4-7427-528862DE98F5}"/>
          </ac:spMkLst>
        </pc:spChg>
        <pc:spChg chg="add mod">
          <ac:chgData name="likhith reddy" userId="2e5798280e15cf3d" providerId="Windows Live" clId="Web-{6BB73766-BDE3-4821-993F-9911C7137055}" dt="2024-03-23T05:40:58.138" v="361" actId="1076"/>
          <ac:spMkLst>
            <pc:docMk/>
            <pc:sldMk cId="4256302847" sldId="265"/>
            <ac:spMk id="10" creationId="{D021D2FB-FD1A-25D0-7230-8DA6419A47F3}"/>
          </ac:spMkLst>
        </pc:spChg>
        <pc:spChg chg="add mod">
          <ac:chgData name="likhith reddy" userId="2e5798280e15cf3d" providerId="Windows Live" clId="Web-{6BB73766-BDE3-4821-993F-9911C7137055}" dt="2024-03-23T05:44:42.727" v="389" actId="20577"/>
          <ac:spMkLst>
            <pc:docMk/>
            <pc:sldMk cId="4256302847" sldId="265"/>
            <ac:spMk id="11" creationId="{D9595DE6-BD9D-C392-9143-E64052BF98A7}"/>
          </ac:spMkLst>
        </pc:spChg>
        <pc:picChg chg="add">
          <ac:chgData name="likhith reddy" userId="2e5798280e15cf3d" providerId="Windows Live" clId="Web-{6BB73766-BDE3-4821-993F-9911C7137055}" dt="2024-03-23T05:56:07.559" v="475"/>
          <ac:picMkLst>
            <pc:docMk/>
            <pc:sldMk cId="4256302847" sldId="265"/>
            <ac:picMk id="13" creationId="{4D9A3519-450E-0DCA-8059-EC66FCAD5AE6}"/>
          </ac:picMkLst>
        </pc:picChg>
      </pc:sldChg>
      <pc:sldChg chg="addSp delSp modSp new modTransition">
        <pc:chgData name="likhith reddy" userId="2e5798280e15cf3d" providerId="Windows Live" clId="Web-{6BB73766-BDE3-4821-993F-9911C7137055}" dt="2024-03-23T06:37:42.913" v="576"/>
        <pc:sldMkLst>
          <pc:docMk/>
          <pc:sldMk cId="2414707244" sldId="266"/>
        </pc:sldMkLst>
        <pc:spChg chg="del">
          <ac:chgData name="likhith reddy" userId="2e5798280e15cf3d" providerId="Windows Live" clId="Web-{6BB73766-BDE3-4821-993F-9911C7137055}" dt="2024-03-23T05:45:07.274" v="391"/>
          <ac:spMkLst>
            <pc:docMk/>
            <pc:sldMk cId="2414707244" sldId="266"/>
            <ac:spMk id="2" creationId="{DF7B1EAC-BBB1-6256-7A83-0B6D51EA2F39}"/>
          </ac:spMkLst>
        </pc:spChg>
        <pc:spChg chg="del">
          <ac:chgData name="likhith reddy" userId="2e5798280e15cf3d" providerId="Windows Live" clId="Web-{6BB73766-BDE3-4821-993F-9911C7137055}" dt="2024-03-23T05:45:12.009" v="392"/>
          <ac:spMkLst>
            <pc:docMk/>
            <pc:sldMk cId="2414707244" sldId="266"/>
            <ac:spMk id="3" creationId="{06A31A88-2143-5EB9-F37A-3F9F79C17F4A}"/>
          </ac:spMkLst>
        </pc:spChg>
        <pc:spChg chg="add del mod">
          <ac:chgData name="likhith reddy" userId="2e5798280e15cf3d" providerId="Windows Live" clId="Web-{6BB73766-BDE3-4821-993F-9911C7137055}" dt="2024-03-23T05:45:16.743" v="395"/>
          <ac:spMkLst>
            <pc:docMk/>
            <pc:sldMk cId="2414707244" sldId="266"/>
            <ac:spMk id="4" creationId="{20074E8C-3414-C074-D588-A2599FE6A777}"/>
          </ac:spMkLst>
        </pc:spChg>
        <pc:spChg chg="add mod">
          <ac:chgData name="likhith reddy" userId="2e5798280e15cf3d" providerId="Windows Live" clId="Web-{6BB73766-BDE3-4821-993F-9911C7137055}" dt="2024-03-23T05:53:26.946" v="424" actId="1076"/>
          <ac:spMkLst>
            <pc:docMk/>
            <pc:sldMk cId="2414707244" sldId="266"/>
            <ac:spMk id="6" creationId="{D8CDD623-D2BE-F8ED-656F-63EBCC51B04D}"/>
          </ac:spMkLst>
        </pc:spChg>
        <pc:spChg chg="add mod">
          <ac:chgData name="likhith reddy" userId="2e5798280e15cf3d" providerId="Windows Live" clId="Web-{6BB73766-BDE3-4821-993F-9911C7137055}" dt="2024-03-23T05:53:23.571" v="423" actId="1076"/>
          <ac:spMkLst>
            <pc:docMk/>
            <pc:sldMk cId="2414707244" sldId="266"/>
            <ac:spMk id="7" creationId="{78CA6E0E-C141-B64D-81FD-9B1F7F98CE0D}"/>
          </ac:spMkLst>
        </pc:spChg>
        <pc:picChg chg="add">
          <ac:chgData name="likhith reddy" userId="2e5798280e15cf3d" providerId="Windows Live" clId="Web-{6BB73766-BDE3-4821-993F-9911C7137055}" dt="2024-03-23T05:56:12.356" v="477"/>
          <ac:picMkLst>
            <pc:docMk/>
            <pc:sldMk cId="2414707244" sldId="266"/>
            <ac:picMk id="9" creationId="{4FDB9700-F422-79F1-383F-145D0B3E5B39}"/>
          </ac:picMkLst>
        </pc:picChg>
      </pc:sldChg>
      <pc:sldChg chg="addSp delSp modSp new ord modTransition">
        <pc:chgData name="likhith reddy" userId="2e5798280e15cf3d" providerId="Windows Live" clId="Web-{6BB73766-BDE3-4821-993F-9911C7137055}" dt="2024-03-23T06:37:42.913" v="576"/>
        <pc:sldMkLst>
          <pc:docMk/>
          <pc:sldMk cId="2977437986" sldId="267"/>
        </pc:sldMkLst>
        <pc:spChg chg="del">
          <ac:chgData name="likhith reddy" userId="2e5798280e15cf3d" providerId="Windows Live" clId="Web-{6BB73766-BDE3-4821-993F-9911C7137055}" dt="2024-03-23T05:53:47.775" v="428"/>
          <ac:spMkLst>
            <pc:docMk/>
            <pc:sldMk cId="2977437986" sldId="267"/>
            <ac:spMk id="2" creationId="{9D799EA5-D58B-FF4C-750B-7D399F8648E0}"/>
          </ac:spMkLst>
        </pc:spChg>
        <pc:spChg chg="del">
          <ac:chgData name="likhith reddy" userId="2e5798280e15cf3d" providerId="Windows Live" clId="Web-{6BB73766-BDE3-4821-993F-9911C7137055}" dt="2024-03-23T05:53:44.978" v="427"/>
          <ac:spMkLst>
            <pc:docMk/>
            <pc:sldMk cId="2977437986" sldId="267"/>
            <ac:spMk id="3" creationId="{8FACE459-AB0E-0134-5E6A-B814A54C03D7}"/>
          </ac:spMkLst>
        </pc:spChg>
        <pc:spChg chg="add mod">
          <ac:chgData name="likhith reddy" userId="2e5798280e15cf3d" providerId="Windows Live" clId="Web-{6BB73766-BDE3-4821-993F-9911C7137055}" dt="2024-03-23T05:54:17.010" v="442" actId="1076"/>
          <ac:spMkLst>
            <pc:docMk/>
            <pc:sldMk cId="2977437986" sldId="267"/>
            <ac:spMk id="5" creationId="{2B23F7F4-B162-BC0D-2E03-AF615EAF46E4}"/>
          </ac:spMkLst>
        </pc:spChg>
        <pc:picChg chg="add">
          <ac:chgData name="likhith reddy" userId="2e5798280e15cf3d" providerId="Windows Live" clId="Web-{6BB73766-BDE3-4821-993F-9911C7137055}" dt="2024-03-23T05:56:09.575" v="476"/>
          <ac:picMkLst>
            <pc:docMk/>
            <pc:sldMk cId="2977437986" sldId="267"/>
            <ac:picMk id="7" creationId="{1E9935E2-3B66-61C5-1C59-D541FA1E5062}"/>
          </ac:picMkLst>
        </pc:picChg>
      </pc:sldChg>
      <pc:sldChg chg="addSp delSp modSp new modTransition">
        <pc:chgData name="likhith reddy" userId="2e5798280e15cf3d" providerId="Windows Live" clId="Web-{6BB73766-BDE3-4821-993F-9911C7137055}" dt="2024-03-23T06:37:42.913" v="576"/>
        <pc:sldMkLst>
          <pc:docMk/>
          <pc:sldMk cId="4022699395" sldId="268"/>
        </pc:sldMkLst>
        <pc:spChg chg="del">
          <ac:chgData name="likhith reddy" userId="2e5798280e15cf3d" providerId="Windows Live" clId="Web-{6BB73766-BDE3-4821-993F-9911C7137055}" dt="2024-03-23T05:54:32.932" v="444"/>
          <ac:spMkLst>
            <pc:docMk/>
            <pc:sldMk cId="4022699395" sldId="268"/>
            <ac:spMk id="2" creationId="{2BEF70C5-3249-C385-CFEA-9059CD2CE15C}"/>
          </ac:spMkLst>
        </pc:spChg>
        <pc:spChg chg="del">
          <ac:chgData name="likhith reddy" userId="2e5798280e15cf3d" providerId="Windows Live" clId="Web-{6BB73766-BDE3-4821-993F-9911C7137055}" dt="2024-03-23T05:54:37.792" v="445"/>
          <ac:spMkLst>
            <pc:docMk/>
            <pc:sldMk cId="4022699395" sldId="268"/>
            <ac:spMk id="3" creationId="{4327D1C9-4EC6-F95F-A1BD-DB1B330C8E69}"/>
          </ac:spMkLst>
        </pc:spChg>
        <pc:spChg chg="add mod">
          <ac:chgData name="likhith reddy" userId="2e5798280e15cf3d" providerId="Windows Live" clId="Web-{6BB73766-BDE3-4821-993F-9911C7137055}" dt="2024-03-23T06:04:27.070" v="522" actId="1076"/>
          <ac:spMkLst>
            <pc:docMk/>
            <pc:sldMk cId="4022699395" sldId="268"/>
            <ac:spMk id="5" creationId="{392A1562-C3F0-D33A-0DF2-08441C319D6E}"/>
          </ac:spMkLst>
        </pc:spChg>
        <pc:picChg chg="add del mod">
          <ac:chgData name="likhith reddy" userId="2e5798280e15cf3d" providerId="Windows Live" clId="Web-{6BB73766-BDE3-4821-993F-9911C7137055}" dt="2024-03-23T05:56:44.529" v="488"/>
          <ac:picMkLst>
            <pc:docMk/>
            <pc:sldMk cId="4022699395" sldId="268"/>
            <ac:picMk id="7" creationId="{7EBBBF28-DD90-24FE-AD57-9614B9873083}"/>
          </ac:picMkLst>
        </pc:picChg>
        <pc:picChg chg="add del mod ord">
          <ac:chgData name="likhith reddy" userId="2e5798280e15cf3d" providerId="Windows Live" clId="Web-{6BB73766-BDE3-4821-993F-9911C7137055}" dt="2024-03-23T06:03:38.100" v="514"/>
          <ac:picMkLst>
            <pc:docMk/>
            <pc:sldMk cId="4022699395" sldId="268"/>
            <ac:picMk id="9" creationId="{A20140BB-A3E7-ABF8-5DF9-E37A0BD5E1B2}"/>
          </ac:picMkLst>
        </pc:picChg>
      </pc:sldChg>
      <pc:sldMasterChg chg="modTransition modSldLayout">
        <pc:chgData name="likhith reddy" userId="2e5798280e15cf3d" providerId="Windows Live" clId="Web-{6BB73766-BDE3-4821-993F-9911C7137055}" dt="2024-03-23T06:37:42.913" v="576"/>
        <pc:sldMasterMkLst>
          <pc:docMk/>
          <pc:sldMasterMk cId="840111484" sldId="2147483772"/>
        </pc:sldMasterMkLst>
        <pc:sldLayoutChg chg="modTransition">
          <pc:chgData name="likhith reddy" userId="2e5798280e15cf3d" providerId="Windows Live" clId="Web-{6BB73766-BDE3-4821-993F-9911C7137055}" dt="2024-03-23T06:37:42.913" v="576"/>
          <pc:sldLayoutMkLst>
            <pc:docMk/>
            <pc:sldMasterMk cId="840111484" sldId="2147483772"/>
            <pc:sldLayoutMk cId="3643924936" sldId="2147483761"/>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3224046113" sldId="2147483762"/>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3105141384" sldId="2147483763"/>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3380434321" sldId="2147483764"/>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3846527138" sldId="2147483765"/>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1307917959" sldId="2147483766"/>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1438632553" sldId="2147483767"/>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3410815351" sldId="2147483768"/>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4237410307" sldId="2147483769"/>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2804461643" sldId="2147483770"/>
          </pc:sldLayoutMkLst>
        </pc:sldLayoutChg>
        <pc:sldLayoutChg chg="modTransition">
          <pc:chgData name="likhith reddy" userId="2e5798280e15cf3d" providerId="Windows Live" clId="Web-{6BB73766-BDE3-4821-993F-9911C7137055}" dt="2024-03-23T06:37:42.913" v="576"/>
          <pc:sldLayoutMkLst>
            <pc:docMk/>
            <pc:sldMasterMk cId="840111484" sldId="2147483772"/>
            <pc:sldLayoutMk cId="2358952030" sldId="2147483771"/>
          </pc:sldLayoutMkLst>
        </pc:sldLayoutChg>
      </pc:sldMasterChg>
    </pc:docChg>
  </pc:docChgLst>
  <pc:docChgLst>
    <pc:chgData name="likhith reddy" userId="2e5798280e15cf3d" providerId="Windows Live" clId="Web-{0BF03901-20CD-48AB-9BC2-51FFEAC9FD60}"/>
    <pc:docChg chg="addSld modSld addMainMaster delMainMaster">
      <pc:chgData name="likhith reddy" userId="2e5798280e15cf3d" providerId="Windows Live" clId="Web-{0BF03901-20CD-48AB-9BC2-51FFEAC9FD60}" dt="2024-03-22T15:51:42.580" v="211"/>
      <pc:docMkLst>
        <pc:docMk/>
      </pc:docMkLst>
      <pc:sldChg chg="addSp delSp modSp mod modTransition setBg modClrScheme chgLayout">
        <pc:chgData name="likhith reddy" userId="2e5798280e15cf3d" providerId="Windows Live" clId="Web-{0BF03901-20CD-48AB-9BC2-51FFEAC9FD60}" dt="2024-03-22T15:42:41.607" v="139"/>
        <pc:sldMkLst>
          <pc:docMk/>
          <pc:sldMk cId="109857222" sldId="256"/>
        </pc:sldMkLst>
        <pc:spChg chg="del">
          <ac:chgData name="likhith reddy" userId="2e5798280e15cf3d" providerId="Windows Live" clId="Web-{0BF03901-20CD-48AB-9BC2-51FFEAC9FD60}" dt="2024-03-22T15:05:41.572" v="0"/>
          <ac:spMkLst>
            <pc:docMk/>
            <pc:sldMk cId="109857222" sldId="256"/>
            <ac:spMk id="2" creationId="{00000000-0000-0000-0000-000000000000}"/>
          </ac:spMkLst>
        </pc:spChg>
        <pc:spChg chg="del">
          <ac:chgData name="likhith reddy" userId="2e5798280e15cf3d" providerId="Windows Live" clId="Web-{0BF03901-20CD-48AB-9BC2-51FFEAC9FD60}" dt="2024-03-22T15:05:44.635" v="1"/>
          <ac:spMkLst>
            <pc:docMk/>
            <pc:sldMk cId="109857222" sldId="256"/>
            <ac:spMk id="3" creationId="{00000000-0000-0000-0000-000000000000}"/>
          </ac:spMkLst>
        </pc:spChg>
        <pc:spChg chg="add mod">
          <ac:chgData name="likhith reddy" userId="2e5798280e15cf3d" providerId="Windows Live" clId="Web-{0BF03901-20CD-48AB-9BC2-51FFEAC9FD60}" dt="2024-03-22T15:40:39.524" v="127" actId="1076"/>
          <ac:spMkLst>
            <pc:docMk/>
            <pc:sldMk cId="109857222" sldId="256"/>
            <ac:spMk id="4" creationId="{C51EA362-9722-C871-322B-A57C38612DFF}"/>
          </ac:spMkLst>
        </pc:spChg>
        <pc:spChg chg="add del">
          <ac:chgData name="likhith reddy" userId="2e5798280e15cf3d" providerId="Windows Live" clId="Web-{0BF03901-20CD-48AB-9BC2-51FFEAC9FD60}" dt="2024-03-22T15:18:28.850" v="58"/>
          <ac:spMkLst>
            <pc:docMk/>
            <pc:sldMk cId="109857222" sldId="256"/>
            <ac:spMk id="6" creationId="{9FE7D451-1DBD-9D71-A6EA-591CDB74E315}"/>
          </ac:spMkLst>
        </pc:spChg>
        <pc:spChg chg="add mod">
          <ac:chgData name="likhith reddy" userId="2e5798280e15cf3d" providerId="Windows Live" clId="Web-{0BF03901-20CD-48AB-9BC2-51FFEAC9FD60}" dt="2024-03-22T15:41:04.119" v="129" actId="20577"/>
          <ac:spMkLst>
            <pc:docMk/>
            <pc:sldMk cId="109857222" sldId="256"/>
            <ac:spMk id="7" creationId="{D9962E27-F984-10F4-9E70-05D1FFC697D7}"/>
          </ac:spMkLst>
        </pc:spChg>
        <pc:spChg chg="add del mod">
          <ac:chgData name="likhith reddy" userId="2e5798280e15cf3d" providerId="Windows Live" clId="Web-{0BF03901-20CD-48AB-9BC2-51FFEAC9FD60}" dt="2024-03-22T15:37:56.487" v="94"/>
          <ac:spMkLst>
            <pc:docMk/>
            <pc:sldMk cId="109857222" sldId="256"/>
            <ac:spMk id="8" creationId="{E3B33A32-25EA-4428-2D3C-E14F7274470F}"/>
          </ac:spMkLst>
        </pc:spChg>
        <pc:spChg chg="add del mod">
          <ac:chgData name="likhith reddy" userId="2e5798280e15cf3d" providerId="Windows Live" clId="Web-{0BF03901-20CD-48AB-9BC2-51FFEAC9FD60}" dt="2024-03-22T15:37:54.300" v="93"/>
          <ac:spMkLst>
            <pc:docMk/>
            <pc:sldMk cId="109857222" sldId="256"/>
            <ac:spMk id="9" creationId="{A4B1A7D9-0075-3781-F1D1-CBF60B0BE57D}"/>
          </ac:spMkLst>
        </pc:spChg>
        <pc:spChg chg="add del">
          <ac:chgData name="likhith reddy" userId="2e5798280e15cf3d" providerId="Windows Live" clId="Web-{0BF03901-20CD-48AB-9BC2-51FFEAC9FD60}" dt="2024-03-22T15:38:07.581" v="95"/>
          <ac:spMkLst>
            <pc:docMk/>
            <pc:sldMk cId="109857222" sldId="256"/>
            <ac:spMk id="10" creationId="{AC8EEB0F-BA72-49AC-956F-331B60FDE79E}"/>
          </ac:spMkLst>
        </pc:spChg>
        <pc:spChg chg="add del mod">
          <ac:chgData name="likhith reddy" userId="2e5798280e15cf3d" providerId="Windows Live" clId="Web-{0BF03901-20CD-48AB-9BC2-51FFEAC9FD60}" dt="2024-03-22T15:37:51.706" v="92"/>
          <ac:spMkLst>
            <pc:docMk/>
            <pc:sldMk cId="109857222" sldId="256"/>
            <ac:spMk id="11" creationId="{9F107CE8-65B8-C965-9C28-67638A527667}"/>
          </ac:spMkLst>
        </pc:spChg>
        <pc:spChg chg="add del">
          <ac:chgData name="likhith reddy" userId="2e5798280e15cf3d" providerId="Windows Live" clId="Web-{0BF03901-20CD-48AB-9BC2-51FFEAC9FD60}" dt="2024-03-22T15:38:07.581" v="95"/>
          <ac:spMkLst>
            <pc:docMk/>
            <pc:sldMk cId="109857222" sldId="256"/>
            <ac:spMk id="12" creationId="{1BE70332-ECAF-47BB-8C7B-BD049452F653}"/>
          </ac:spMkLst>
        </pc:spChg>
        <pc:spChg chg="add del">
          <ac:chgData name="likhith reddy" userId="2e5798280e15cf3d" providerId="Windows Live" clId="Web-{0BF03901-20CD-48AB-9BC2-51FFEAC9FD60}" dt="2024-03-22T15:38:07.581" v="95"/>
          <ac:spMkLst>
            <pc:docMk/>
            <pc:sldMk cId="109857222" sldId="256"/>
            <ac:spMk id="14" creationId="{716D9361-A35A-4DC8-AAB9-04FD2D6FEE1D}"/>
          </ac:spMkLst>
        </pc:spChg>
        <pc:spChg chg="add del">
          <ac:chgData name="likhith reddy" userId="2e5798280e15cf3d" providerId="Windows Live" clId="Web-{0BF03901-20CD-48AB-9BC2-51FFEAC9FD60}" dt="2024-03-22T15:38:07.581" v="95"/>
          <ac:spMkLst>
            <pc:docMk/>
            <pc:sldMk cId="109857222" sldId="256"/>
            <ac:spMk id="16" creationId="{87FC31AD-FBB3-4219-A758-D6F7594A0A81}"/>
          </ac:spMkLst>
        </pc:spChg>
        <pc:spChg chg="add">
          <ac:chgData name="likhith reddy" userId="2e5798280e15cf3d" providerId="Windows Live" clId="Web-{0BF03901-20CD-48AB-9BC2-51FFEAC9FD60}" dt="2024-03-22T15:38:07.581" v="95"/>
          <ac:spMkLst>
            <pc:docMk/>
            <pc:sldMk cId="109857222" sldId="256"/>
            <ac:spMk id="21" creationId="{3011B0B3-5679-4759-90B8-3B908C4CBD21}"/>
          </ac:spMkLst>
        </pc:spChg>
        <pc:grpChg chg="add del">
          <ac:chgData name="likhith reddy" userId="2e5798280e15cf3d" providerId="Windows Live" clId="Web-{0BF03901-20CD-48AB-9BC2-51FFEAC9FD60}" dt="2024-03-22T15:38:50.458" v="99"/>
          <ac:grpSpMkLst>
            <pc:docMk/>
            <pc:sldMk cId="109857222" sldId="256"/>
            <ac:grpSpMk id="23" creationId="{50F37AA1-A09B-4E28-987B-38E5060E1BAE}"/>
          </ac:grpSpMkLst>
        </pc:grpChg>
        <pc:picChg chg="add mod ord">
          <ac:chgData name="likhith reddy" userId="2e5798280e15cf3d" providerId="Windows Live" clId="Web-{0BF03901-20CD-48AB-9BC2-51FFEAC9FD60}" dt="2024-03-22T15:38:45.911" v="98" actId="1076"/>
          <ac:picMkLst>
            <pc:docMk/>
            <pc:sldMk cId="109857222" sldId="256"/>
            <ac:picMk id="5" creationId="{346DDFF9-DCBF-F347-7A78-5D2977F99899}"/>
          </ac:picMkLst>
        </pc:picChg>
      </pc:sldChg>
      <pc:sldChg chg="addSp delSp modSp new modTransition">
        <pc:chgData name="likhith reddy" userId="2e5798280e15cf3d" providerId="Windows Live" clId="Web-{0BF03901-20CD-48AB-9BC2-51FFEAC9FD60}" dt="2024-03-22T15:48:23.072" v="209" actId="1076"/>
        <pc:sldMkLst>
          <pc:docMk/>
          <pc:sldMk cId="2791001956" sldId="257"/>
        </pc:sldMkLst>
        <pc:spChg chg="del">
          <ac:chgData name="likhith reddy" userId="2e5798280e15cf3d" providerId="Windows Live" clId="Web-{0BF03901-20CD-48AB-9BC2-51FFEAC9FD60}" dt="2024-03-22T15:41:22.026" v="131"/>
          <ac:spMkLst>
            <pc:docMk/>
            <pc:sldMk cId="2791001956" sldId="257"/>
            <ac:spMk id="2" creationId="{E400D74B-623F-2DCC-05DB-A0D2F1E347A2}"/>
          </ac:spMkLst>
        </pc:spChg>
        <pc:spChg chg="del">
          <ac:chgData name="likhith reddy" userId="2e5798280e15cf3d" providerId="Windows Live" clId="Web-{0BF03901-20CD-48AB-9BC2-51FFEAC9FD60}" dt="2024-03-22T15:41:25.510" v="132"/>
          <ac:spMkLst>
            <pc:docMk/>
            <pc:sldMk cId="2791001956" sldId="257"/>
            <ac:spMk id="3" creationId="{3E839130-9E05-47A1-C800-0615A2707682}"/>
          </ac:spMkLst>
        </pc:spChg>
        <pc:spChg chg="add del mod">
          <ac:chgData name="likhith reddy" userId="2e5798280e15cf3d" providerId="Windows Live" clId="Web-{0BF03901-20CD-48AB-9BC2-51FFEAC9FD60}" dt="2024-03-22T15:44:41.752" v="155"/>
          <ac:spMkLst>
            <pc:docMk/>
            <pc:sldMk cId="2791001956" sldId="257"/>
            <ac:spMk id="7" creationId="{39C0AFA7-963C-811A-9440-A98A8E029A0B}"/>
          </ac:spMkLst>
        </pc:spChg>
        <pc:spChg chg="add mod">
          <ac:chgData name="likhith reddy" userId="2e5798280e15cf3d" providerId="Windows Live" clId="Web-{0BF03901-20CD-48AB-9BC2-51FFEAC9FD60}" dt="2024-03-22T15:48:18.041" v="208" actId="1076"/>
          <ac:spMkLst>
            <pc:docMk/>
            <pc:sldMk cId="2791001956" sldId="257"/>
            <ac:spMk id="9" creationId="{1D418717-D908-B8AE-8073-438327D19C23}"/>
          </ac:spMkLst>
        </pc:spChg>
        <pc:spChg chg="add mod">
          <ac:chgData name="likhith reddy" userId="2e5798280e15cf3d" providerId="Windows Live" clId="Web-{0BF03901-20CD-48AB-9BC2-51FFEAC9FD60}" dt="2024-03-22T15:48:11.775" v="207" actId="1076"/>
          <ac:spMkLst>
            <pc:docMk/>
            <pc:sldMk cId="2791001956" sldId="257"/>
            <ac:spMk id="10" creationId="{F707904F-8BA7-C0CB-4982-A8AD62BC1E01}"/>
          </ac:spMkLst>
        </pc:spChg>
        <pc:picChg chg="add mod">
          <ac:chgData name="likhith reddy" userId="2e5798280e15cf3d" providerId="Windows Live" clId="Web-{0BF03901-20CD-48AB-9BC2-51FFEAC9FD60}" dt="2024-03-22T15:48:23.072" v="209" actId="1076"/>
          <ac:picMkLst>
            <pc:docMk/>
            <pc:sldMk cId="2791001956" sldId="257"/>
            <ac:picMk id="5" creationId="{3855D353-8A95-DA48-8FEB-9D2D6AEF0A1E}"/>
          </ac:picMkLst>
        </pc:picChg>
      </pc:sldChg>
      <pc:sldChg chg="new">
        <pc:chgData name="likhith reddy" userId="2e5798280e15cf3d" providerId="Windows Live" clId="Web-{0BF03901-20CD-48AB-9BC2-51FFEAC9FD60}" dt="2024-03-22T15:51:39.783" v="210"/>
        <pc:sldMkLst>
          <pc:docMk/>
          <pc:sldMk cId="3471532113" sldId="258"/>
        </pc:sldMkLst>
      </pc:sldChg>
      <pc:sldChg chg="new">
        <pc:chgData name="likhith reddy" userId="2e5798280e15cf3d" providerId="Windows Live" clId="Web-{0BF03901-20CD-48AB-9BC2-51FFEAC9FD60}" dt="2024-03-22T15:51:42.580" v="211"/>
        <pc:sldMkLst>
          <pc:docMk/>
          <pc:sldMk cId="1443594673" sldId="259"/>
        </pc:sldMkLst>
      </pc:sldChg>
      <pc:sldMasterChg chg="del delSldLayout">
        <pc:chgData name="likhith reddy" userId="2e5798280e15cf3d" providerId="Windows Live" clId="Web-{0BF03901-20CD-48AB-9BC2-51FFEAC9FD60}" dt="2024-03-22T15:15:33.437" v="22"/>
        <pc:sldMasterMkLst>
          <pc:docMk/>
          <pc:sldMasterMk cId="2460954070" sldId="2147483660"/>
        </pc:sldMasterMkLst>
        <pc:sldLayoutChg chg="del">
          <pc:chgData name="likhith reddy" userId="2e5798280e15cf3d" providerId="Windows Live" clId="Web-{0BF03901-20CD-48AB-9BC2-51FFEAC9FD60}" dt="2024-03-22T15:15:33.437" v="22"/>
          <pc:sldLayoutMkLst>
            <pc:docMk/>
            <pc:sldMasterMk cId="2460954070" sldId="2147483660"/>
            <pc:sldLayoutMk cId="2385387890" sldId="2147483661"/>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949138452" sldId="2147483662"/>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2591524520" sldId="2147483663"/>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1203092039" sldId="2147483664"/>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3733172339" sldId="2147483665"/>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3210312558" sldId="2147483666"/>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3146388984" sldId="2147483667"/>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3171841454" sldId="2147483668"/>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1718958274" sldId="2147483669"/>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2202905451" sldId="2147483670"/>
          </pc:sldLayoutMkLst>
        </pc:sldLayoutChg>
        <pc:sldLayoutChg chg="del">
          <pc:chgData name="likhith reddy" userId="2e5798280e15cf3d" providerId="Windows Live" clId="Web-{0BF03901-20CD-48AB-9BC2-51FFEAC9FD60}" dt="2024-03-22T15:15:33.437" v="22"/>
          <pc:sldLayoutMkLst>
            <pc:docMk/>
            <pc:sldMasterMk cId="2460954070" sldId="2147483660"/>
            <pc:sldLayoutMk cId="3479445657" sldId="2147483671"/>
          </pc:sldLayoutMkLst>
        </pc:sldLayoutChg>
      </pc:sldMasterChg>
      <pc:sldMasterChg chg="add del replId addSldLayout delSldLayout">
        <pc:chgData name="likhith reddy" userId="2e5798280e15cf3d" providerId="Windows Live" clId="Web-{0BF03901-20CD-48AB-9BC2-51FFEAC9FD60}" dt="2024-03-22T15:38:07.581" v="95"/>
        <pc:sldMasterMkLst>
          <pc:docMk/>
          <pc:sldMasterMk cId="2675284935" sldId="2147483672"/>
        </pc:sldMasterMkLst>
        <pc:sldLayoutChg chg="add del">
          <pc:chgData name="likhith reddy" userId="2e5798280e15cf3d" providerId="Windows Live" clId="Web-{0BF03901-20CD-48AB-9BC2-51FFEAC9FD60}" dt="2024-03-22T15:38:07.581" v="95"/>
          <pc:sldLayoutMkLst>
            <pc:docMk/>
            <pc:sldMasterMk cId="2675284935" sldId="2147483672"/>
            <pc:sldLayoutMk cId="1225117391" sldId="2147483673"/>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2703889502" sldId="2147483674"/>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680027360" sldId="2147483675"/>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23514644" sldId="2147483676"/>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1485535430" sldId="2147483677"/>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4159987658" sldId="2147483678"/>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936316468" sldId="2147483679"/>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3263489597" sldId="2147483680"/>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1359537273" sldId="2147483681"/>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3057997593" sldId="2147483682"/>
          </pc:sldLayoutMkLst>
        </pc:sldLayoutChg>
        <pc:sldLayoutChg chg="add del replId">
          <pc:chgData name="likhith reddy" userId="2e5798280e15cf3d" providerId="Windows Live" clId="Web-{0BF03901-20CD-48AB-9BC2-51FFEAC9FD60}" dt="2024-03-22T15:38:07.581" v="95"/>
          <pc:sldLayoutMkLst>
            <pc:docMk/>
            <pc:sldMasterMk cId="2675284935" sldId="2147483672"/>
            <pc:sldLayoutMk cId="78079419" sldId="2147483683"/>
          </pc:sldLayoutMkLst>
        </pc:sldLayoutChg>
      </pc:sldMasterChg>
      <pc:sldMasterChg chg="add addSldLayout">
        <pc:chgData name="likhith reddy" userId="2e5798280e15cf3d" providerId="Windows Live" clId="Web-{0BF03901-20CD-48AB-9BC2-51FFEAC9FD60}" dt="2024-03-22T15:38:07.581" v="95"/>
        <pc:sldMasterMkLst>
          <pc:docMk/>
          <pc:sldMasterMk cId="840111484" sldId="2147483772"/>
        </pc:sldMasterMkLst>
        <pc:sldLayoutChg chg="add">
          <pc:chgData name="likhith reddy" userId="2e5798280e15cf3d" providerId="Windows Live" clId="Web-{0BF03901-20CD-48AB-9BC2-51FFEAC9FD60}" dt="2024-03-22T15:38:07.581" v="95"/>
          <pc:sldLayoutMkLst>
            <pc:docMk/>
            <pc:sldMasterMk cId="840111484" sldId="2147483772"/>
            <pc:sldLayoutMk cId="3643924936" sldId="2147483761"/>
          </pc:sldLayoutMkLst>
        </pc:sldLayoutChg>
        <pc:sldLayoutChg chg="add">
          <pc:chgData name="likhith reddy" userId="2e5798280e15cf3d" providerId="Windows Live" clId="Web-{0BF03901-20CD-48AB-9BC2-51FFEAC9FD60}" dt="2024-03-22T15:38:07.581" v="95"/>
          <pc:sldLayoutMkLst>
            <pc:docMk/>
            <pc:sldMasterMk cId="840111484" sldId="2147483772"/>
            <pc:sldLayoutMk cId="3224046113" sldId="2147483762"/>
          </pc:sldLayoutMkLst>
        </pc:sldLayoutChg>
        <pc:sldLayoutChg chg="add">
          <pc:chgData name="likhith reddy" userId="2e5798280e15cf3d" providerId="Windows Live" clId="Web-{0BF03901-20CD-48AB-9BC2-51FFEAC9FD60}" dt="2024-03-22T15:38:07.581" v="95"/>
          <pc:sldLayoutMkLst>
            <pc:docMk/>
            <pc:sldMasterMk cId="840111484" sldId="2147483772"/>
            <pc:sldLayoutMk cId="3105141384" sldId="2147483763"/>
          </pc:sldLayoutMkLst>
        </pc:sldLayoutChg>
        <pc:sldLayoutChg chg="add">
          <pc:chgData name="likhith reddy" userId="2e5798280e15cf3d" providerId="Windows Live" clId="Web-{0BF03901-20CD-48AB-9BC2-51FFEAC9FD60}" dt="2024-03-22T15:38:07.581" v="95"/>
          <pc:sldLayoutMkLst>
            <pc:docMk/>
            <pc:sldMasterMk cId="840111484" sldId="2147483772"/>
            <pc:sldLayoutMk cId="3380434321" sldId="2147483764"/>
          </pc:sldLayoutMkLst>
        </pc:sldLayoutChg>
        <pc:sldLayoutChg chg="add">
          <pc:chgData name="likhith reddy" userId="2e5798280e15cf3d" providerId="Windows Live" clId="Web-{0BF03901-20CD-48AB-9BC2-51FFEAC9FD60}" dt="2024-03-22T15:38:07.581" v="95"/>
          <pc:sldLayoutMkLst>
            <pc:docMk/>
            <pc:sldMasterMk cId="840111484" sldId="2147483772"/>
            <pc:sldLayoutMk cId="3846527138" sldId="2147483765"/>
          </pc:sldLayoutMkLst>
        </pc:sldLayoutChg>
        <pc:sldLayoutChg chg="add">
          <pc:chgData name="likhith reddy" userId="2e5798280e15cf3d" providerId="Windows Live" clId="Web-{0BF03901-20CD-48AB-9BC2-51FFEAC9FD60}" dt="2024-03-22T15:38:07.581" v="95"/>
          <pc:sldLayoutMkLst>
            <pc:docMk/>
            <pc:sldMasterMk cId="840111484" sldId="2147483772"/>
            <pc:sldLayoutMk cId="1307917959" sldId="2147483766"/>
          </pc:sldLayoutMkLst>
        </pc:sldLayoutChg>
        <pc:sldLayoutChg chg="add">
          <pc:chgData name="likhith reddy" userId="2e5798280e15cf3d" providerId="Windows Live" clId="Web-{0BF03901-20CD-48AB-9BC2-51FFEAC9FD60}" dt="2024-03-22T15:38:07.581" v="95"/>
          <pc:sldLayoutMkLst>
            <pc:docMk/>
            <pc:sldMasterMk cId="840111484" sldId="2147483772"/>
            <pc:sldLayoutMk cId="1438632553" sldId="2147483767"/>
          </pc:sldLayoutMkLst>
        </pc:sldLayoutChg>
        <pc:sldLayoutChg chg="add">
          <pc:chgData name="likhith reddy" userId="2e5798280e15cf3d" providerId="Windows Live" clId="Web-{0BF03901-20CD-48AB-9BC2-51FFEAC9FD60}" dt="2024-03-22T15:38:07.581" v="95"/>
          <pc:sldLayoutMkLst>
            <pc:docMk/>
            <pc:sldMasterMk cId="840111484" sldId="2147483772"/>
            <pc:sldLayoutMk cId="3410815351" sldId="2147483768"/>
          </pc:sldLayoutMkLst>
        </pc:sldLayoutChg>
        <pc:sldLayoutChg chg="add">
          <pc:chgData name="likhith reddy" userId="2e5798280e15cf3d" providerId="Windows Live" clId="Web-{0BF03901-20CD-48AB-9BC2-51FFEAC9FD60}" dt="2024-03-22T15:38:07.581" v="95"/>
          <pc:sldLayoutMkLst>
            <pc:docMk/>
            <pc:sldMasterMk cId="840111484" sldId="2147483772"/>
            <pc:sldLayoutMk cId="4237410307" sldId="2147483769"/>
          </pc:sldLayoutMkLst>
        </pc:sldLayoutChg>
        <pc:sldLayoutChg chg="add">
          <pc:chgData name="likhith reddy" userId="2e5798280e15cf3d" providerId="Windows Live" clId="Web-{0BF03901-20CD-48AB-9BC2-51FFEAC9FD60}" dt="2024-03-22T15:38:07.581" v="95"/>
          <pc:sldLayoutMkLst>
            <pc:docMk/>
            <pc:sldMasterMk cId="840111484" sldId="2147483772"/>
            <pc:sldLayoutMk cId="2804461643" sldId="2147483770"/>
          </pc:sldLayoutMkLst>
        </pc:sldLayoutChg>
        <pc:sldLayoutChg chg="add">
          <pc:chgData name="likhith reddy" userId="2e5798280e15cf3d" providerId="Windows Live" clId="Web-{0BF03901-20CD-48AB-9BC2-51FFEAC9FD60}" dt="2024-03-22T15:38:07.581" v="95"/>
          <pc:sldLayoutMkLst>
            <pc:docMk/>
            <pc:sldMasterMk cId="840111484" sldId="2147483772"/>
            <pc:sldLayoutMk cId="2358952030" sldId="2147483771"/>
          </pc:sldLayoutMkLst>
        </pc:sldLayoutChg>
      </pc:sldMasterChg>
    </pc:docChg>
  </pc:docChgLst>
  <pc:docChgLst>
    <pc:chgData name="likhith reddy" userId="2e5798280e15cf3d" providerId="Windows Live" clId="Web-{351D2389-31FF-4BB7-B6C9-425135DB840B}"/>
    <pc:docChg chg="modSld sldOrd">
      <pc:chgData name="likhith reddy" userId="2e5798280e15cf3d" providerId="Windows Live" clId="Web-{351D2389-31FF-4BB7-B6C9-425135DB840B}" dt="2024-03-23T04:41:29.960" v="326" actId="688"/>
      <pc:docMkLst>
        <pc:docMk/>
      </pc:docMkLst>
      <pc:sldChg chg="addSp modSp">
        <pc:chgData name="likhith reddy" userId="2e5798280e15cf3d" providerId="Windows Live" clId="Web-{351D2389-31FF-4BB7-B6C9-425135DB840B}" dt="2024-03-23T04:36:17.698" v="296" actId="14100"/>
        <pc:sldMkLst>
          <pc:docMk/>
          <pc:sldMk cId="109857222" sldId="256"/>
        </pc:sldMkLst>
        <pc:spChg chg="mod">
          <ac:chgData name="likhith reddy" userId="2e5798280e15cf3d" providerId="Windows Live" clId="Web-{351D2389-31FF-4BB7-B6C9-425135DB840B}" dt="2024-03-23T04:12:51.094" v="216" actId="1076"/>
          <ac:spMkLst>
            <pc:docMk/>
            <pc:sldMk cId="109857222" sldId="256"/>
            <ac:spMk id="4" creationId="{C51EA362-9722-C871-322B-A57C38612DFF}"/>
          </ac:spMkLst>
        </pc:spChg>
        <pc:spChg chg="mod">
          <ac:chgData name="likhith reddy" userId="2e5798280e15cf3d" providerId="Windows Live" clId="Web-{351D2389-31FF-4BB7-B6C9-425135DB840B}" dt="2024-03-23T04:12:56.484" v="217" actId="1076"/>
          <ac:spMkLst>
            <pc:docMk/>
            <pc:sldMk cId="109857222" sldId="256"/>
            <ac:spMk id="7" creationId="{D9962E27-F984-10F4-9E70-05D1FFC697D7}"/>
          </ac:spMkLst>
        </pc:spChg>
        <pc:picChg chg="add mod">
          <ac:chgData name="likhith reddy" userId="2e5798280e15cf3d" providerId="Windows Live" clId="Web-{351D2389-31FF-4BB7-B6C9-425135DB840B}" dt="2024-03-23T04:35:41.056" v="290" actId="1076"/>
          <ac:picMkLst>
            <pc:docMk/>
            <pc:sldMk cId="109857222" sldId="256"/>
            <ac:picMk id="3" creationId="{F6E76AF2-FE39-90A5-7AD5-072DEA894F0A}"/>
          </ac:picMkLst>
        </pc:picChg>
        <pc:picChg chg="add mod">
          <ac:chgData name="likhith reddy" userId="2e5798280e15cf3d" providerId="Windows Live" clId="Web-{351D2389-31FF-4BB7-B6C9-425135DB840B}" dt="2024-03-23T04:36:17.698" v="296" actId="14100"/>
          <ac:picMkLst>
            <pc:docMk/>
            <pc:sldMk cId="109857222" sldId="256"/>
            <ac:picMk id="6" creationId="{1094A85F-A1D4-93B7-4FEC-45C7B0E4852E}"/>
          </ac:picMkLst>
        </pc:picChg>
      </pc:sldChg>
      <pc:sldChg chg="addSp modSp">
        <pc:chgData name="likhith reddy" userId="2e5798280e15cf3d" providerId="Windows Live" clId="Web-{351D2389-31FF-4BB7-B6C9-425135DB840B}" dt="2024-03-23T04:41:29.960" v="326" actId="688"/>
        <pc:sldMkLst>
          <pc:docMk/>
          <pc:sldMk cId="2791001956" sldId="257"/>
        </pc:sldMkLst>
        <pc:spChg chg="mod">
          <ac:chgData name="likhith reddy" userId="2e5798280e15cf3d" providerId="Windows Live" clId="Web-{351D2389-31FF-4BB7-B6C9-425135DB840B}" dt="2024-03-23T04:11:56.607" v="210" actId="20577"/>
          <ac:spMkLst>
            <pc:docMk/>
            <pc:sldMk cId="2791001956" sldId="257"/>
            <ac:spMk id="10" creationId="{F707904F-8BA7-C0CB-4982-A8AD62BC1E01}"/>
          </ac:spMkLst>
        </pc:spChg>
        <pc:picChg chg="add mod">
          <ac:chgData name="likhith reddy" userId="2e5798280e15cf3d" providerId="Windows Live" clId="Web-{351D2389-31FF-4BB7-B6C9-425135DB840B}" dt="2024-03-23T04:38:06.858" v="313" actId="1076"/>
          <ac:picMkLst>
            <pc:docMk/>
            <pc:sldMk cId="2791001956" sldId="257"/>
            <ac:picMk id="2" creationId="{AA660C80-3C46-4A00-9B69-B68822C62BA1}"/>
          </ac:picMkLst>
        </pc:picChg>
        <pc:picChg chg="add mod">
          <ac:chgData name="likhith reddy" userId="2e5798280e15cf3d" providerId="Windows Live" clId="Web-{351D2389-31FF-4BB7-B6C9-425135DB840B}" dt="2024-03-23T04:41:29.960" v="326" actId="688"/>
          <ac:picMkLst>
            <pc:docMk/>
            <pc:sldMk cId="2791001956" sldId="257"/>
            <ac:picMk id="4" creationId="{C4F9E5AA-57B3-04CE-7368-7C0812E7A6EC}"/>
          </ac:picMkLst>
        </pc:picChg>
        <pc:picChg chg="mod">
          <ac:chgData name="likhith reddy" userId="2e5798280e15cf3d" providerId="Windows Live" clId="Web-{351D2389-31FF-4BB7-B6C9-425135DB840B}" dt="2024-03-23T03:35:26.461" v="43" actId="1076"/>
          <ac:picMkLst>
            <pc:docMk/>
            <pc:sldMk cId="2791001956" sldId="257"/>
            <ac:picMk id="5" creationId="{3855D353-8A95-DA48-8FEB-9D2D6AEF0A1E}"/>
          </ac:picMkLst>
        </pc:picChg>
      </pc:sldChg>
      <pc:sldChg chg="addSp delSp modSp">
        <pc:chgData name="likhith reddy" userId="2e5798280e15cf3d" providerId="Windows Live" clId="Web-{351D2389-31FF-4BB7-B6C9-425135DB840B}" dt="2024-03-23T04:39:35.611" v="321"/>
        <pc:sldMkLst>
          <pc:docMk/>
          <pc:sldMk cId="3471532113" sldId="258"/>
        </pc:sldMkLst>
        <pc:spChg chg="del">
          <ac:chgData name="likhith reddy" userId="2e5798280e15cf3d" providerId="Windows Live" clId="Web-{351D2389-31FF-4BB7-B6C9-425135DB840B}" dt="2024-03-23T03:35:38.758" v="44"/>
          <ac:spMkLst>
            <pc:docMk/>
            <pc:sldMk cId="3471532113" sldId="258"/>
            <ac:spMk id="2" creationId="{8DDCA86A-E50D-8B2D-90DF-214AE3F40B2F}"/>
          </ac:spMkLst>
        </pc:spChg>
        <pc:spChg chg="del">
          <ac:chgData name="likhith reddy" userId="2e5798280e15cf3d" providerId="Windows Live" clId="Web-{351D2389-31FF-4BB7-B6C9-425135DB840B}" dt="2024-03-23T03:35:42.571" v="45"/>
          <ac:spMkLst>
            <pc:docMk/>
            <pc:sldMk cId="3471532113" sldId="258"/>
            <ac:spMk id="3" creationId="{BCFC5B74-161C-806E-D1BA-D13162E5BA27}"/>
          </ac:spMkLst>
        </pc:spChg>
        <pc:spChg chg="add mod">
          <ac:chgData name="likhith reddy" userId="2e5798280e15cf3d" providerId="Windows Live" clId="Web-{351D2389-31FF-4BB7-B6C9-425135DB840B}" dt="2024-03-23T03:38:11.701" v="61" actId="20577"/>
          <ac:spMkLst>
            <pc:docMk/>
            <pc:sldMk cId="3471532113" sldId="258"/>
            <ac:spMk id="5" creationId="{0372D887-630B-16E0-43A1-CF58F47CEDED}"/>
          </ac:spMkLst>
        </pc:spChg>
        <pc:spChg chg="add del">
          <ac:chgData name="likhith reddy" userId="2e5798280e15cf3d" providerId="Windows Live" clId="Web-{351D2389-31FF-4BB7-B6C9-425135DB840B}" dt="2024-03-23T03:45:22.466" v="63"/>
          <ac:spMkLst>
            <pc:docMk/>
            <pc:sldMk cId="3471532113" sldId="258"/>
            <ac:spMk id="6" creationId="{2B39E76C-4165-DAD0-62A5-524EE23FAEC1}"/>
          </ac:spMkLst>
        </pc:spChg>
        <pc:spChg chg="add mod">
          <ac:chgData name="likhith reddy" userId="2e5798280e15cf3d" providerId="Windows Live" clId="Web-{351D2389-31FF-4BB7-B6C9-425135DB840B}" dt="2024-03-23T04:01:53.174" v="193" actId="20577"/>
          <ac:spMkLst>
            <pc:docMk/>
            <pc:sldMk cId="3471532113" sldId="258"/>
            <ac:spMk id="7" creationId="{2C165462-12B3-EB61-0B37-75E03E8362C2}"/>
          </ac:spMkLst>
        </pc:spChg>
        <pc:picChg chg="add">
          <ac:chgData name="likhith reddy" userId="2e5798280e15cf3d" providerId="Windows Live" clId="Web-{351D2389-31FF-4BB7-B6C9-425135DB840B}" dt="2024-03-23T04:39:35.611" v="321"/>
          <ac:picMkLst>
            <pc:docMk/>
            <pc:sldMk cId="3471532113" sldId="258"/>
            <ac:picMk id="9" creationId="{4426E210-FFAD-49DB-C656-D036DE8A90D8}"/>
          </ac:picMkLst>
        </pc:picChg>
      </pc:sldChg>
      <pc:sldChg chg="addSp delSp modSp ord">
        <pc:chgData name="likhith reddy" userId="2e5798280e15cf3d" providerId="Windows Live" clId="Web-{351D2389-31FF-4BB7-B6C9-425135DB840B}" dt="2024-03-23T04:39:27.892" v="320" actId="14100"/>
        <pc:sldMkLst>
          <pc:docMk/>
          <pc:sldMk cId="1443594673" sldId="259"/>
        </pc:sldMkLst>
        <pc:spChg chg="del">
          <ac:chgData name="likhith reddy" userId="2e5798280e15cf3d" providerId="Windows Live" clId="Web-{351D2389-31FF-4BB7-B6C9-425135DB840B}" dt="2024-03-23T04:13:33.330" v="218"/>
          <ac:spMkLst>
            <pc:docMk/>
            <pc:sldMk cId="1443594673" sldId="259"/>
            <ac:spMk id="2" creationId="{5C8DF948-349E-D68D-E48C-FC12C57BB00B}"/>
          </ac:spMkLst>
        </pc:spChg>
        <pc:spChg chg="del">
          <ac:chgData name="likhith reddy" userId="2e5798280e15cf3d" providerId="Windows Live" clId="Web-{351D2389-31FF-4BB7-B6C9-425135DB840B}" dt="2024-03-23T04:13:35.783" v="219"/>
          <ac:spMkLst>
            <pc:docMk/>
            <pc:sldMk cId="1443594673" sldId="259"/>
            <ac:spMk id="3" creationId="{9B9DCEF1-6E56-A78B-3944-D6C2061C2AC6}"/>
          </ac:spMkLst>
        </pc:spChg>
        <pc:spChg chg="add mod">
          <ac:chgData name="likhith reddy" userId="2e5798280e15cf3d" providerId="Windows Live" clId="Web-{351D2389-31FF-4BB7-B6C9-425135DB840B}" dt="2024-03-23T04:18:57.919" v="274" actId="1076"/>
          <ac:spMkLst>
            <pc:docMk/>
            <pc:sldMk cId="1443594673" sldId="259"/>
            <ac:spMk id="5" creationId="{B5182E53-518E-D84D-3EA0-E685C45168BD}"/>
          </ac:spMkLst>
        </pc:spChg>
        <pc:spChg chg="add mod">
          <ac:chgData name="likhith reddy" userId="2e5798280e15cf3d" providerId="Windows Live" clId="Web-{351D2389-31FF-4BB7-B6C9-425135DB840B}" dt="2024-03-23T04:19:04.747" v="275" actId="1076"/>
          <ac:spMkLst>
            <pc:docMk/>
            <pc:sldMk cId="1443594673" sldId="259"/>
            <ac:spMk id="7" creationId="{59D7C063-A8DE-1570-186F-00EF6D22AA16}"/>
          </ac:spMkLst>
        </pc:spChg>
        <pc:picChg chg="add mod">
          <ac:chgData name="likhith reddy" userId="2e5798280e15cf3d" providerId="Windows Live" clId="Web-{351D2389-31FF-4BB7-B6C9-425135DB840B}" dt="2024-03-23T04:35:00.507" v="286" actId="1076"/>
          <ac:picMkLst>
            <pc:docMk/>
            <pc:sldMk cId="1443594673" sldId="259"/>
            <ac:picMk id="8" creationId="{2A67AB6E-40EB-CC52-E1F0-AF1DB9FD2367}"/>
          </ac:picMkLst>
        </pc:picChg>
        <pc:picChg chg="add mod">
          <ac:chgData name="likhith reddy" userId="2e5798280e15cf3d" providerId="Windows Live" clId="Web-{351D2389-31FF-4BB7-B6C9-425135DB840B}" dt="2024-03-23T04:39:27.892" v="320" actId="14100"/>
          <ac:picMkLst>
            <pc:docMk/>
            <pc:sldMk cId="1443594673" sldId="259"/>
            <ac:picMk id="10" creationId="{B9039E76-A216-664F-C602-38AD75194C0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38632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80434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07917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1081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4/15/2024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410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04461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58952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46527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43924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46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4/15/2024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4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4/15/2024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84011148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9.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8.wdp"/><Relationship Id="rId4" Type="http://schemas.openxmlformats.org/officeDocument/2006/relationships/image" Target="../media/image30.png"/><Relationship Id="rId9" Type="http://schemas.microsoft.com/office/2007/relationships/hdphoto" Target="../media/hdphoto7.wdp"/></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9.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8.wdp"/><Relationship Id="rId4" Type="http://schemas.openxmlformats.org/officeDocument/2006/relationships/image" Target="../media/image30.png"/><Relationship Id="rId9" Type="http://schemas.microsoft.com/office/2007/relationships/hdphoto" Target="../media/hdphoto7.wdp"/></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23.png"/><Relationship Id="rId4" Type="http://schemas.openxmlformats.org/officeDocument/2006/relationships/image" Target="../media/image10.png"/><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3.png"/><Relationship Id="rId12" Type="http://schemas.microsoft.com/office/2007/relationships/hdphoto" Target="../media/hdphoto5.wdp"/><Relationship Id="rId2" Type="http://schemas.openxmlformats.org/officeDocument/2006/relationships/image" Target="../media/image1.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microsoft.com/office/2007/relationships/hdphoto" Target="../media/hdphoto4.wdp"/><Relationship Id="rId4" Type="http://schemas.openxmlformats.org/officeDocument/2006/relationships/image" Target="../media/image11.png"/><Relationship Id="rId9" Type="http://schemas.openxmlformats.org/officeDocument/2006/relationships/image" Target="../media/image14.png"/><Relationship Id="rId14"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1.gif"/><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microsoft.com/office/2007/relationships/hdphoto" Target="../media/hdphoto7.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2.png"/><Relationship Id="rId9" Type="http://schemas.openxmlformats.org/officeDocument/2006/relationships/image" Target="../media/image24.gif"/></Relationships>
</file>

<file path=ppt/slides/_rels/slide9.xml.rels><?xml version="1.0" encoding="UTF-8" standalone="yes"?>
<Relationships xmlns="http://schemas.openxmlformats.org/package/2006/relationships"><Relationship Id="rId3" Type="http://schemas.openxmlformats.org/officeDocument/2006/relationships/image" Target="../media/image25.gif"/><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1EA362-9722-C871-322B-A57C38612DFF}"/>
              </a:ext>
            </a:extLst>
          </p:cNvPr>
          <p:cNvSpPr txBox="1"/>
          <p:nvPr/>
        </p:nvSpPr>
        <p:spPr>
          <a:xfrm>
            <a:off x="440837" y="1909019"/>
            <a:ext cx="5901122" cy="99023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200" b="1" err="1">
                <a:latin typeface="Arial"/>
                <a:ea typeface="+mj-ea"/>
                <a:cs typeface="Arial"/>
              </a:rPr>
              <a:t>CareCue</a:t>
            </a:r>
            <a:r>
              <a:rPr lang="en-US" sz="3200" b="1" dirty="0">
                <a:latin typeface="Arial"/>
                <a:ea typeface="+mj-ea"/>
                <a:cs typeface="Arial"/>
              </a:rPr>
              <a:t>: </a:t>
            </a:r>
            <a:r>
              <a:rPr lang="en-US" sz="3200" b="1" dirty="0">
                <a:latin typeface="Arial"/>
                <a:ea typeface="+mn-lt"/>
                <a:cs typeface="+mn-lt"/>
              </a:rPr>
              <a:t>Your Intelligent Health Companion</a:t>
            </a:r>
          </a:p>
        </p:txBody>
      </p:sp>
      <p:sp>
        <p:nvSpPr>
          <p:cNvPr id="7" name="TextBox 6">
            <a:extLst>
              <a:ext uri="{FF2B5EF4-FFF2-40B4-BE49-F238E27FC236}">
                <a16:creationId xmlns:a16="http://schemas.microsoft.com/office/drawing/2014/main" id="{D9962E27-F984-10F4-9E70-05D1FFC697D7}"/>
              </a:ext>
            </a:extLst>
          </p:cNvPr>
          <p:cNvSpPr txBox="1"/>
          <p:nvPr/>
        </p:nvSpPr>
        <p:spPr>
          <a:xfrm>
            <a:off x="936964" y="2795786"/>
            <a:ext cx="5383539" cy="58870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125000"/>
              </a:lnSpc>
              <a:spcBef>
                <a:spcPts val="1000"/>
              </a:spcBef>
              <a:buClr>
                <a:schemeClr val="accent3"/>
              </a:buClr>
            </a:pPr>
            <a:r>
              <a:rPr lang="en-US" sz="2400" spc="50" dirty="0">
                <a:solidFill>
                  <a:schemeClr val="tx1">
                    <a:alpha val="60000"/>
                  </a:schemeClr>
                </a:solidFill>
                <a:latin typeface="Arial"/>
                <a:cs typeface="Arial"/>
              </a:rPr>
              <a:t>Empowering Your Health Journey</a:t>
            </a:r>
          </a:p>
        </p:txBody>
      </p:sp>
      <p:pic>
        <p:nvPicPr>
          <p:cNvPr id="5" name="Picture 4" descr="A green cross with leaves&#10;&#10;Description automatically generated">
            <a:extLst>
              <a:ext uri="{FF2B5EF4-FFF2-40B4-BE49-F238E27FC236}">
                <a16:creationId xmlns:a16="http://schemas.microsoft.com/office/drawing/2014/main" id="{346DDFF9-DCBF-F347-7A78-5D2977F99899}"/>
              </a:ext>
            </a:extLst>
          </p:cNvPr>
          <p:cNvPicPr>
            <a:picLocks noChangeAspect="1"/>
          </p:cNvPicPr>
          <p:nvPr/>
        </p:nvPicPr>
        <p:blipFill rotWithShape="1">
          <a:blip r:embed="rId2"/>
          <a:srcRect l="7406" r="9343" b="-2"/>
          <a:stretch/>
        </p:blipFill>
        <p:spPr>
          <a:xfrm>
            <a:off x="6899478" y="1000075"/>
            <a:ext cx="4311510" cy="429713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
        <p:nvSpPr>
          <p:cNvPr id="14" name="TextBox 13">
            <a:extLst>
              <a:ext uri="{FF2B5EF4-FFF2-40B4-BE49-F238E27FC236}">
                <a16:creationId xmlns:a16="http://schemas.microsoft.com/office/drawing/2014/main" id="{24030622-88B2-85F9-A3BF-6FE0E65938BD}"/>
              </a:ext>
            </a:extLst>
          </p:cNvPr>
          <p:cNvSpPr txBox="1"/>
          <p:nvPr/>
        </p:nvSpPr>
        <p:spPr>
          <a:xfrm>
            <a:off x="385381" y="4583207"/>
            <a:ext cx="2657487" cy="45622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85000" lnSpcReduction="20000"/>
          </a:bodyPr>
          <a:lstStyle/>
          <a:p>
            <a:pPr algn="ctr">
              <a:lnSpc>
                <a:spcPct val="90000"/>
              </a:lnSpc>
              <a:spcBef>
                <a:spcPct val="0"/>
              </a:spcBef>
              <a:spcAft>
                <a:spcPts val="600"/>
              </a:spcAft>
            </a:pPr>
            <a:r>
              <a:rPr lang="en-US" sz="2400" b="1" dirty="0">
                <a:solidFill>
                  <a:srgbClr val="0D0D0D"/>
                </a:solidFill>
                <a:latin typeface="Arial"/>
                <a:ea typeface="+mn-lt"/>
                <a:cs typeface="+mn-lt"/>
              </a:rPr>
              <a:t>Team Members:</a:t>
            </a:r>
            <a:r>
              <a:rPr lang="en-US" sz="3600" b="1" dirty="0">
                <a:solidFill>
                  <a:srgbClr val="0D0D0D"/>
                </a:solidFill>
                <a:ea typeface="+mn-lt"/>
                <a:cs typeface="+mn-lt"/>
              </a:rPr>
              <a:t> </a:t>
            </a:r>
            <a:endParaRPr lang="en-US" b="1" dirty="0">
              <a:ea typeface="+mj-ea"/>
            </a:endParaRPr>
          </a:p>
        </p:txBody>
      </p:sp>
      <p:sp>
        <p:nvSpPr>
          <p:cNvPr id="15" name="TextBox 14">
            <a:extLst>
              <a:ext uri="{FF2B5EF4-FFF2-40B4-BE49-F238E27FC236}">
                <a16:creationId xmlns:a16="http://schemas.microsoft.com/office/drawing/2014/main" id="{72C879F1-B958-977D-1CCA-6E0B19AF0C3E}"/>
              </a:ext>
            </a:extLst>
          </p:cNvPr>
          <p:cNvSpPr txBox="1"/>
          <p:nvPr/>
        </p:nvSpPr>
        <p:spPr>
          <a:xfrm>
            <a:off x="630309" y="5032242"/>
            <a:ext cx="3664416" cy="11093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ct val="0"/>
              </a:spcBef>
              <a:spcAft>
                <a:spcPts val="600"/>
              </a:spcAft>
            </a:pPr>
            <a:r>
              <a:rPr lang="en-US" dirty="0">
                <a:solidFill>
                  <a:srgbClr val="0D0D0D"/>
                </a:solidFill>
                <a:latin typeface="Arial"/>
                <a:ea typeface="+mn-lt"/>
                <a:cs typeface="+mn-lt"/>
              </a:rPr>
              <a:t> NANDIKONDA LIKHITH REDDY</a:t>
            </a:r>
            <a:endParaRPr lang="en-US" dirty="0">
              <a:solidFill>
                <a:srgbClr val="000000"/>
              </a:solidFill>
              <a:latin typeface="Arial"/>
              <a:ea typeface="+mn-lt"/>
              <a:cs typeface="Arial"/>
            </a:endParaRPr>
          </a:p>
          <a:p>
            <a:pPr>
              <a:lnSpc>
                <a:spcPct val="90000"/>
              </a:lnSpc>
              <a:spcBef>
                <a:spcPct val="0"/>
              </a:spcBef>
              <a:spcAft>
                <a:spcPts val="600"/>
              </a:spcAft>
            </a:pPr>
            <a:r>
              <a:rPr lang="en-US" dirty="0">
                <a:solidFill>
                  <a:srgbClr val="0D0D0D"/>
                </a:solidFill>
                <a:latin typeface="Arial"/>
                <a:ea typeface="+mn-lt"/>
                <a:cs typeface="+mn-lt"/>
              </a:rPr>
              <a:t> PREM KUMAR BAJARU </a:t>
            </a:r>
            <a:endParaRPr lang="en-US">
              <a:solidFill>
                <a:srgbClr val="000000"/>
              </a:solidFill>
              <a:latin typeface="Arial"/>
              <a:ea typeface="+mn-lt"/>
              <a:cs typeface="Arial"/>
            </a:endParaRPr>
          </a:p>
          <a:p>
            <a:pPr>
              <a:lnSpc>
                <a:spcPct val="90000"/>
              </a:lnSpc>
              <a:spcBef>
                <a:spcPct val="0"/>
              </a:spcBef>
              <a:spcAft>
                <a:spcPts val="600"/>
              </a:spcAft>
            </a:pPr>
            <a:r>
              <a:rPr lang="en-US" dirty="0">
                <a:solidFill>
                  <a:srgbClr val="0D0D0D"/>
                </a:solidFill>
                <a:latin typeface="Arial"/>
                <a:ea typeface="+mn-lt"/>
                <a:cs typeface="+mn-lt"/>
              </a:rPr>
              <a:t> BHARATH VEGGALAM</a:t>
            </a:r>
            <a:endParaRPr lang="en-US" dirty="0">
              <a:latin typeface="Arial"/>
              <a:ea typeface="+mj-ea"/>
              <a:cs typeface="Arial"/>
            </a:endParaRPr>
          </a:p>
        </p:txBody>
      </p:sp>
      <p:pic>
        <p:nvPicPr>
          <p:cNvPr id="11" name="Picture 10">
            <a:extLst>
              <a:ext uri="{FF2B5EF4-FFF2-40B4-BE49-F238E27FC236}">
                <a16:creationId xmlns:a16="http://schemas.microsoft.com/office/drawing/2014/main" id="{66E84CEA-918C-440F-A4DD-9CF3EC1A2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3" y="0"/>
            <a:ext cx="2996825" cy="2247619"/>
          </a:xfrm>
          <a:prstGeom prst="rect">
            <a:avLst/>
          </a:prstGeom>
        </p:spPr>
      </p:pic>
      <p:pic>
        <p:nvPicPr>
          <p:cNvPr id="13" name="Picture 12">
            <a:extLst>
              <a:ext uri="{FF2B5EF4-FFF2-40B4-BE49-F238E27FC236}">
                <a16:creationId xmlns:a16="http://schemas.microsoft.com/office/drawing/2014/main" id="{829742AD-3A05-424B-A875-028B250FC54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32" b="95349" l="844" r="99578">
                        <a14:foregroundMark x1="39662" y1="14950" x2="39662" y2="14950"/>
                        <a14:foregroundMark x1="6329" y1="4983" x2="78481" y2="60133"/>
                        <a14:foregroundMark x1="78481" y1="60133" x2="97890" y2="87708"/>
                        <a14:foregroundMark x1="844" y1="664" x2="50000" y2="35548"/>
                        <a14:foregroundMark x1="97890" y1="91362" x2="99578" y2="95349"/>
                      </a14:backgroundRemoval>
                    </a14:imgEffect>
                  </a14:imgLayer>
                </a14:imgProps>
              </a:ext>
              <a:ext uri="{28A0092B-C50C-407E-A947-70E740481C1C}">
                <a14:useLocalDpi xmlns:a14="http://schemas.microsoft.com/office/drawing/2010/main" val="0"/>
              </a:ext>
            </a:extLst>
          </a:blip>
          <a:stretch>
            <a:fillRect/>
          </a:stretch>
        </p:blipFill>
        <p:spPr>
          <a:xfrm rot="5400000">
            <a:off x="8501062" y="3167063"/>
            <a:ext cx="4514850" cy="2867025"/>
          </a:xfrm>
          <a:prstGeom prst="rect">
            <a:avLst/>
          </a:prstGeom>
        </p:spPr>
      </p:pic>
      <p:pic>
        <p:nvPicPr>
          <p:cNvPr id="12" name="Picture 11">
            <a:extLst>
              <a:ext uri="{FF2B5EF4-FFF2-40B4-BE49-F238E27FC236}">
                <a16:creationId xmlns:a16="http://schemas.microsoft.com/office/drawing/2014/main" id="{E2F04421-8B83-4EE1-9DC7-6B576A52B2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2731" y="4581317"/>
            <a:ext cx="5827776" cy="4553365"/>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23F7F4-B162-BC0D-2E03-AF615EAF46E4}"/>
              </a:ext>
            </a:extLst>
          </p:cNvPr>
          <p:cNvSpPr txBox="1"/>
          <p:nvPr/>
        </p:nvSpPr>
        <p:spPr>
          <a:xfrm>
            <a:off x="443196" y="119642"/>
            <a:ext cx="4535273" cy="5514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200" b="1" dirty="0" err="1">
                <a:solidFill>
                  <a:srgbClr val="0D0D0D"/>
                </a:solidFill>
                <a:latin typeface="Arial"/>
                <a:ea typeface="+mj-ea"/>
                <a:cs typeface="Arial"/>
              </a:rPr>
              <a:t>CareCue</a:t>
            </a:r>
            <a:r>
              <a:rPr lang="en-US" sz="3200" b="1" dirty="0">
                <a:solidFill>
                  <a:srgbClr val="0D0D0D"/>
                </a:solidFill>
                <a:latin typeface="Arial"/>
                <a:ea typeface="+mj-ea"/>
                <a:cs typeface="Arial"/>
              </a:rPr>
              <a:t> Website</a:t>
            </a:r>
          </a:p>
        </p:txBody>
      </p:sp>
      <p:pic>
        <p:nvPicPr>
          <p:cNvPr id="7" name="Picture 6" descr="A green cross with leaves&#10;&#10;Description automatically generated">
            <a:extLst>
              <a:ext uri="{FF2B5EF4-FFF2-40B4-BE49-F238E27FC236}">
                <a16:creationId xmlns:a16="http://schemas.microsoft.com/office/drawing/2014/main" id="{1E9935E2-3B66-61C5-1C59-D541FA1E5062}"/>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6" name="Picture 5">
            <a:extLst>
              <a:ext uri="{FF2B5EF4-FFF2-40B4-BE49-F238E27FC236}">
                <a16:creationId xmlns:a16="http://schemas.microsoft.com/office/drawing/2014/main" id="{5E9FBC2B-8C98-4032-86CA-ED8C6370C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023" y="1388882"/>
            <a:ext cx="9663953" cy="4821586"/>
          </a:xfrm>
          <a:prstGeom prst="rect">
            <a:avLst/>
          </a:prstGeom>
        </p:spPr>
      </p:pic>
      <p:pic>
        <p:nvPicPr>
          <p:cNvPr id="3" name="Picture 2">
            <a:extLst>
              <a:ext uri="{FF2B5EF4-FFF2-40B4-BE49-F238E27FC236}">
                <a16:creationId xmlns:a16="http://schemas.microsoft.com/office/drawing/2014/main" id="{E9A85760-3B56-4E6A-9255-CF189E9468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384995" y="4179755"/>
            <a:ext cx="3096089" cy="2326098"/>
          </a:xfrm>
          <a:prstGeom prst="rect">
            <a:avLst/>
          </a:prstGeom>
        </p:spPr>
      </p:pic>
      <p:pic>
        <p:nvPicPr>
          <p:cNvPr id="9" name="Picture 8">
            <a:extLst>
              <a:ext uri="{FF2B5EF4-FFF2-40B4-BE49-F238E27FC236}">
                <a16:creationId xmlns:a16="http://schemas.microsoft.com/office/drawing/2014/main" id="{ED30F352-1786-4F97-AE1A-4F21573A5E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569778" y="374603"/>
            <a:ext cx="2996825" cy="2247619"/>
          </a:xfrm>
          <a:prstGeom prst="rect">
            <a:avLst/>
          </a:prstGeom>
        </p:spPr>
      </p:pic>
      <p:pic>
        <p:nvPicPr>
          <p:cNvPr id="12" name="Picture 11">
            <a:extLst>
              <a:ext uri="{FF2B5EF4-FFF2-40B4-BE49-F238E27FC236}">
                <a16:creationId xmlns:a16="http://schemas.microsoft.com/office/drawing/2014/main" id="{925FA5EA-DA4E-4888-9798-E113CC33AE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9280" y="-1691640"/>
            <a:ext cx="2712720" cy="1353505"/>
          </a:xfrm>
          <a:prstGeom prst="rect">
            <a:avLst/>
          </a:prstGeom>
        </p:spPr>
      </p:pic>
    </p:spTree>
    <p:extLst>
      <p:ext uri="{BB962C8B-B14F-4D97-AF65-F5344CB8AC3E}">
        <p14:creationId xmlns:p14="http://schemas.microsoft.com/office/powerpoint/2010/main" val="2977437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23F7F4-B162-BC0D-2E03-AF615EAF46E4}"/>
              </a:ext>
            </a:extLst>
          </p:cNvPr>
          <p:cNvSpPr txBox="1"/>
          <p:nvPr/>
        </p:nvSpPr>
        <p:spPr>
          <a:xfrm>
            <a:off x="443196" y="115506"/>
            <a:ext cx="4535273" cy="5514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200" b="1" dirty="0" err="1">
                <a:solidFill>
                  <a:srgbClr val="0D0D0D"/>
                </a:solidFill>
                <a:latin typeface="Arial"/>
                <a:ea typeface="+mj-ea"/>
                <a:cs typeface="Arial"/>
              </a:rPr>
              <a:t>CareCue</a:t>
            </a:r>
            <a:r>
              <a:rPr lang="en-US" sz="3200" b="1" dirty="0">
                <a:solidFill>
                  <a:srgbClr val="0D0D0D"/>
                </a:solidFill>
                <a:latin typeface="Arial"/>
                <a:ea typeface="+mj-ea"/>
                <a:cs typeface="Arial"/>
              </a:rPr>
              <a:t> Website</a:t>
            </a:r>
          </a:p>
        </p:txBody>
      </p:sp>
      <p:pic>
        <p:nvPicPr>
          <p:cNvPr id="7" name="Picture 6" descr="A green cross with leaves&#10;&#10;Description automatically generated">
            <a:extLst>
              <a:ext uri="{FF2B5EF4-FFF2-40B4-BE49-F238E27FC236}">
                <a16:creationId xmlns:a16="http://schemas.microsoft.com/office/drawing/2014/main" id="{1E9935E2-3B66-61C5-1C59-D541FA1E5062}"/>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4" name="Picture 3">
            <a:extLst>
              <a:ext uri="{FF2B5EF4-FFF2-40B4-BE49-F238E27FC236}">
                <a16:creationId xmlns:a16="http://schemas.microsoft.com/office/drawing/2014/main" id="{0B2CFC63-142B-4F10-9E51-8E74260DB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493" y="1487026"/>
            <a:ext cx="9935013" cy="4956824"/>
          </a:xfrm>
          <a:prstGeom prst="rect">
            <a:avLst/>
          </a:prstGeom>
        </p:spPr>
      </p:pic>
      <p:pic>
        <p:nvPicPr>
          <p:cNvPr id="3" name="Picture 2">
            <a:extLst>
              <a:ext uri="{FF2B5EF4-FFF2-40B4-BE49-F238E27FC236}">
                <a16:creationId xmlns:a16="http://schemas.microsoft.com/office/drawing/2014/main" id="{D4B4606B-A64E-4AD4-96B8-50473DB2C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9280" y="0"/>
            <a:ext cx="2712720" cy="1353505"/>
          </a:xfrm>
          <a:prstGeom prst="rect">
            <a:avLst/>
          </a:prstGeom>
        </p:spPr>
      </p:pic>
      <p:pic>
        <p:nvPicPr>
          <p:cNvPr id="8" name="Picture 7">
            <a:extLst>
              <a:ext uri="{FF2B5EF4-FFF2-40B4-BE49-F238E27FC236}">
                <a16:creationId xmlns:a16="http://schemas.microsoft.com/office/drawing/2014/main" id="{3EF4FA57-8574-4040-8D3C-E3BAF89815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846320"/>
            <a:ext cx="1294608" cy="2032534"/>
          </a:xfrm>
          <a:prstGeom prst="rect">
            <a:avLst/>
          </a:prstGeom>
        </p:spPr>
      </p:pic>
      <p:pic>
        <p:nvPicPr>
          <p:cNvPr id="12" name="Picture 11">
            <a:extLst>
              <a:ext uri="{FF2B5EF4-FFF2-40B4-BE49-F238E27FC236}">
                <a16:creationId xmlns:a16="http://schemas.microsoft.com/office/drawing/2014/main" id="{2F5B08B2-0ACF-4F97-A75E-A7FBDBF5EB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a:off x="11631775" y="-1474641"/>
            <a:ext cx="2682240" cy="2682240"/>
          </a:xfrm>
          <a:prstGeom prst="rect">
            <a:avLst/>
          </a:prstGeom>
        </p:spPr>
      </p:pic>
      <p:pic>
        <p:nvPicPr>
          <p:cNvPr id="13" name="Picture 12">
            <a:extLst>
              <a:ext uri="{FF2B5EF4-FFF2-40B4-BE49-F238E27FC236}">
                <a16:creationId xmlns:a16="http://schemas.microsoft.com/office/drawing/2014/main" id="{1B3CEB9B-AC51-48B7-9B60-AD21D827B8C9}"/>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0" b="99873" l="100" r="95300">
                        <a14:foregroundMark x1="1500" y1="3177" x2="20200" y2="35705"/>
                        <a14:foregroundMark x1="20200" y1="35705" x2="49400" y2="55909"/>
                        <a14:foregroundMark x1="49400" y1="55909" x2="64600" y2="60864"/>
                        <a14:foregroundMark x1="64600" y1="60864" x2="77700" y2="78526"/>
                        <a14:foregroundMark x1="77700" y1="78526" x2="85500" y2="79288"/>
                        <a14:foregroundMark x1="85500" y1="79288" x2="88300" y2="93393"/>
                        <a14:foregroundMark x1="88300" y1="93393" x2="85500" y2="99746"/>
                        <a14:foregroundMark x1="85500" y1="99746" x2="85100" y2="99873"/>
                        <a14:foregroundMark x1="91400" y1="74460" x2="94200" y2="83355"/>
                        <a14:foregroundMark x1="94200" y1="83355" x2="91400" y2="94917"/>
                        <a14:foregroundMark x1="91400" y1="94917" x2="91400" y2="94917"/>
                        <a14:foregroundMark x1="95300" y1="79161" x2="95300" y2="84752"/>
                        <a14:foregroundMark x1="2000" y1="4066" x2="3700" y2="90089"/>
                        <a14:foregroundMark x1="3700" y1="90089" x2="5100" y2="92630"/>
                        <a14:foregroundMark x1="7700" y1="11182" x2="800" y2="2795"/>
                        <a14:foregroundMark x1="9600" y1="6607" x2="2700" y2="1017"/>
                        <a14:foregroundMark x1="1300" y1="1271" x2="2300" y2="1652"/>
                        <a14:foregroundMark x1="2300" y1="1271" x2="800" y2="127"/>
                        <a14:foregroundMark x1="2200" y1="889" x2="800" y2="127"/>
                        <a14:foregroundMark x1="1200" y1="3685" x2="100" y2="13723"/>
                        <a14:foregroundMark x1="100" y1="13723" x2="100" y2="13723"/>
                        <a14:foregroundMark x1="15600" y1="78018" x2="39800" y2="83355"/>
                        <a14:foregroundMark x1="39800" y1="83355" x2="50000" y2="82338"/>
                      </a14:backgroundRemoval>
                    </a14:imgEffect>
                  </a14:imgLayer>
                </a14:imgProps>
              </a:ext>
              <a:ext uri="{28A0092B-C50C-407E-A947-70E740481C1C}">
                <a14:useLocalDpi xmlns:a14="http://schemas.microsoft.com/office/drawing/2010/main" val="0"/>
              </a:ext>
            </a:extLst>
          </a:blip>
          <a:stretch>
            <a:fillRect/>
          </a:stretch>
        </p:blipFill>
        <p:spPr>
          <a:xfrm>
            <a:off x="-1492640" y="6357449"/>
            <a:ext cx="2265667" cy="1783080"/>
          </a:xfrm>
          <a:prstGeom prst="rect">
            <a:avLst/>
          </a:prstGeom>
        </p:spPr>
      </p:pic>
    </p:spTree>
    <p:extLst>
      <p:ext uri="{BB962C8B-B14F-4D97-AF65-F5344CB8AC3E}">
        <p14:creationId xmlns:p14="http://schemas.microsoft.com/office/powerpoint/2010/main" val="1311572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D60CA2-87A1-6F57-5984-DB909C7040AB}"/>
              </a:ext>
            </a:extLst>
          </p:cNvPr>
          <p:cNvSpPr txBox="1"/>
          <p:nvPr/>
        </p:nvSpPr>
        <p:spPr>
          <a:xfrm>
            <a:off x="773027" y="119642"/>
            <a:ext cx="4535273" cy="5514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200" b="1" dirty="0">
                <a:solidFill>
                  <a:srgbClr val="0D0D0D"/>
                </a:solidFill>
                <a:latin typeface="Arial"/>
                <a:ea typeface="+mj-ea"/>
                <a:cs typeface="Arial"/>
              </a:rPr>
              <a:t>Future Enhancements</a:t>
            </a:r>
            <a:endParaRPr lang="en-US" sz="3200" dirty="0">
              <a:ea typeface="+mj-ea"/>
            </a:endParaRPr>
          </a:p>
        </p:txBody>
      </p:sp>
      <p:sp>
        <p:nvSpPr>
          <p:cNvPr id="6" name="TextBox 5">
            <a:extLst>
              <a:ext uri="{FF2B5EF4-FFF2-40B4-BE49-F238E27FC236}">
                <a16:creationId xmlns:a16="http://schemas.microsoft.com/office/drawing/2014/main" id="{64B8B704-3C8F-5625-F66A-B339D0477275}"/>
              </a:ext>
            </a:extLst>
          </p:cNvPr>
          <p:cNvSpPr txBox="1"/>
          <p:nvPr/>
        </p:nvSpPr>
        <p:spPr>
          <a:xfrm>
            <a:off x="1350413" y="1454764"/>
            <a:ext cx="53613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i="0" dirty="0">
                <a:effectLst/>
                <a:latin typeface="Arial" panose="020B0604020202020204" pitchFamily="34" charset="0"/>
                <a:cs typeface="Arial" panose="020B0604020202020204" pitchFamily="34" charset="0"/>
              </a:rPr>
              <a:t>Develop an App</a:t>
            </a:r>
            <a:endParaRPr lang="en-US" sz="28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F9EE765-B9B3-2C64-1707-B85E67D65CC8}"/>
              </a:ext>
            </a:extLst>
          </p:cNvPr>
          <p:cNvSpPr txBox="1"/>
          <p:nvPr/>
        </p:nvSpPr>
        <p:spPr>
          <a:xfrm>
            <a:off x="1600996" y="2104679"/>
            <a:ext cx="95434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2000" dirty="0">
                <a:latin typeface="Arial" panose="020B0604020202020204" pitchFamily="34" charset="0"/>
                <a:ea typeface="+mn-lt"/>
                <a:cs typeface="Arial" panose="020B0604020202020204" pitchFamily="34" charset="0"/>
              </a:rPr>
              <a:t>We are also considering the implementation of </a:t>
            </a:r>
            <a:r>
              <a:rPr lang="en-US" sz="2000" dirty="0" err="1">
                <a:latin typeface="Arial" panose="020B0604020202020204" pitchFamily="34" charset="0"/>
                <a:ea typeface="+mn-lt"/>
                <a:cs typeface="Arial" panose="020B0604020202020204" pitchFamily="34" charset="0"/>
              </a:rPr>
              <a:t>CareCue</a:t>
            </a:r>
            <a:r>
              <a:rPr lang="en-US" sz="2000" dirty="0">
                <a:latin typeface="Arial" panose="020B0604020202020204" pitchFamily="34" charset="0"/>
                <a:ea typeface="+mn-lt"/>
                <a:cs typeface="Arial" panose="020B0604020202020204" pitchFamily="34" charset="0"/>
              </a:rPr>
              <a:t> App. </a:t>
            </a:r>
            <a:r>
              <a:rPr lang="en-US" sz="2000" b="0" i="0" dirty="0">
                <a:effectLst/>
                <a:latin typeface="Arial" panose="020B0604020202020204" pitchFamily="34" charset="0"/>
                <a:cs typeface="Arial" panose="020B0604020202020204" pitchFamily="34" charset="0"/>
              </a:rPr>
              <a:t>This upcoming app will provide you with effortless access to all our features directly from your smartphone or tablet.</a:t>
            </a:r>
            <a:endParaRPr lang="en-US" sz="2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021D2FB-FD1A-25D0-7230-8DA6419A47F3}"/>
              </a:ext>
            </a:extLst>
          </p:cNvPr>
          <p:cNvSpPr txBox="1"/>
          <p:nvPr/>
        </p:nvSpPr>
        <p:spPr>
          <a:xfrm>
            <a:off x="1350413" y="3124460"/>
            <a:ext cx="57688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i="0" dirty="0">
                <a:effectLst/>
                <a:latin typeface="Arial" panose="020B0604020202020204" pitchFamily="34" charset="0"/>
                <a:cs typeface="Arial" panose="020B0604020202020204" pitchFamily="34" charset="0"/>
              </a:rPr>
              <a:t>Multiple Languages Support</a:t>
            </a:r>
            <a:endParaRPr lang="en-US" sz="2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9595DE6-BD9D-C392-9143-E64052BF98A7}"/>
              </a:ext>
            </a:extLst>
          </p:cNvPr>
          <p:cNvSpPr txBox="1"/>
          <p:nvPr/>
        </p:nvSpPr>
        <p:spPr>
          <a:xfrm>
            <a:off x="1600995" y="3778493"/>
            <a:ext cx="95434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2000" b="0" i="0" dirty="0">
                <a:effectLst/>
                <a:latin typeface="Arial" panose="020B0604020202020204" pitchFamily="34" charset="0"/>
                <a:cs typeface="Arial" panose="020B0604020202020204" pitchFamily="34" charset="0"/>
              </a:rPr>
              <a:t>We're thrilled to announce our next big step in breaking down language barriers. Our platform is gearing up to support multiple languages, ensuring accessibility for a global audience.</a:t>
            </a:r>
            <a:endParaRPr lang="en-US" sz="2000" dirty="0">
              <a:latin typeface="Arial" panose="020B0604020202020204" pitchFamily="34" charset="0"/>
              <a:cs typeface="Arial" panose="020B0604020202020204" pitchFamily="34" charset="0"/>
            </a:endParaRPr>
          </a:p>
        </p:txBody>
      </p:sp>
      <p:pic>
        <p:nvPicPr>
          <p:cNvPr id="13" name="Picture 12" descr="A green cross with leaves&#10;&#10;Description automatically generated">
            <a:extLst>
              <a:ext uri="{FF2B5EF4-FFF2-40B4-BE49-F238E27FC236}">
                <a16:creationId xmlns:a16="http://schemas.microsoft.com/office/drawing/2014/main" id="{4D9A3519-450E-0DCA-8059-EC66FCAD5AE6}"/>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3" name="Picture 2">
            <a:extLst>
              <a:ext uri="{FF2B5EF4-FFF2-40B4-BE49-F238E27FC236}">
                <a16:creationId xmlns:a16="http://schemas.microsoft.com/office/drawing/2014/main" id="{B76870F6-81EC-47C0-890C-CA4ECD4667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9509760" y="-882"/>
            <a:ext cx="2682240" cy="2682240"/>
          </a:xfrm>
          <a:prstGeom prst="rect">
            <a:avLst/>
          </a:prstGeom>
        </p:spPr>
      </p:pic>
      <p:pic>
        <p:nvPicPr>
          <p:cNvPr id="16" name="Picture 15">
            <a:extLst>
              <a:ext uri="{FF2B5EF4-FFF2-40B4-BE49-F238E27FC236}">
                <a16:creationId xmlns:a16="http://schemas.microsoft.com/office/drawing/2014/main" id="{E3B6B02E-587F-412E-8C8C-2E6D15317B90}"/>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0" b="99873" l="100" r="95300">
                        <a14:foregroundMark x1="1500" y1="3177" x2="20200" y2="35705"/>
                        <a14:foregroundMark x1="20200" y1="35705" x2="49400" y2="55909"/>
                        <a14:foregroundMark x1="49400" y1="55909" x2="64600" y2="60864"/>
                        <a14:foregroundMark x1="64600" y1="60864" x2="77700" y2="78526"/>
                        <a14:foregroundMark x1="77700" y1="78526" x2="85500" y2="79288"/>
                        <a14:foregroundMark x1="85500" y1="79288" x2="88300" y2="93393"/>
                        <a14:foregroundMark x1="88300" y1="93393" x2="85500" y2="99746"/>
                        <a14:foregroundMark x1="85500" y1="99746" x2="85100" y2="99873"/>
                        <a14:foregroundMark x1="91400" y1="74460" x2="94200" y2="83355"/>
                        <a14:foregroundMark x1="94200" y1="83355" x2="91400" y2="94917"/>
                        <a14:foregroundMark x1="91400" y1="94917" x2="91400" y2="94917"/>
                        <a14:foregroundMark x1="95300" y1="79161" x2="95300" y2="84752"/>
                        <a14:foregroundMark x1="2000" y1="4066" x2="3700" y2="90089"/>
                        <a14:foregroundMark x1="3700" y1="90089" x2="5100" y2="92630"/>
                        <a14:foregroundMark x1="7700" y1="11182" x2="800" y2="2795"/>
                        <a14:foregroundMark x1="9600" y1="6607" x2="2700" y2="1017"/>
                        <a14:foregroundMark x1="1300" y1="1271" x2="2300" y2="1652"/>
                        <a14:foregroundMark x1="2300" y1="1271" x2="800" y2="127"/>
                        <a14:foregroundMark x1="2200" y1="889" x2="800" y2="127"/>
                        <a14:foregroundMark x1="1200" y1="3685" x2="100" y2="13723"/>
                        <a14:foregroundMark x1="100" y1="13723" x2="100" y2="13723"/>
                        <a14:foregroundMark x1="15600" y1="78018" x2="39800" y2="83355"/>
                        <a14:foregroundMark x1="39800" y1="83355" x2="50000" y2="82338"/>
                      </a14:backgroundRemoval>
                    </a14:imgEffect>
                  </a14:imgLayer>
                </a14:imgProps>
              </a:ext>
              <a:ext uri="{28A0092B-C50C-407E-A947-70E740481C1C}">
                <a14:useLocalDpi xmlns:a14="http://schemas.microsoft.com/office/drawing/2010/main" val="0"/>
              </a:ext>
            </a:extLst>
          </a:blip>
          <a:stretch>
            <a:fillRect/>
          </a:stretch>
        </p:blipFill>
        <p:spPr>
          <a:xfrm>
            <a:off x="-784" y="5074920"/>
            <a:ext cx="2265667" cy="1783080"/>
          </a:xfrm>
          <a:prstGeom prst="rect">
            <a:avLst/>
          </a:prstGeom>
        </p:spPr>
      </p:pic>
      <p:pic>
        <p:nvPicPr>
          <p:cNvPr id="17" name="Picture 16">
            <a:extLst>
              <a:ext uri="{FF2B5EF4-FFF2-40B4-BE49-F238E27FC236}">
                <a16:creationId xmlns:a16="http://schemas.microsoft.com/office/drawing/2014/main" id="{51541A26-8348-4CE7-8405-68A8A240C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614426" y="3857212"/>
            <a:ext cx="4969772" cy="3733800"/>
          </a:xfrm>
          <a:prstGeom prst="rect">
            <a:avLst/>
          </a:prstGeom>
        </p:spPr>
      </p:pic>
      <p:pic>
        <p:nvPicPr>
          <p:cNvPr id="18" name="Picture 17">
            <a:extLst>
              <a:ext uri="{FF2B5EF4-FFF2-40B4-BE49-F238E27FC236}">
                <a16:creationId xmlns:a16="http://schemas.microsoft.com/office/drawing/2014/main" id="{2DED8E30-EC43-4B9C-927B-3DDFBF57E1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12539046" y="4438105"/>
            <a:ext cx="3298785" cy="1645920"/>
          </a:xfrm>
          <a:prstGeom prst="rect">
            <a:avLst/>
          </a:prstGeom>
        </p:spPr>
      </p:pic>
      <p:pic>
        <p:nvPicPr>
          <p:cNvPr id="19" name="Picture 18">
            <a:extLst>
              <a:ext uri="{FF2B5EF4-FFF2-40B4-BE49-F238E27FC236}">
                <a16:creationId xmlns:a16="http://schemas.microsoft.com/office/drawing/2014/main" id="{7CCEAA69-E25E-4316-AF7A-EDCE9CF1EBF0}"/>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0" b="99873" l="100" r="95300">
                        <a14:foregroundMark x1="1500" y1="3177" x2="20200" y2="35705"/>
                        <a14:foregroundMark x1="20200" y1="35705" x2="49400" y2="55909"/>
                        <a14:foregroundMark x1="49400" y1="55909" x2="64600" y2="60864"/>
                        <a14:foregroundMark x1="64600" y1="60864" x2="77700" y2="78526"/>
                        <a14:foregroundMark x1="77700" y1="78526" x2="85500" y2="79288"/>
                        <a14:foregroundMark x1="85500" y1="79288" x2="88300" y2="93393"/>
                        <a14:foregroundMark x1="88300" y1="93393" x2="85500" y2="99746"/>
                        <a14:foregroundMark x1="85500" y1="99746" x2="85100" y2="99873"/>
                        <a14:foregroundMark x1="91400" y1="74460" x2="94200" y2="83355"/>
                        <a14:foregroundMark x1="94200" y1="83355" x2="91400" y2="94917"/>
                        <a14:foregroundMark x1="91400" y1="94917" x2="91400" y2="94917"/>
                        <a14:foregroundMark x1="95300" y1="79161" x2="95300" y2="84752"/>
                        <a14:foregroundMark x1="2000" y1="4066" x2="3700" y2="90089"/>
                        <a14:foregroundMark x1="3700" y1="90089" x2="5100" y2="92630"/>
                        <a14:foregroundMark x1="7700" y1="11182" x2="800" y2="2795"/>
                        <a14:foregroundMark x1="9600" y1="6607" x2="2700" y2="1017"/>
                        <a14:foregroundMark x1="1300" y1="1271" x2="2300" y2="1652"/>
                        <a14:foregroundMark x1="2300" y1="1271" x2="800" y2="127"/>
                        <a14:foregroundMark x1="2200" y1="889" x2="800" y2="127"/>
                        <a14:foregroundMark x1="1200" y1="3685" x2="100" y2="13723"/>
                        <a14:foregroundMark x1="100" y1="13723" x2="100" y2="13723"/>
                        <a14:foregroundMark x1="15600" y1="78018" x2="39800" y2="83355"/>
                        <a14:foregroundMark x1="39800" y1="83355" x2="50000" y2="82338"/>
                      </a14:backgroundRemoval>
                    </a14:imgEffect>
                  </a14:imgLayer>
                </a14:imgProps>
              </a:ext>
              <a:ext uri="{28A0092B-C50C-407E-A947-70E740481C1C}">
                <a14:useLocalDpi xmlns:a14="http://schemas.microsoft.com/office/drawing/2010/main" val="0"/>
              </a:ext>
            </a:extLst>
          </a:blip>
          <a:stretch>
            <a:fillRect/>
          </a:stretch>
        </p:blipFill>
        <p:spPr>
          <a:xfrm rot="10800000">
            <a:off x="11033760" y="-1706432"/>
            <a:ext cx="3733800" cy="2938501"/>
          </a:xfrm>
          <a:prstGeom prst="rect">
            <a:avLst/>
          </a:prstGeom>
        </p:spPr>
      </p:pic>
      <p:sp>
        <p:nvSpPr>
          <p:cNvPr id="14" name="TextBox 13">
            <a:extLst>
              <a:ext uri="{FF2B5EF4-FFF2-40B4-BE49-F238E27FC236}">
                <a16:creationId xmlns:a16="http://schemas.microsoft.com/office/drawing/2014/main" id="{5F0B4E3B-5BFF-46B3-8155-0B28949CDB3F}"/>
              </a:ext>
            </a:extLst>
          </p:cNvPr>
          <p:cNvSpPr txBox="1"/>
          <p:nvPr/>
        </p:nvSpPr>
        <p:spPr>
          <a:xfrm>
            <a:off x="1350412" y="4775573"/>
            <a:ext cx="53613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dirty="0">
                <a:latin typeface="Arial" panose="020B0604020202020204" pitchFamily="34" charset="0"/>
                <a:cs typeface="Arial" panose="020B0604020202020204" pitchFamily="34" charset="0"/>
              </a:rPr>
              <a:t>Nearby Hospital Locations</a:t>
            </a:r>
            <a:endParaRPr lang="en-US" sz="28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4C676C4-730D-4931-BEA2-481F404875F1}"/>
              </a:ext>
            </a:extLst>
          </p:cNvPr>
          <p:cNvSpPr txBox="1"/>
          <p:nvPr/>
        </p:nvSpPr>
        <p:spPr>
          <a:xfrm>
            <a:off x="1939999" y="5402047"/>
            <a:ext cx="95434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2000" dirty="0">
                <a:latin typeface="Arial" panose="020B0604020202020204" pitchFamily="34" charset="0"/>
                <a:ea typeface="+mn-lt"/>
                <a:cs typeface="Arial" panose="020B0604020202020204" pitchFamily="34" charset="0"/>
              </a:rPr>
              <a:t>We are also considering the implementation of Nearby Hospital Locations get your Nearby Hospital Locations based on your place.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6302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D60CA2-87A1-6F57-5984-DB909C7040AB}"/>
              </a:ext>
            </a:extLst>
          </p:cNvPr>
          <p:cNvSpPr txBox="1"/>
          <p:nvPr/>
        </p:nvSpPr>
        <p:spPr>
          <a:xfrm>
            <a:off x="773027" y="119642"/>
            <a:ext cx="4535273" cy="5514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200" b="1" dirty="0">
                <a:solidFill>
                  <a:srgbClr val="0D0D0D"/>
                </a:solidFill>
                <a:latin typeface="Arial"/>
                <a:ea typeface="+mj-ea"/>
                <a:cs typeface="Arial"/>
              </a:rPr>
              <a:t>Future Enhancements</a:t>
            </a:r>
            <a:endParaRPr lang="en-US" sz="3200" dirty="0">
              <a:ea typeface="+mj-ea"/>
            </a:endParaRPr>
          </a:p>
        </p:txBody>
      </p:sp>
      <p:sp>
        <p:nvSpPr>
          <p:cNvPr id="6" name="TextBox 5">
            <a:extLst>
              <a:ext uri="{FF2B5EF4-FFF2-40B4-BE49-F238E27FC236}">
                <a16:creationId xmlns:a16="http://schemas.microsoft.com/office/drawing/2014/main" id="{64B8B704-3C8F-5625-F66A-B339D0477275}"/>
              </a:ext>
            </a:extLst>
          </p:cNvPr>
          <p:cNvSpPr txBox="1"/>
          <p:nvPr/>
        </p:nvSpPr>
        <p:spPr>
          <a:xfrm>
            <a:off x="1350413" y="1454764"/>
            <a:ext cx="53613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D0D0D"/>
                </a:solidFill>
                <a:latin typeface="Arial"/>
                <a:ea typeface="+mn-lt"/>
                <a:cs typeface="+mn-lt"/>
              </a:rPr>
              <a:t>Emotion-Based Chat</a:t>
            </a:r>
            <a:endParaRPr lang="en-US" sz="2800" b="1" dirty="0">
              <a:latin typeface="Arial"/>
              <a:cs typeface="Arial"/>
            </a:endParaRPr>
          </a:p>
        </p:txBody>
      </p:sp>
      <p:sp>
        <p:nvSpPr>
          <p:cNvPr id="8" name="TextBox 7">
            <a:extLst>
              <a:ext uri="{FF2B5EF4-FFF2-40B4-BE49-F238E27FC236}">
                <a16:creationId xmlns:a16="http://schemas.microsoft.com/office/drawing/2014/main" id="{1F9EE765-B9B3-2C64-1707-B85E67D65CC8}"/>
              </a:ext>
            </a:extLst>
          </p:cNvPr>
          <p:cNvSpPr txBox="1"/>
          <p:nvPr/>
        </p:nvSpPr>
        <p:spPr>
          <a:xfrm>
            <a:off x="1600996" y="2104679"/>
            <a:ext cx="954346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2000" dirty="0">
                <a:solidFill>
                  <a:srgbClr val="0D0D0D"/>
                </a:solidFill>
                <a:latin typeface="Arial"/>
                <a:ea typeface="+mn-lt"/>
                <a:cs typeface="+mn-lt"/>
              </a:rPr>
              <a:t>As part of our roadmap for future improvements, we are excited to announce our plans to implement an Emotion-Based Chat feature. This innovative addition will allow our chatbot to dynamically adjust its responses based on the user's emotional state, fostering more empathetic and personalized interactions.</a:t>
            </a:r>
            <a:endParaRPr lang="en-US" sz="2000" dirty="0">
              <a:solidFill>
                <a:srgbClr val="0D0D0D"/>
              </a:solidFill>
              <a:latin typeface="Arial"/>
              <a:cs typeface="Arial"/>
            </a:endParaRPr>
          </a:p>
        </p:txBody>
      </p:sp>
      <p:sp>
        <p:nvSpPr>
          <p:cNvPr id="10" name="TextBox 9">
            <a:extLst>
              <a:ext uri="{FF2B5EF4-FFF2-40B4-BE49-F238E27FC236}">
                <a16:creationId xmlns:a16="http://schemas.microsoft.com/office/drawing/2014/main" id="{D021D2FB-FD1A-25D0-7230-8DA6419A47F3}"/>
              </a:ext>
            </a:extLst>
          </p:cNvPr>
          <p:cNvSpPr txBox="1"/>
          <p:nvPr/>
        </p:nvSpPr>
        <p:spPr>
          <a:xfrm>
            <a:off x="1350412" y="3781585"/>
            <a:ext cx="53613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D0D0D"/>
                </a:solidFill>
                <a:latin typeface="Arial"/>
                <a:ea typeface="+mn-lt"/>
                <a:cs typeface="+mn-lt"/>
              </a:rPr>
              <a:t>Eye Sight Prediction</a:t>
            </a:r>
            <a:endParaRPr lang="en-US" sz="2800" b="1" dirty="0">
              <a:latin typeface="Arial"/>
              <a:cs typeface="Arial"/>
            </a:endParaRPr>
          </a:p>
        </p:txBody>
      </p:sp>
      <p:sp>
        <p:nvSpPr>
          <p:cNvPr id="11" name="TextBox 10">
            <a:extLst>
              <a:ext uri="{FF2B5EF4-FFF2-40B4-BE49-F238E27FC236}">
                <a16:creationId xmlns:a16="http://schemas.microsoft.com/office/drawing/2014/main" id="{D9595DE6-BD9D-C392-9143-E64052BF98A7}"/>
              </a:ext>
            </a:extLst>
          </p:cNvPr>
          <p:cNvSpPr txBox="1"/>
          <p:nvPr/>
        </p:nvSpPr>
        <p:spPr>
          <a:xfrm>
            <a:off x="1600995" y="4581178"/>
            <a:ext cx="954346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2000" dirty="0">
                <a:solidFill>
                  <a:srgbClr val="0D0D0D"/>
                </a:solidFill>
                <a:latin typeface="Arial"/>
                <a:ea typeface="+mn-lt"/>
                <a:cs typeface="+mn-lt"/>
              </a:rPr>
              <a:t>we are also considering the implementation of an Eye Sight Prediction feature. This feature aims to leverage technology to provide users with valuable insights into their eye health by conducting various tests to assess their vision and offering relevant information and recommendations based on the results.</a:t>
            </a:r>
            <a:endParaRPr lang="en-US" sz="2000" dirty="0">
              <a:solidFill>
                <a:srgbClr val="0D0D0D"/>
              </a:solidFill>
              <a:latin typeface="Arial"/>
              <a:cs typeface="Arial"/>
            </a:endParaRPr>
          </a:p>
        </p:txBody>
      </p:sp>
      <p:pic>
        <p:nvPicPr>
          <p:cNvPr id="13" name="Picture 12" descr="A green cross with leaves&#10;&#10;Description automatically generated">
            <a:extLst>
              <a:ext uri="{FF2B5EF4-FFF2-40B4-BE49-F238E27FC236}">
                <a16:creationId xmlns:a16="http://schemas.microsoft.com/office/drawing/2014/main" id="{4D9A3519-450E-0DCA-8059-EC66FCAD5AE6}"/>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3" name="Picture 2">
            <a:extLst>
              <a:ext uri="{FF2B5EF4-FFF2-40B4-BE49-F238E27FC236}">
                <a16:creationId xmlns:a16="http://schemas.microsoft.com/office/drawing/2014/main" id="{B76870F6-81EC-47C0-890C-CA4ECD4667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9509760" y="-882"/>
            <a:ext cx="2682240" cy="2682240"/>
          </a:xfrm>
          <a:prstGeom prst="rect">
            <a:avLst/>
          </a:prstGeom>
        </p:spPr>
      </p:pic>
      <p:pic>
        <p:nvPicPr>
          <p:cNvPr id="16" name="Picture 15">
            <a:extLst>
              <a:ext uri="{FF2B5EF4-FFF2-40B4-BE49-F238E27FC236}">
                <a16:creationId xmlns:a16="http://schemas.microsoft.com/office/drawing/2014/main" id="{E3B6B02E-587F-412E-8C8C-2E6D15317B90}"/>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0" b="99873" l="100" r="95300">
                        <a14:foregroundMark x1="1500" y1="3177" x2="20200" y2="35705"/>
                        <a14:foregroundMark x1="20200" y1="35705" x2="49400" y2="55909"/>
                        <a14:foregroundMark x1="49400" y1="55909" x2="64600" y2="60864"/>
                        <a14:foregroundMark x1="64600" y1="60864" x2="77700" y2="78526"/>
                        <a14:foregroundMark x1="77700" y1="78526" x2="85500" y2="79288"/>
                        <a14:foregroundMark x1="85500" y1="79288" x2="88300" y2="93393"/>
                        <a14:foregroundMark x1="88300" y1="93393" x2="85500" y2="99746"/>
                        <a14:foregroundMark x1="85500" y1="99746" x2="85100" y2="99873"/>
                        <a14:foregroundMark x1="91400" y1="74460" x2="94200" y2="83355"/>
                        <a14:foregroundMark x1="94200" y1="83355" x2="91400" y2="94917"/>
                        <a14:foregroundMark x1="91400" y1="94917" x2="91400" y2="94917"/>
                        <a14:foregroundMark x1="95300" y1="79161" x2="95300" y2="84752"/>
                        <a14:foregroundMark x1="2000" y1="4066" x2="3700" y2="90089"/>
                        <a14:foregroundMark x1="3700" y1="90089" x2="5100" y2="92630"/>
                        <a14:foregroundMark x1="7700" y1="11182" x2="800" y2="2795"/>
                        <a14:foregroundMark x1="9600" y1="6607" x2="2700" y2="1017"/>
                        <a14:foregroundMark x1="1300" y1="1271" x2="2300" y2="1652"/>
                        <a14:foregroundMark x1="2300" y1="1271" x2="800" y2="127"/>
                        <a14:foregroundMark x1="2200" y1="889" x2="800" y2="127"/>
                        <a14:foregroundMark x1="1200" y1="3685" x2="100" y2="13723"/>
                        <a14:foregroundMark x1="100" y1="13723" x2="100" y2="13723"/>
                        <a14:foregroundMark x1="15600" y1="78018" x2="39800" y2="83355"/>
                        <a14:foregroundMark x1="39800" y1="83355" x2="50000" y2="82338"/>
                      </a14:backgroundRemoval>
                    </a14:imgEffect>
                  </a14:imgLayer>
                </a14:imgProps>
              </a:ext>
              <a:ext uri="{28A0092B-C50C-407E-A947-70E740481C1C}">
                <a14:useLocalDpi xmlns:a14="http://schemas.microsoft.com/office/drawing/2010/main" val="0"/>
              </a:ext>
            </a:extLst>
          </a:blip>
          <a:stretch>
            <a:fillRect/>
          </a:stretch>
        </p:blipFill>
        <p:spPr>
          <a:xfrm>
            <a:off x="-784" y="5074920"/>
            <a:ext cx="2265667" cy="1783080"/>
          </a:xfrm>
          <a:prstGeom prst="rect">
            <a:avLst/>
          </a:prstGeom>
        </p:spPr>
      </p:pic>
      <p:pic>
        <p:nvPicPr>
          <p:cNvPr id="17" name="Picture 16">
            <a:extLst>
              <a:ext uri="{FF2B5EF4-FFF2-40B4-BE49-F238E27FC236}">
                <a16:creationId xmlns:a16="http://schemas.microsoft.com/office/drawing/2014/main" id="{51541A26-8348-4CE7-8405-68A8A240C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614426" y="3857212"/>
            <a:ext cx="4969772" cy="3733800"/>
          </a:xfrm>
          <a:prstGeom prst="rect">
            <a:avLst/>
          </a:prstGeom>
        </p:spPr>
      </p:pic>
      <p:pic>
        <p:nvPicPr>
          <p:cNvPr id="18" name="Picture 17">
            <a:extLst>
              <a:ext uri="{FF2B5EF4-FFF2-40B4-BE49-F238E27FC236}">
                <a16:creationId xmlns:a16="http://schemas.microsoft.com/office/drawing/2014/main" id="{2DED8E30-EC43-4B9C-927B-3DDFBF57E1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12539046" y="4438105"/>
            <a:ext cx="3298785" cy="1645920"/>
          </a:xfrm>
          <a:prstGeom prst="rect">
            <a:avLst/>
          </a:prstGeom>
        </p:spPr>
      </p:pic>
      <p:pic>
        <p:nvPicPr>
          <p:cNvPr id="19" name="Picture 18">
            <a:extLst>
              <a:ext uri="{FF2B5EF4-FFF2-40B4-BE49-F238E27FC236}">
                <a16:creationId xmlns:a16="http://schemas.microsoft.com/office/drawing/2014/main" id="{7CCEAA69-E25E-4316-AF7A-EDCE9CF1EBF0}"/>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0" b="99873" l="100" r="95300">
                        <a14:foregroundMark x1="1500" y1="3177" x2="20200" y2="35705"/>
                        <a14:foregroundMark x1="20200" y1="35705" x2="49400" y2="55909"/>
                        <a14:foregroundMark x1="49400" y1="55909" x2="64600" y2="60864"/>
                        <a14:foregroundMark x1="64600" y1="60864" x2="77700" y2="78526"/>
                        <a14:foregroundMark x1="77700" y1="78526" x2="85500" y2="79288"/>
                        <a14:foregroundMark x1="85500" y1="79288" x2="88300" y2="93393"/>
                        <a14:foregroundMark x1="88300" y1="93393" x2="85500" y2="99746"/>
                        <a14:foregroundMark x1="85500" y1="99746" x2="85100" y2="99873"/>
                        <a14:foregroundMark x1="91400" y1="74460" x2="94200" y2="83355"/>
                        <a14:foregroundMark x1="94200" y1="83355" x2="91400" y2="94917"/>
                        <a14:foregroundMark x1="91400" y1="94917" x2="91400" y2="94917"/>
                        <a14:foregroundMark x1="95300" y1="79161" x2="95300" y2="84752"/>
                        <a14:foregroundMark x1="2000" y1="4066" x2="3700" y2="90089"/>
                        <a14:foregroundMark x1="3700" y1="90089" x2="5100" y2="92630"/>
                        <a14:foregroundMark x1="7700" y1="11182" x2="800" y2="2795"/>
                        <a14:foregroundMark x1="9600" y1="6607" x2="2700" y2="1017"/>
                        <a14:foregroundMark x1="1300" y1="1271" x2="2300" y2="1652"/>
                        <a14:foregroundMark x1="2300" y1="1271" x2="800" y2="127"/>
                        <a14:foregroundMark x1="2200" y1="889" x2="800" y2="127"/>
                        <a14:foregroundMark x1="1200" y1="3685" x2="100" y2="13723"/>
                        <a14:foregroundMark x1="100" y1="13723" x2="100" y2="13723"/>
                        <a14:foregroundMark x1="15600" y1="78018" x2="39800" y2="83355"/>
                        <a14:foregroundMark x1="39800" y1="83355" x2="50000" y2="82338"/>
                      </a14:backgroundRemoval>
                    </a14:imgEffect>
                  </a14:imgLayer>
                </a14:imgProps>
              </a:ext>
              <a:ext uri="{28A0092B-C50C-407E-A947-70E740481C1C}">
                <a14:useLocalDpi xmlns:a14="http://schemas.microsoft.com/office/drawing/2010/main" val="0"/>
              </a:ext>
            </a:extLst>
          </a:blip>
          <a:stretch>
            <a:fillRect/>
          </a:stretch>
        </p:blipFill>
        <p:spPr>
          <a:xfrm rot="10800000">
            <a:off x="11033760" y="-1706432"/>
            <a:ext cx="3733800" cy="2938501"/>
          </a:xfrm>
          <a:prstGeom prst="rect">
            <a:avLst/>
          </a:prstGeom>
        </p:spPr>
      </p:pic>
    </p:spTree>
    <p:extLst>
      <p:ext uri="{BB962C8B-B14F-4D97-AF65-F5344CB8AC3E}">
        <p14:creationId xmlns:p14="http://schemas.microsoft.com/office/powerpoint/2010/main" val="282422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CDD623-D2BE-F8ED-656F-63EBCC51B04D}"/>
              </a:ext>
            </a:extLst>
          </p:cNvPr>
          <p:cNvSpPr txBox="1"/>
          <p:nvPr/>
        </p:nvSpPr>
        <p:spPr>
          <a:xfrm>
            <a:off x="4835944" y="1534694"/>
            <a:ext cx="2521416" cy="59229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200" b="1" dirty="0">
                <a:solidFill>
                  <a:srgbClr val="0D0D0D"/>
                </a:solidFill>
                <a:latin typeface="Arial"/>
                <a:ea typeface="+mj-ea"/>
                <a:cs typeface="Arial"/>
              </a:rPr>
              <a:t>Conclusion</a:t>
            </a:r>
            <a:endParaRPr lang="en-US" sz="3200" b="1" dirty="0">
              <a:ea typeface="+mj-ea"/>
            </a:endParaRPr>
          </a:p>
        </p:txBody>
      </p:sp>
      <p:sp>
        <p:nvSpPr>
          <p:cNvPr id="7" name="TextBox 6">
            <a:extLst>
              <a:ext uri="{FF2B5EF4-FFF2-40B4-BE49-F238E27FC236}">
                <a16:creationId xmlns:a16="http://schemas.microsoft.com/office/drawing/2014/main" id="{78CA6E0E-C141-B64D-81FD-9B1F7F98CE0D}"/>
              </a:ext>
            </a:extLst>
          </p:cNvPr>
          <p:cNvSpPr txBox="1"/>
          <p:nvPr/>
        </p:nvSpPr>
        <p:spPr>
          <a:xfrm>
            <a:off x="1148930" y="2450919"/>
            <a:ext cx="1028241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solidFill>
                  <a:srgbClr val="0D0D0D"/>
                </a:solidFill>
                <a:latin typeface="Arial"/>
                <a:ea typeface="+mn-lt"/>
                <a:cs typeface="+mn-lt"/>
              </a:rPr>
              <a:t>In summary, </a:t>
            </a:r>
            <a:r>
              <a:rPr lang="en-US" sz="2000" err="1">
                <a:solidFill>
                  <a:srgbClr val="0D0D0D"/>
                </a:solidFill>
                <a:latin typeface="Arial"/>
                <a:ea typeface="+mn-lt"/>
                <a:cs typeface="+mn-lt"/>
              </a:rPr>
              <a:t>CareCue</a:t>
            </a:r>
            <a:r>
              <a:rPr lang="en-US" sz="2000" dirty="0">
                <a:solidFill>
                  <a:srgbClr val="0D0D0D"/>
                </a:solidFill>
                <a:latin typeface="Arial"/>
                <a:ea typeface="+mn-lt"/>
                <a:cs typeface="+mn-lt"/>
              </a:rPr>
              <a:t> serves as a beacon of innovation in healthcare, utilizing cutting-edge AI technology to provide personalized and compassionate companion care. By harnessing the power of artificial intelligence, </a:t>
            </a:r>
            <a:r>
              <a:rPr lang="en-US" sz="2000" err="1">
                <a:solidFill>
                  <a:srgbClr val="0D0D0D"/>
                </a:solidFill>
                <a:latin typeface="Arial"/>
                <a:ea typeface="+mn-lt"/>
                <a:cs typeface="+mn-lt"/>
              </a:rPr>
              <a:t>CareCue</a:t>
            </a:r>
            <a:r>
              <a:rPr lang="en-US" sz="2000" dirty="0">
                <a:solidFill>
                  <a:srgbClr val="0D0D0D"/>
                </a:solidFill>
                <a:latin typeface="Arial"/>
                <a:ea typeface="+mn-lt"/>
                <a:cs typeface="+mn-lt"/>
              </a:rPr>
              <a:t> enhances the healthcare experience for individuals, offering support, guidance, and companionship tailored to their unique needs. With </a:t>
            </a:r>
            <a:r>
              <a:rPr lang="en-US" sz="2000" err="1">
                <a:solidFill>
                  <a:srgbClr val="0D0D0D"/>
                </a:solidFill>
                <a:latin typeface="Arial"/>
                <a:ea typeface="+mn-lt"/>
                <a:cs typeface="+mn-lt"/>
              </a:rPr>
              <a:t>CareCue</a:t>
            </a:r>
            <a:r>
              <a:rPr lang="en-US" sz="2000" dirty="0">
                <a:solidFill>
                  <a:srgbClr val="0D0D0D"/>
                </a:solidFill>
                <a:latin typeface="Arial"/>
                <a:ea typeface="+mn-lt"/>
                <a:cs typeface="+mn-lt"/>
              </a:rPr>
              <a:t>, the future of healthcare is not only smarter but also more empathetic and accessible, paving the way for a healthier and happier society. </a:t>
            </a:r>
            <a:endParaRPr lang="en-US" sz="2000"/>
          </a:p>
        </p:txBody>
      </p:sp>
      <p:pic>
        <p:nvPicPr>
          <p:cNvPr id="9" name="Picture 8" descr="A green cross with leaves&#10;&#10;Description automatically generated">
            <a:extLst>
              <a:ext uri="{FF2B5EF4-FFF2-40B4-BE49-F238E27FC236}">
                <a16:creationId xmlns:a16="http://schemas.microsoft.com/office/drawing/2014/main" id="{4FDB9700-F422-79F1-383F-145D0B3E5B39}"/>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4" name="Picture 3">
            <a:extLst>
              <a:ext uri="{FF2B5EF4-FFF2-40B4-BE49-F238E27FC236}">
                <a16:creationId xmlns:a16="http://schemas.microsoft.com/office/drawing/2014/main" id="{A91BDC01-D8AA-4A33-BF14-FBEB70604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17986" y="2506214"/>
            <a:ext cx="4969772" cy="3733800"/>
          </a:xfrm>
          <a:prstGeom prst="rect">
            <a:avLst/>
          </a:prstGeom>
        </p:spPr>
      </p:pic>
      <p:pic>
        <p:nvPicPr>
          <p:cNvPr id="11" name="Picture 10">
            <a:extLst>
              <a:ext uri="{FF2B5EF4-FFF2-40B4-BE49-F238E27FC236}">
                <a16:creationId xmlns:a16="http://schemas.microsoft.com/office/drawing/2014/main" id="{41D5ADBE-FE53-4623-81A0-8282C7A62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9719646" y="4385648"/>
            <a:ext cx="3298785" cy="1645920"/>
          </a:xfrm>
          <a:prstGeom prst="rect">
            <a:avLst/>
          </a:prstGeom>
        </p:spPr>
      </p:pic>
      <p:pic>
        <p:nvPicPr>
          <p:cNvPr id="14" name="Picture 13">
            <a:extLst>
              <a:ext uri="{FF2B5EF4-FFF2-40B4-BE49-F238E27FC236}">
                <a16:creationId xmlns:a16="http://schemas.microsoft.com/office/drawing/2014/main" id="{8AC6F43A-2646-44CA-9F6E-0F26B7BF9DF3}"/>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0" b="99873" l="100" r="95300">
                        <a14:foregroundMark x1="1500" y1="3177" x2="20200" y2="35705"/>
                        <a14:foregroundMark x1="20200" y1="35705" x2="49400" y2="55909"/>
                        <a14:foregroundMark x1="49400" y1="55909" x2="64600" y2="60864"/>
                        <a14:foregroundMark x1="64600" y1="60864" x2="77700" y2="78526"/>
                        <a14:foregroundMark x1="77700" y1="78526" x2="85500" y2="79288"/>
                        <a14:foregroundMark x1="85500" y1="79288" x2="88300" y2="93393"/>
                        <a14:foregroundMark x1="88300" y1="93393" x2="85500" y2="99746"/>
                        <a14:foregroundMark x1="85500" y1="99746" x2="85100" y2="99873"/>
                        <a14:foregroundMark x1="91400" y1="74460" x2="94200" y2="83355"/>
                        <a14:foregroundMark x1="94200" y1="83355" x2="91400" y2="94917"/>
                        <a14:foregroundMark x1="91400" y1="94917" x2="91400" y2="94917"/>
                        <a14:foregroundMark x1="95300" y1="79161" x2="95300" y2="84752"/>
                        <a14:foregroundMark x1="2000" y1="4066" x2="3700" y2="90089"/>
                        <a14:foregroundMark x1="3700" y1="90089" x2="5100" y2="92630"/>
                        <a14:foregroundMark x1="7700" y1="11182" x2="800" y2="2795"/>
                        <a14:foregroundMark x1="9600" y1="6607" x2="2700" y2="1017"/>
                        <a14:foregroundMark x1="1300" y1="1271" x2="2300" y2="1652"/>
                        <a14:foregroundMark x1="2300" y1="1271" x2="800" y2="127"/>
                        <a14:foregroundMark x1="2200" y1="889" x2="800" y2="127"/>
                        <a14:foregroundMark x1="1200" y1="3685" x2="100" y2="13723"/>
                        <a14:foregroundMark x1="100" y1="13723" x2="100" y2="13723"/>
                        <a14:foregroundMark x1="15600" y1="78018" x2="39800" y2="83355"/>
                        <a14:foregroundMark x1="39800" y1="83355" x2="50000" y2="82338"/>
                      </a14:backgroundRemoval>
                    </a14:imgEffect>
                  </a14:imgLayer>
                </a14:imgProps>
              </a:ext>
              <a:ext uri="{28A0092B-C50C-407E-A947-70E740481C1C}">
                <a14:useLocalDpi xmlns:a14="http://schemas.microsoft.com/office/drawing/2010/main" val="0"/>
              </a:ext>
            </a:extLst>
          </a:blip>
          <a:stretch>
            <a:fillRect/>
          </a:stretch>
        </p:blipFill>
        <p:spPr>
          <a:xfrm rot="10800000">
            <a:off x="8458200" y="-1"/>
            <a:ext cx="3733800" cy="2938501"/>
          </a:xfrm>
          <a:prstGeom prst="rect">
            <a:avLst/>
          </a:prstGeom>
        </p:spPr>
      </p:pic>
      <p:pic>
        <p:nvPicPr>
          <p:cNvPr id="15" name="Picture 14">
            <a:extLst>
              <a:ext uri="{FF2B5EF4-FFF2-40B4-BE49-F238E27FC236}">
                <a16:creationId xmlns:a16="http://schemas.microsoft.com/office/drawing/2014/main" id="{4E807DC5-87DB-452E-A7C8-F263219947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47895" y="-1522409"/>
            <a:ext cx="2996825" cy="2247619"/>
          </a:xfrm>
          <a:prstGeom prst="rect">
            <a:avLst/>
          </a:prstGeom>
        </p:spPr>
      </p:pic>
      <p:pic>
        <p:nvPicPr>
          <p:cNvPr id="16" name="Picture 15">
            <a:extLst>
              <a:ext uri="{FF2B5EF4-FFF2-40B4-BE49-F238E27FC236}">
                <a16:creationId xmlns:a16="http://schemas.microsoft.com/office/drawing/2014/main" id="{D036A14B-1267-4F90-8D26-469424A0FFFF}"/>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332" b="95349" l="844" r="99578">
                        <a14:foregroundMark x1="39662" y1="14950" x2="39662" y2="14950"/>
                        <a14:foregroundMark x1="6329" y1="4983" x2="78481" y2="60133"/>
                        <a14:foregroundMark x1="78481" y1="60133" x2="97890" y2="87708"/>
                        <a14:foregroundMark x1="844" y1="664" x2="50000" y2="35548"/>
                        <a14:foregroundMark x1="97890" y1="91362" x2="99578" y2="95349"/>
                      </a14:backgroundRemoval>
                    </a14:imgEffect>
                  </a14:imgLayer>
                </a14:imgProps>
              </a:ext>
              <a:ext uri="{28A0092B-C50C-407E-A947-70E740481C1C}">
                <a14:useLocalDpi xmlns:a14="http://schemas.microsoft.com/office/drawing/2010/main" val="0"/>
              </a:ext>
            </a:extLst>
          </a:blip>
          <a:stretch>
            <a:fillRect/>
          </a:stretch>
        </p:blipFill>
        <p:spPr>
          <a:xfrm rot="5400000">
            <a:off x="11000422" y="5213824"/>
            <a:ext cx="4514850" cy="2867025"/>
          </a:xfrm>
          <a:prstGeom prst="rect">
            <a:avLst/>
          </a:prstGeom>
        </p:spPr>
      </p:pic>
    </p:spTree>
    <p:extLst>
      <p:ext uri="{BB962C8B-B14F-4D97-AF65-F5344CB8AC3E}">
        <p14:creationId xmlns:p14="http://schemas.microsoft.com/office/powerpoint/2010/main" val="2414707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2A1562-C3F0-D33A-0DF2-08441C319D6E}"/>
              </a:ext>
            </a:extLst>
          </p:cNvPr>
          <p:cNvSpPr txBox="1"/>
          <p:nvPr/>
        </p:nvSpPr>
        <p:spPr>
          <a:xfrm>
            <a:off x="4101157" y="2980901"/>
            <a:ext cx="3977381" cy="89165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4400" b="1" dirty="0">
                <a:solidFill>
                  <a:srgbClr val="0D0D0D"/>
                </a:solidFill>
                <a:latin typeface="Arial Black"/>
                <a:ea typeface="+mj-ea"/>
                <a:cs typeface="Arial"/>
              </a:rPr>
              <a:t>THANK YOU</a:t>
            </a:r>
          </a:p>
        </p:txBody>
      </p:sp>
      <p:pic>
        <p:nvPicPr>
          <p:cNvPr id="6" name="Picture 5">
            <a:extLst>
              <a:ext uri="{FF2B5EF4-FFF2-40B4-BE49-F238E27FC236}">
                <a16:creationId xmlns:a16="http://schemas.microsoft.com/office/drawing/2014/main" id="{1AADC9C3-4225-443B-924B-770C1D93C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96825" cy="2247619"/>
          </a:xfrm>
          <a:prstGeom prst="rect">
            <a:avLst/>
          </a:prstGeom>
        </p:spPr>
      </p:pic>
      <p:pic>
        <p:nvPicPr>
          <p:cNvPr id="8" name="Picture 7">
            <a:extLst>
              <a:ext uri="{FF2B5EF4-FFF2-40B4-BE49-F238E27FC236}">
                <a16:creationId xmlns:a16="http://schemas.microsoft.com/office/drawing/2014/main" id="{82AA48AF-DA3A-460D-9151-B85D905513F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32" b="95349" l="844" r="99578">
                        <a14:foregroundMark x1="39662" y1="14950" x2="39662" y2="14950"/>
                        <a14:foregroundMark x1="6329" y1="4983" x2="78481" y2="60133"/>
                        <a14:foregroundMark x1="78481" y1="60133" x2="97890" y2="87708"/>
                        <a14:foregroundMark x1="844" y1="664" x2="50000" y2="35548"/>
                        <a14:foregroundMark x1="97890" y1="91362" x2="99578" y2="95349"/>
                      </a14:backgroundRemoval>
                    </a14:imgEffect>
                  </a14:imgLayer>
                </a14:imgProps>
              </a:ext>
              <a:ext uri="{28A0092B-C50C-407E-A947-70E740481C1C}">
                <a14:useLocalDpi xmlns:a14="http://schemas.microsoft.com/office/drawing/2010/main" val="0"/>
              </a:ext>
            </a:extLst>
          </a:blip>
          <a:stretch>
            <a:fillRect/>
          </a:stretch>
        </p:blipFill>
        <p:spPr>
          <a:xfrm rot="5400000">
            <a:off x="8501062" y="3167063"/>
            <a:ext cx="4514850" cy="2867025"/>
          </a:xfrm>
          <a:prstGeom prst="rect">
            <a:avLst/>
          </a:prstGeom>
        </p:spPr>
      </p:pic>
    </p:spTree>
    <p:extLst>
      <p:ext uri="{BB962C8B-B14F-4D97-AF65-F5344CB8AC3E}">
        <p14:creationId xmlns:p14="http://schemas.microsoft.com/office/powerpoint/2010/main" val="402269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cross with leaves&#10;&#10;Description automatically generated">
            <a:extLst>
              <a:ext uri="{FF2B5EF4-FFF2-40B4-BE49-F238E27FC236}">
                <a16:creationId xmlns:a16="http://schemas.microsoft.com/office/drawing/2014/main" id="{3855D353-8A95-DA48-8FEB-9D2D6AEF0A1E}"/>
              </a:ext>
            </a:extLst>
          </p:cNvPr>
          <p:cNvPicPr>
            <a:picLocks noChangeAspect="1"/>
          </p:cNvPicPr>
          <p:nvPr/>
        </p:nvPicPr>
        <p:blipFill rotWithShape="1">
          <a:blip r:embed="rId2"/>
          <a:srcRect l="7406" r="9343" b="-2"/>
          <a:stretch/>
        </p:blipFill>
        <p:spPr>
          <a:xfrm>
            <a:off x="-2454533" y="3415"/>
            <a:ext cx="7300460" cy="728608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
        <p:nvSpPr>
          <p:cNvPr id="9" name="TextBox 8">
            <a:extLst>
              <a:ext uri="{FF2B5EF4-FFF2-40B4-BE49-F238E27FC236}">
                <a16:creationId xmlns:a16="http://schemas.microsoft.com/office/drawing/2014/main" id="{1D418717-D908-B8AE-8073-438327D19C23}"/>
              </a:ext>
            </a:extLst>
          </p:cNvPr>
          <p:cNvSpPr txBox="1"/>
          <p:nvPr/>
        </p:nvSpPr>
        <p:spPr>
          <a:xfrm>
            <a:off x="4411812" y="1631741"/>
            <a:ext cx="2249273" cy="6739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b="1" dirty="0">
                <a:solidFill>
                  <a:srgbClr val="0D0D0D"/>
                </a:solidFill>
                <a:latin typeface="Arial"/>
                <a:ea typeface="+mn-lt"/>
                <a:cs typeface="+mn-lt"/>
              </a:rPr>
              <a:t>Agenda</a:t>
            </a:r>
            <a:endParaRPr lang="en-US" sz="3600" dirty="0">
              <a:latin typeface="Arial"/>
              <a:ea typeface="+mj-ea"/>
              <a:cs typeface="Arial"/>
            </a:endParaRPr>
          </a:p>
        </p:txBody>
      </p:sp>
      <p:sp>
        <p:nvSpPr>
          <p:cNvPr id="10" name="TextBox 9">
            <a:extLst>
              <a:ext uri="{FF2B5EF4-FFF2-40B4-BE49-F238E27FC236}">
                <a16:creationId xmlns:a16="http://schemas.microsoft.com/office/drawing/2014/main" id="{F707904F-8BA7-C0CB-4982-A8AD62BC1E01}"/>
              </a:ext>
            </a:extLst>
          </p:cNvPr>
          <p:cNvSpPr txBox="1"/>
          <p:nvPr/>
        </p:nvSpPr>
        <p:spPr>
          <a:xfrm>
            <a:off x="4705892" y="2394463"/>
            <a:ext cx="6540495"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solidFill>
                  <a:srgbClr val="0D0D0D"/>
                </a:solidFill>
                <a:latin typeface="Arial"/>
                <a:ea typeface="+mn-lt"/>
                <a:cs typeface="+mn-lt"/>
              </a:rPr>
              <a:t>Abstract </a:t>
            </a:r>
            <a:endParaRPr lang="en-US" sz="2800" dirty="0">
              <a:solidFill>
                <a:srgbClr val="0D0D0D"/>
              </a:solidFill>
              <a:latin typeface="Arial"/>
              <a:ea typeface="+mn-lt"/>
              <a:cs typeface="Arial"/>
            </a:endParaRPr>
          </a:p>
          <a:p>
            <a:pPr marL="457200" indent="-457200">
              <a:buFont typeface="Arial"/>
              <a:buChar char="•"/>
            </a:pPr>
            <a:r>
              <a:rPr lang="en-IN" sz="2800" i="0" dirty="0">
                <a:effectLst/>
                <a:latin typeface="Arial" panose="020B0604020202020204" pitchFamily="34" charset="0"/>
                <a:cs typeface="Arial" panose="020B0604020202020204" pitchFamily="34" charset="0"/>
              </a:rPr>
              <a:t>Technologies Utilized</a:t>
            </a:r>
            <a:endParaRPr lang="en-US" sz="2800" dirty="0">
              <a:solidFill>
                <a:srgbClr val="0D0D0D"/>
              </a:solidFill>
              <a:latin typeface="Arial"/>
              <a:cs typeface="Arial"/>
            </a:endParaRPr>
          </a:p>
          <a:p>
            <a:pPr marL="457200" indent="-457200">
              <a:buFont typeface="Arial"/>
              <a:buChar char="•"/>
            </a:pPr>
            <a:r>
              <a:rPr lang="en-US" sz="2800" dirty="0">
                <a:solidFill>
                  <a:srgbClr val="0D0D0D"/>
                </a:solidFill>
                <a:latin typeface="Arial"/>
                <a:ea typeface="+mn-lt"/>
                <a:cs typeface="+mn-lt"/>
              </a:rPr>
              <a:t>Detailed Feature Presentation</a:t>
            </a:r>
            <a:endParaRPr lang="en-US" sz="2800" dirty="0">
              <a:latin typeface="Arial"/>
              <a:cs typeface="Arial"/>
            </a:endParaRPr>
          </a:p>
          <a:p>
            <a:pPr marL="457200" indent="-457200">
              <a:buFont typeface="Arial"/>
              <a:buChar char="•"/>
            </a:pPr>
            <a:r>
              <a:rPr lang="en-US" sz="2800" dirty="0">
                <a:solidFill>
                  <a:srgbClr val="0D0D0D"/>
                </a:solidFill>
                <a:latin typeface="Arial"/>
                <a:ea typeface="+mn-lt"/>
                <a:cs typeface="+mn-lt"/>
              </a:rPr>
              <a:t>Future Enhancements</a:t>
            </a:r>
            <a:endParaRPr lang="en-US" sz="2800" dirty="0">
              <a:latin typeface="Arial"/>
              <a:cs typeface="Arial"/>
            </a:endParaRPr>
          </a:p>
          <a:p>
            <a:pPr marL="457200" indent="-457200">
              <a:buFont typeface="Arial"/>
              <a:buChar char="•"/>
            </a:pPr>
            <a:r>
              <a:rPr lang="en-US" sz="2800" dirty="0">
                <a:solidFill>
                  <a:srgbClr val="0D0D0D"/>
                </a:solidFill>
                <a:latin typeface="Arial"/>
                <a:ea typeface="+mn-lt"/>
                <a:cs typeface="+mn-lt"/>
              </a:rPr>
              <a:t>Conclusion</a:t>
            </a:r>
            <a:endParaRPr lang="en-US" sz="2800" dirty="0">
              <a:latin typeface="Arial"/>
              <a:cs typeface="Arial"/>
            </a:endParaRPr>
          </a:p>
          <a:p>
            <a:endParaRPr lang="en-US" sz="2800" dirty="0">
              <a:solidFill>
                <a:srgbClr val="0D0D0D"/>
              </a:solidFill>
              <a:latin typeface="Arial"/>
              <a:cs typeface="Arial"/>
            </a:endParaRPr>
          </a:p>
          <a:p>
            <a:pPr algn="l"/>
            <a:endParaRPr lang="en-US" dirty="0"/>
          </a:p>
        </p:txBody>
      </p:sp>
      <p:pic>
        <p:nvPicPr>
          <p:cNvPr id="3" name="Picture 2">
            <a:extLst>
              <a:ext uri="{FF2B5EF4-FFF2-40B4-BE49-F238E27FC236}">
                <a16:creationId xmlns:a16="http://schemas.microsoft.com/office/drawing/2014/main" id="{52A994AB-E77B-4456-A6BB-F34DE0708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225" y="2360166"/>
            <a:ext cx="5827776" cy="4553365"/>
          </a:xfrm>
          <a:prstGeom prst="rect">
            <a:avLst/>
          </a:prstGeom>
        </p:spPr>
      </p:pic>
      <p:pic>
        <p:nvPicPr>
          <p:cNvPr id="11" name="Picture 10">
            <a:extLst>
              <a:ext uri="{FF2B5EF4-FFF2-40B4-BE49-F238E27FC236}">
                <a16:creationId xmlns:a16="http://schemas.microsoft.com/office/drawing/2014/main" id="{0E108C5A-E8C8-420B-B18D-9DD3C9249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944" y="4087234"/>
            <a:ext cx="2633472" cy="4134551"/>
          </a:xfrm>
          <a:prstGeom prst="rect">
            <a:avLst/>
          </a:prstGeom>
        </p:spPr>
      </p:pic>
    </p:spTree>
    <p:extLst>
      <p:ext uri="{BB962C8B-B14F-4D97-AF65-F5344CB8AC3E}">
        <p14:creationId xmlns:p14="http://schemas.microsoft.com/office/powerpoint/2010/main" val="27910019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182E53-518E-D84D-3EA0-E685C45168BD}"/>
              </a:ext>
            </a:extLst>
          </p:cNvPr>
          <p:cNvSpPr txBox="1"/>
          <p:nvPr/>
        </p:nvSpPr>
        <p:spPr>
          <a:xfrm>
            <a:off x="4033535" y="584589"/>
            <a:ext cx="4124930" cy="6596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a:bodyPr>
          <a:lstStyle/>
          <a:p>
            <a:pPr algn="ctr">
              <a:lnSpc>
                <a:spcPct val="90000"/>
              </a:lnSpc>
              <a:spcBef>
                <a:spcPct val="0"/>
              </a:spcBef>
              <a:spcAft>
                <a:spcPts val="600"/>
              </a:spcAft>
            </a:pPr>
            <a:r>
              <a:rPr lang="en-IN" sz="3600" b="1" i="0" dirty="0">
                <a:effectLst/>
                <a:latin typeface="Arial" panose="020B0604020202020204" pitchFamily="34" charset="0"/>
                <a:cs typeface="Arial" panose="020B0604020202020204" pitchFamily="34" charset="0"/>
              </a:rPr>
              <a:t>Problem Statement</a:t>
            </a:r>
            <a:endParaRPr lang="en-US" sz="3200" b="1" dirty="0">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59D7C063-A8DE-1570-186F-00EF6D22AA16}"/>
              </a:ext>
            </a:extLst>
          </p:cNvPr>
          <p:cNvSpPr txBox="1"/>
          <p:nvPr/>
        </p:nvSpPr>
        <p:spPr>
          <a:xfrm>
            <a:off x="890637" y="1717168"/>
            <a:ext cx="1053397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b="0" i="0" dirty="0">
                <a:effectLst/>
                <a:latin typeface="Arial" panose="020B0604020202020204" pitchFamily="34" charset="0"/>
                <a:cs typeface="Arial" panose="020B0604020202020204" pitchFamily="34" charset="0"/>
              </a:rPr>
              <a:t>Many people struggle to find clear and reliable healthcare information. Our project, the </a:t>
            </a:r>
            <a:r>
              <a:rPr lang="en-US" sz="2400" b="0" i="0" dirty="0" err="1">
                <a:effectLst/>
                <a:latin typeface="Arial" panose="020B0604020202020204" pitchFamily="34" charset="0"/>
                <a:cs typeface="Arial" panose="020B0604020202020204" pitchFamily="34" charset="0"/>
              </a:rPr>
              <a:t>CareCue</a:t>
            </a:r>
            <a:r>
              <a:rPr lang="en-US" sz="2400" b="0" i="0" dirty="0">
                <a:effectLst/>
                <a:latin typeface="Arial" panose="020B0604020202020204" pitchFamily="34" charset="0"/>
                <a:cs typeface="Arial" panose="020B0604020202020204" pitchFamily="34" charset="0"/>
              </a:rPr>
              <a:t> Health Companion, aims to make it easier. We're creating a website that's easy to use and packed with helpful features like </a:t>
            </a:r>
            <a:r>
              <a:rPr lang="en-US" sz="2400" b="0" i="0" dirty="0" err="1">
                <a:effectLst/>
                <a:latin typeface="Arial" panose="020B0604020202020204" pitchFamily="34" charset="0"/>
                <a:cs typeface="Arial" panose="020B0604020202020204" pitchFamily="34" charset="0"/>
              </a:rPr>
              <a:t>MediScan</a:t>
            </a:r>
            <a:r>
              <a:rPr lang="en-US" sz="2400" b="0" i="0" dirty="0">
                <a:effectLst/>
                <a:latin typeface="Arial" panose="020B0604020202020204" pitchFamily="34" charset="0"/>
                <a:cs typeface="Arial" panose="020B0604020202020204" pitchFamily="34" charset="0"/>
              </a:rPr>
              <a:t> for understanding medicine, a friendly chatbot, a voice assistant, and updates on health news. Our goal is to help everyone make better decisions about their health.</a:t>
            </a:r>
            <a:endParaRPr lang="en-US" sz="2400" dirty="0">
              <a:latin typeface="Arial" panose="020B0604020202020204" pitchFamily="34" charset="0"/>
              <a:cs typeface="Arial" panose="020B0604020202020204" pitchFamily="34" charset="0"/>
            </a:endParaRPr>
          </a:p>
        </p:txBody>
      </p:sp>
      <p:pic>
        <p:nvPicPr>
          <p:cNvPr id="10" name="Picture 9" descr="A green cross with leaves&#10;&#10;Description automatically generated">
            <a:extLst>
              <a:ext uri="{FF2B5EF4-FFF2-40B4-BE49-F238E27FC236}">
                <a16:creationId xmlns:a16="http://schemas.microsoft.com/office/drawing/2014/main" id="{B9039E76-A216-664F-C602-38AD75194C08}"/>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1030" name="Picture 6" descr="Stethoscope Health Care Physician Patient Nursing, stetoskop ...">
            <a:extLst>
              <a:ext uri="{FF2B5EF4-FFF2-40B4-BE49-F238E27FC236}">
                <a16:creationId xmlns:a16="http://schemas.microsoft.com/office/drawing/2014/main" id="{07B49BF3-FD60-42E8-AAA0-38B9D007B496}"/>
              </a:ext>
            </a:extLst>
          </p:cNvPr>
          <p:cNvPicPr>
            <a:picLocks noChangeAspect="1" noChangeArrowheads="1"/>
          </p:cNvPicPr>
          <p:nvPr/>
        </p:nvPicPr>
        <p:blipFill>
          <a:blip r:embed="rId3" cstate="print">
            <a:alphaModFix/>
            <a:extLst>
              <a:ext uri="{BEBA8EAE-BF5A-486C-A8C5-ECC9F3942E4B}">
                <a14:imgProps xmlns:a14="http://schemas.microsoft.com/office/drawing/2010/main">
                  <a14:imgLayer r:embed="rId4">
                    <a14:imgEffect>
                      <a14:backgroundRemoval t="4202" b="96359" l="4250" r="96500">
                        <a14:foregroundMark x1="8125" y1="66947" x2="7500" y2="60504"/>
                        <a14:foregroundMark x1="9125" y1="68908" x2="4250" y2="64006"/>
                        <a14:foregroundMark x1="4250" y1="64006" x2="6375" y2="58964"/>
                        <a14:foregroundMark x1="5000" y1="57563" x2="7375" y2="57003"/>
                        <a14:foregroundMark x1="64125" y1="9384" x2="69625" y2="4762"/>
                        <a14:foregroundMark x1="69625" y1="4762" x2="72375" y2="4202"/>
                        <a14:foregroundMark x1="80750" y1="7283" x2="81500" y2="7703"/>
                        <a14:foregroundMark x1="89000" y1="12185" x2="90625" y2="12745"/>
                        <a14:foregroundMark x1="90625" y1="27311" x2="95750" y2="22409"/>
                        <a14:foregroundMark x1="95750" y1="22409" x2="96500" y2="21008"/>
                        <a14:foregroundMark x1="22875" y1="90476" x2="28500" y2="93978"/>
                        <a14:foregroundMark x1="28500" y1="93978" x2="35500" y2="95518"/>
                        <a14:foregroundMark x1="35500" y1="95518" x2="42875" y2="94958"/>
                        <a14:foregroundMark x1="42875" y1="94958" x2="48875" y2="92157"/>
                        <a14:foregroundMark x1="48875" y1="92157" x2="51000" y2="90196"/>
                        <a14:foregroundMark x1="33000" y1="96359" x2="36375" y2="96078"/>
                      </a14:backgroundRemoval>
                    </a14:imgEffect>
                  </a14:imgLayer>
                </a14:imgProps>
              </a:ext>
              <a:ext uri="{28A0092B-C50C-407E-A947-70E740481C1C}">
                <a14:useLocalDpi xmlns:a14="http://schemas.microsoft.com/office/drawing/2010/main" val="0"/>
              </a:ext>
            </a:extLst>
          </a:blip>
          <a:srcRect/>
          <a:stretch>
            <a:fillRect/>
          </a:stretch>
        </p:blipFill>
        <p:spPr bwMode="auto">
          <a:xfrm rot="16484928">
            <a:off x="10248997" y="3966627"/>
            <a:ext cx="2606709" cy="23264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A870A80D-9FBB-494A-B1E7-68DAC9C3D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749965"/>
            <a:ext cx="2633472" cy="4134551"/>
          </a:xfrm>
          <a:prstGeom prst="rect">
            <a:avLst/>
          </a:prstGeom>
        </p:spPr>
      </p:pic>
      <p:pic>
        <p:nvPicPr>
          <p:cNvPr id="22" name="Picture 21">
            <a:extLst>
              <a:ext uri="{FF2B5EF4-FFF2-40B4-BE49-F238E27FC236}">
                <a16:creationId xmlns:a16="http://schemas.microsoft.com/office/drawing/2014/main" id="{D98C65FB-BF77-432F-9816-1CEABAF03E4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97" b="97010" l="3376" r="99789">
                        <a14:foregroundMark x1="5485" y1="2990" x2="32278" y2="35216"/>
                        <a14:foregroundMark x1="32278" y1="35216" x2="67722" y2="50831"/>
                        <a14:foregroundMark x1="67722" y1="50831" x2="98523" y2="85714"/>
                        <a14:foregroundMark x1="3797" y1="6645" x2="8228" y2="14950"/>
                        <a14:foregroundMark x1="6751" y1="2990" x2="12658" y2="997"/>
                        <a14:foregroundMark x1="96414" y1="88704" x2="99789" y2="97010"/>
                      </a14:backgroundRemoval>
                    </a14:imgEffect>
                  </a14:imgLayer>
                </a14:imgProps>
              </a:ext>
              <a:ext uri="{28A0092B-C50C-407E-A947-70E740481C1C}">
                <a14:useLocalDpi xmlns:a14="http://schemas.microsoft.com/office/drawing/2010/main" val="0"/>
              </a:ext>
            </a:extLst>
          </a:blip>
          <a:stretch>
            <a:fillRect/>
          </a:stretch>
        </p:blipFill>
        <p:spPr>
          <a:xfrm>
            <a:off x="10966765" y="-1316735"/>
            <a:ext cx="3705477" cy="2353056"/>
          </a:xfrm>
          <a:prstGeom prst="rect">
            <a:avLst/>
          </a:prstGeom>
        </p:spPr>
      </p:pic>
      <p:pic>
        <p:nvPicPr>
          <p:cNvPr id="24" name="Picture 23">
            <a:extLst>
              <a:ext uri="{FF2B5EF4-FFF2-40B4-BE49-F238E27FC236}">
                <a16:creationId xmlns:a16="http://schemas.microsoft.com/office/drawing/2014/main" id="{EC04DB10-DAF2-4EEA-9107-21CF3EAECB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1507551" y="4498408"/>
            <a:ext cx="2398188" cy="4026315"/>
          </a:xfrm>
          <a:prstGeom prst="rect">
            <a:avLst/>
          </a:prstGeom>
        </p:spPr>
      </p:pic>
    </p:spTree>
    <p:extLst>
      <p:ext uri="{BB962C8B-B14F-4D97-AF65-F5344CB8AC3E}">
        <p14:creationId xmlns:p14="http://schemas.microsoft.com/office/powerpoint/2010/main" val="1443594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182E53-518E-D84D-3EA0-E685C45168BD}"/>
              </a:ext>
            </a:extLst>
          </p:cNvPr>
          <p:cNvSpPr txBox="1"/>
          <p:nvPr/>
        </p:nvSpPr>
        <p:spPr>
          <a:xfrm>
            <a:off x="4412581" y="637392"/>
            <a:ext cx="3365059" cy="60589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300" b="1" dirty="0">
                <a:solidFill>
                  <a:srgbClr val="0D0D0D"/>
                </a:solidFill>
                <a:latin typeface="Arial"/>
                <a:ea typeface="+mj-ea"/>
                <a:cs typeface="Arial"/>
              </a:rPr>
              <a:t>Abstract </a:t>
            </a:r>
            <a:endParaRPr lang="en-US" sz="3300" b="1" dirty="0">
              <a:ea typeface="+mj-ea"/>
            </a:endParaRPr>
          </a:p>
        </p:txBody>
      </p:sp>
      <p:sp>
        <p:nvSpPr>
          <p:cNvPr id="7" name="TextBox 6">
            <a:extLst>
              <a:ext uri="{FF2B5EF4-FFF2-40B4-BE49-F238E27FC236}">
                <a16:creationId xmlns:a16="http://schemas.microsoft.com/office/drawing/2014/main" id="{59D7C063-A8DE-1570-186F-00EF6D22AA16}"/>
              </a:ext>
            </a:extLst>
          </p:cNvPr>
          <p:cNvSpPr txBox="1"/>
          <p:nvPr/>
        </p:nvSpPr>
        <p:spPr>
          <a:xfrm>
            <a:off x="890637" y="1717168"/>
            <a:ext cx="1053397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dirty="0" err="1">
                <a:solidFill>
                  <a:srgbClr val="0D0D0D"/>
                </a:solidFill>
                <a:latin typeface="Arial"/>
                <a:ea typeface="+mn-lt"/>
                <a:cs typeface="+mn-lt"/>
              </a:rPr>
              <a:t>CareCue</a:t>
            </a:r>
            <a:r>
              <a:rPr lang="en-US" sz="2400" dirty="0">
                <a:solidFill>
                  <a:srgbClr val="0D0D0D"/>
                </a:solidFill>
                <a:latin typeface="Arial"/>
                <a:ea typeface="+mn-lt"/>
                <a:cs typeface="+mn-lt"/>
              </a:rPr>
              <a:t> is an AI-driven healthcare website that aims to redefine user well-being by integrating cutting-edge features for a comprehensive healthcare experience. The problem it addresses is the need for a more informed, </a:t>
            </a:r>
            <a:r>
              <a:rPr lang="en-US" sz="2400" dirty="0" err="1">
                <a:solidFill>
                  <a:srgbClr val="0D0D0D"/>
                </a:solidFill>
                <a:latin typeface="Arial"/>
                <a:ea typeface="+mn-lt"/>
                <a:cs typeface="+mn-lt"/>
              </a:rPr>
              <a:t>personalised</a:t>
            </a:r>
            <a:r>
              <a:rPr lang="en-US" sz="2400" dirty="0">
                <a:solidFill>
                  <a:srgbClr val="0D0D0D"/>
                </a:solidFill>
                <a:latin typeface="Arial"/>
                <a:ea typeface="+mn-lt"/>
                <a:cs typeface="+mn-lt"/>
              </a:rPr>
              <a:t>, and efficient approach to managing health.</a:t>
            </a:r>
          </a:p>
          <a:p>
            <a:pPr algn="just"/>
            <a:endParaRPr lang="en-US" sz="2400" dirty="0">
              <a:solidFill>
                <a:srgbClr val="0D0D0D"/>
              </a:solidFill>
              <a:latin typeface="Arial"/>
              <a:ea typeface="+mn-lt"/>
              <a:cs typeface="+mn-lt"/>
            </a:endParaRPr>
          </a:p>
          <a:p>
            <a:pPr marL="342900" indent="-342900" algn="just">
              <a:buFont typeface="Arial"/>
              <a:buChar char="•"/>
            </a:pPr>
            <a:r>
              <a:rPr lang="en-US" sz="2400" dirty="0">
                <a:solidFill>
                  <a:srgbClr val="0D0D0D"/>
                </a:solidFill>
                <a:latin typeface="Arial"/>
                <a:ea typeface="+mn-lt"/>
                <a:cs typeface="+mn-lt"/>
              </a:rPr>
              <a:t>The primary goal of </a:t>
            </a:r>
            <a:r>
              <a:rPr lang="en-US" sz="2400" dirty="0" err="1">
                <a:solidFill>
                  <a:srgbClr val="0D0D0D"/>
                </a:solidFill>
                <a:latin typeface="Arial"/>
                <a:ea typeface="+mn-lt"/>
                <a:cs typeface="+mn-lt"/>
              </a:rPr>
              <a:t>CareCue</a:t>
            </a:r>
            <a:r>
              <a:rPr lang="en-US" sz="2400" dirty="0">
                <a:solidFill>
                  <a:srgbClr val="0D0D0D"/>
                </a:solidFill>
                <a:latin typeface="Arial"/>
                <a:ea typeface="+mn-lt"/>
                <a:cs typeface="+mn-lt"/>
              </a:rPr>
              <a:t> is to empower users to manage their health effectively. It aims to provide instant access to medication details, locate nearby hospitals, offer </a:t>
            </a:r>
            <a:r>
              <a:rPr lang="en-US" sz="2400" dirty="0" err="1">
                <a:solidFill>
                  <a:srgbClr val="0D0D0D"/>
                </a:solidFill>
                <a:latin typeface="Arial"/>
                <a:ea typeface="+mn-lt"/>
                <a:cs typeface="+mn-lt"/>
              </a:rPr>
              <a:t>personalised</a:t>
            </a:r>
            <a:r>
              <a:rPr lang="en-US" sz="2400" dirty="0">
                <a:solidFill>
                  <a:srgbClr val="0D0D0D"/>
                </a:solidFill>
                <a:latin typeface="Arial"/>
                <a:ea typeface="+mn-lt"/>
                <a:cs typeface="+mn-lt"/>
              </a:rPr>
              <a:t> interactions through a healthcare chatbot and voice assistant, and keep users updated with curated health tips and news.</a:t>
            </a:r>
            <a:endParaRPr lang="en-US" sz="2400" dirty="0">
              <a:solidFill>
                <a:srgbClr val="0D0D0D"/>
              </a:solidFill>
              <a:latin typeface="Arial"/>
              <a:cs typeface="Arial"/>
            </a:endParaRPr>
          </a:p>
        </p:txBody>
      </p:sp>
      <p:pic>
        <p:nvPicPr>
          <p:cNvPr id="10" name="Picture 9" descr="A green cross with leaves&#10;&#10;Description automatically generated">
            <a:extLst>
              <a:ext uri="{FF2B5EF4-FFF2-40B4-BE49-F238E27FC236}">
                <a16:creationId xmlns:a16="http://schemas.microsoft.com/office/drawing/2014/main" id="{B9039E76-A216-664F-C602-38AD75194C08}"/>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3" name="Picture 2">
            <a:extLst>
              <a:ext uri="{FF2B5EF4-FFF2-40B4-BE49-F238E27FC236}">
                <a16:creationId xmlns:a16="http://schemas.microsoft.com/office/drawing/2014/main" id="{F5B8AA0F-2057-446E-A1D2-287FE26C7DF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7" b="97010" l="3376" r="99789">
                        <a14:foregroundMark x1="5485" y1="2990" x2="32278" y2="35216"/>
                        <a14:foregroundMark x1="32278" y1="35216" x2="67722" y2="50831"/>
                        <a14:foregroundMark x1="67722" y1="50831" x2="98523" y2="85714"/>
                        <a14:foregroundMark x1="3797" y1="6645" x2="8228" y2="14950"/>
                        <a14:foregroundMark x1="6751" y1="2990" x2="12658" y2="997"/>
                        <a14:foregroundMark x1="96414" y1="88704" x2="99789" y2="97010"/>
                      </a14:backgroundRemoval>
                    </a14:imgEffect>
                  </a14:imgLayer>
                </a14:imgProps>
              </a:ext>
              <a:ext uri="{28A0092B-C50C-407E-A947-70E740481C1C}">
                <a14:useLocalDpi xmlns:a14="http://schemas.microsoft.com/office/drawing/2010/main" val="0"/>
              </a:ext>
            </a:extLst>
          </a:blip>
          <a:stretch>
            <a:fillRect/>
          </a:stretch>
        </p:blipFill>
        <p:spPr>
          <a:xfrm>
            <a:off x="8486522" y="1"/>
            <a:ext cx="3705477" cy="2353056"/>
          </a:xfrm>
          <a:prstGeom prst="rect">
            <a:avLst/>
          </a:prstGeom>
        </p:spPr>
      </p:pic>
      <p:pic>
        <p:nvPicPr>
          <p:cNvPr id="14" name="Picture 13">
            <a:extLst>
              <a:ext uri="{FF2B5EF4-FFF2-40B4-BE49-F238E27FC236}">
                <a16:creationId xmlns:a16="http://schemas.microsoft.com/office/drawing/2014/main" id="{9A026703-7289-41B4-B1D8-69955732B4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81709" y="2944216"/>
            <a:ext cx="2398188" cy="4026315"/>
          </a:xfrm>
          <a:prstGeom prst="rect">
            <a:avLst/>
          </a:prstGeom>
        </p:spPr>
      </p:pic>
      <p:pic>
        <p:nvPicPr>
          <p:cNvPr id="15" name="Picture 14">
            <a:extLst>
              <a:ext uri="{FF2B5EF4-FFF2-40B4-BE49-F238E27FC236}">
                <a16:creationId xmlns:a16="http://schemas.microsoft.com/office/drawing/2014/main" id="{8FC701DF-B55A-4DFD-87DE-988D842EB2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0611890" y="-482537"/>
            <a:ext cx="3570125" cy="2682242"/>
          </a:xfrm>
          <a:prstGeom prst="rect">
            <a:avLst/>
          </a:prstGeom>
        </p:spPr>
      </p:pic>
      <p:pic>
        <p:nvPicPr>
          <p:cNvPr id="16" name="Picture 15">
            <a:extLst>
              <a:ext uri="{FF2B5EF4-FFF2-40B4-BE49-F238E27FC236}">
                <a16:creationId xmlns:a16="http://schemas.microsoft.com/office/drawing/2014/main" id="{ACAFC095-A082-47C1-B321-36521A9C3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514094" y="6054075"/>
            <a:ext cx="1969008" cy="1476756"/>
          </a:xfrm>
          <a:prstGeom prst="rect">
            <a:avLst/>
          </a:prstGeom>
        </p:spPr>
      </p:pic>
    </p:spTree>
    <p:extLst>
      <p:ext uri="{BB962C8B-B14F-4D97-AF65-F5344CB8AC3E}">
        <p14:creationId xmlns:p14="http://schemas.microsoft.com/office/powerpoint/2010/main" val="328735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F1192C-0016-8A79-C34B-94A301D78BF7}"/>
              </a:ext>
            </a:extLst>
          </p:cNvPr>
          <p:cNvSpPr txBox="1"/>
          <p:nvPr/>
        </p:nvSpPr>
        <p:spPr>
          <a:xfrm>
            <a:off x="773027" y="119642"/>
            <a:ext cx="4535273" cy="5514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IN" sz="3200" b="1" i="0" dirty="0">
                <a:effectLst/>
                <a:latin typeface="Arial" panose="020B0604020202020204" pitchFamily="34" charset="0"/>
                <a:cs typeface="Arial" panose="020B0604020202020204" pitchFamily="34" charset="0"/>
              </a:rPr>
              <a:t>Technologies Utilized</a:t>
            </a:r>
            <a:endParaRPr lang="en-US" sz="3200" b="1" dirty="0">
              <a:latin typeface="Arial" panose="020B0604020202020204" pitchFamily="34" charset="0"/>
              <a:ea typeface="+mj-ea"/>
              <a:cs typeface="Arial" panose="020B0604020202020204" pitchFamily="34" charset="0"/>
            </a:endParaRPr>
          </a:p>
        </p:txBody>
      </p:sp>
      <p:pic>
        <p:nvPicPr>
          <p:cNvPr id="11" name="Picture 10" descr="A green cross with leaves&#10;&#10;Description automatically generated">
            <a:extLst>
              <a:ext uri="{FF2B5EF4-FFF2-40B4-BE49-F238E27FC236}">
                <a16:creationId xmlns:a16="http://schemas.microsoft.com/office/drawing/2014/main" id="{095E0729-7460-A5F3-16A3-826CC00B6D17}"/>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
        <p:nvSpPr>
          <p:cNvPr id="2" name="TextBox 1">
            <a:extLst>
              <a:ext uri="{FF2B5EF4-FFF2-40B4-BE49-F238E27FC236}">
                <a16:creationId xmlns:a16="http://schemas.microsoft.com/office/drawing/2014/main" id="{2B087E33-A9DA-413F-A19F-C32C68F12161}"/>
              </a:ext>
            </a:extLst>
          </p:cNvPr>
          <p:cNvSpPr txBox="1"/>
          <p:nvPr/>
        </p:nvSpPr>
        <p:spPr>
          <a:xfrm>
            <a:off x="773027" y="1785281"/>
            <a:ext cx="10217702" cy="2831544"/>
          </a:xfrm>
          <a:prstGeom prst="rect">
            <a:avLst/>
          </a:prstGeom>
          <a:noFill/>
        </p:spPr>
        <p:txBody>
          <a:bodyPr wrap="square" rtlCol="0">
            <a:spAutoFit/>
          </a:bodyPr>
          <a:lstStyle/>
          <a:p>
            <a:pPr marL="342900" indent="-34290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Frontend Development:</a:t>
            </a:r>
            <a:r>
              <a:rPr lang="en-IN" sz="2000" b="0" i="0" dirty="0">
                <a:effectLst/>
                <a:latin typeface="Arial" panose="020B0604020202020204" pitchFamily="34" charset="0"/>
                <a:cs typeface="Arial" panose="020B0604020202020204" pitchFamily="34" charset="0"/>
              </a:rPr>
              <a:t> HTML, CSS, JavaScript (JS)</a:t>
            </a:r>
          </a:p>
          <a:p>
            <a:pPr marL="342900" indent="-34290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Backend Development:</a:t>
            </a:r>
            <a:r>
              <a:rPr lang="en-IN" sz="2000" b="0" i="0" dirty="0">
                <a:effectLst/>
                <a:latin typeface="Arial" panose="020B0604020202020204" pitchFamily="34" charset="0"/>
                <a:cs typeface="Arial" panose="020B0604020202020204" pitchFamily="34" charset="0"/>
              </a:rPr>
              <a:t> Python with Flask framework</a:t>
            </a:r>
          </a:p>
          <a:p>
            <a:pPr marL="342900" indent="-34290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Integration:</a:t>
            </a:r>
            <a:endParaRPr lang="en-IN" sz="2000" b="0" i="0" dirty="0">
              <a:effectLst/>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APIs:</a:t>
            </a:r>
            <a:r>
              <a:rPr lang="en-IN" sz="2000" b="0" i="0" dirty="0">
                <a:effectLst/>
                <a:latin typeface="Arial" panose="020B0604020202020204" pitchFamily="34" charset="0"/>
                <a:cs typeface="Arial" panose="020B0604020202020204" pitchFamily="34" charset="0"/>
              </a:rPr>
              <a:t> News API for health-related news retrieval, </a:t>
            </a:r>
            <a:r>
              <a:rPr lang="en-IN" sz="2000" b="0" i="0" dirty="0" err="1">
                <a:effectLst/>
                <a:latin typeface="Arial" panose="020B0604020202020204" pitchFamily="34" charset="0"/>
                <a:cs typeface="Arial" panose="020B0604020202020204" pitchFamily="34" charset="0"/>
              </a:rPr>
              <a:t>OpenAI</a:t>
            </a:r>
            <a:r>
              <a:rPr lang="en-IN" sz="2000" b="0" i="0" dirty="0">
                <a:effectLst/>
                <a:latin typeface="Arial" panose="020B0604020202020204" pitchFamily="34" charset="0"/>
                <a:cs typeface="Arial" panose="020B0604020202020204" pitchFamily="34" charset="0"/>
              </a:rPr>
              <a:t> API for advanced natural language processing capabilities</a:t>
            </a:r>
          </a:p>
          <a:p>
            <a:pPr marL="800100" lvl="1" indent="-34290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OpenCV:</a:t>
            </a:r>
            <a:r>
              <a:rPr lang="en-IN" sz="2000" b="0" i="0" dirty="0">
                <a:effectLst/>
                <a:latin typeface="Arial" panose="020B0604020202020204" pitchFamily="34" charset="0"/>
                <a:cs typeface="Arial" panose="020B0604020202020204" pitchFamily="34" charset="0"/>
              </a:rPr>
              <a:t> Utilized for medicine image classification</a:t>
            </a:r>
          </a:p>
          <a:p>
            <a:pPr marL="800100" lvl="1" indent="-34290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Symptom-based Chat: </a:t>
            </a:r>
            <a:r>
              <a:rPr lang="en-IN" sz="2000" b="0" i="0" dirty="0">
                <a:effectLst/>
                <a:latin typeface="Arial" panose="020B0604020202020204" pitchFamily="34" charset="0"/>
                <a:cs typeface="Arial" panose="020B0604020202020204" pitchFamily="34" charset="0"/>
              </a:rPr>
              <a:t>Implemented using decision tree algorithm</a:t>
            </a:r>
          </a:p>
          <a:p>
            <a:pPr marL="800100" lvl="1" indent="-34290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Data Handling: </a:t>
            </a:r>
            <a:r>
              <a:rPr lang="en-IN" sz="2000" b="0" i="0" dirty="0">
                <a:effectLst/>
                <a:latin typeface="Arial" panose="020B0604020202020204" pitchFamily="34" charset="0"/>
                <a:cs typeface="Arial" panose="020B0604020202020204" pitchFamily="34" charset="0"/>
              </a:rPr>
              <a:t>JSON and CSV files for dataset management</a:t>
            </a:r>
          </a:p>
          <a:p>
            <a:endParaRPr lang="en-IN" dirty="0"/>
          </a:p>
        </p:txBody>
      </p:sp>
      <p:pic>
        <p:nvPicPr>
          <p:cNvPr id="4" name="Picture 3">
            <a:extLst>
              <a:ext uri="{FF2B5EF4-FFF2-40B4-BE49-F238E27FC236}">
                <a16:creationId xmlns:a16="http://schemas.microsoft.com/office/drawing/2014/main" id="{BABFB62F-B934-446F-8D5D-C77A2D39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625" y="4952"/>
            <a:ext cx="4524375" cy="2257425"/>
          </a:xfrm>
          <a:prstGeom prst="rect">
            <a:avLst/>
          </a:prstGeom>
        </p:spPr>
      </p:pic>
      <p:pic>
        <p:nvPicPr>
          <p:cNvPr id="16" name="Picture 15">
            <a:extLst>
              <a:ext uri="{FF2B5EF4-FFF2-40B4-BE49-F238E27FC236}">
                <a16:creationId xmlns:a16="http://schemas.microsoft.com/office/drawing/2014/main" id="{97E5C268-BE40-4105-B63D-6DAF18BA9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237400" y="3199204"/>
            <a:ext cx="3455120" cy="4325346"/>
          </a:xfrm>
          <a:prstGeom prst="rect">
            <a:avLst/>
          </a:prstGeom>
        </p:spPr>
      </p:pic>
      <p:pic>
        <p:nvPicPr>
          <p:cNvPr id="18" name="Picture 17">
            <a:extLst>
              <a:ext uri="{FF2B5EF4-FFF2-40B4-BE49-F238E27FC236}">
                <a16:creationId xmlns:a16="http://schemas.microsoft.com/office/drawing/2014/main" id="{8D76901E-CBBF-4E91-8653-50460F7E07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0800000">
            <a:off x="10990729" y="-1158454"/>
            <a:ext cx="3767328" cy="3767328"/>
          </a:xfrm>
          <a:prstGeom prst="rect">
            <a:avLst/>
          </a:prstGeom>
        </p:spPr>
      </p:pic>
      <p:pic>
        <p:nvPicPr>
          <p:cNvPr id="19" name="Picture 18">
            <a:extLst>
              <a:ext uri="{FF2B5EF4-FFF2-40B4-BE49-F238E27FC236}">
                <a16:creationId xmlns:a16="http://schemas.microsoft.com/office/drawing/2014/main" id="{BFE1AC64-C91F-403F-A7AF-9933076364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384371" y="5361877"/>
            <a:ext cx="1384371" cy="2324219"/>
          </a:xfrm>
          <a:prstGeom prst="rect">
            <a:avLst/>
          </a:prstGeom>
        </p:spPr>
      </p:pic>
      <p:pic>
        <p:nvPicPr>
          <p:cNvPr id="1026" name="Picture 2" descr="Python Logo, Programming Language, Executable, Computer Program, Plex ...">
            <a:extLst>
              <a:ext uri="{FF2B5EF4-FFF2-40B4-BE49-F238E27FC236}">
                <a16:creationId xmlns:a16="http://schemas.microsoft.com/office/drawing/2014/main" id="{8F8A9BCC-27CE-47D9-BAB5-4388DCD11940}"/>
              </a:ext>
            </a:extLst>
          </p:cNvPr>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31000" y1="41750" x2="31000" y2="41750"/>
                        <a14:foregroundMark x1="52375" y1="36625" x2="37875" y2="35625"/>
                        <a14:foregroundMark x1="37875" y1="35625" x2="27750" y2="38625"/>
                        <a14:foregroundMark x1="27750" y1="38625" x2="23750" y2="44500"/>
                        <a14:foregroundMark x1="23750" y1="44500" x2="22875" y2="58125"/>
                        <a14:foregroundMark x1="22875" y1="58125" x2="26500" y2="48000"/>
                        <a14:foregroundMark x1="26500" y1="48000" x2="37000" y2="42375"/>
                        <a14:foregroundMark x1="37000" y1="42375" x2="47250" y2="43000"/>
                        <a14:foregroundMark x1="47250" y1="43000" x2="54250" y2="42000"/>
                        <a14:foregroundMark x1="54250" y1="42000" x2="59250" y2="34500"/>
                        <a14:foregroundMark x1="59250" y1="34500" x2="59875" y2="27125"/>
                        <a14:foregroundMark x1="59875" y1="27125" x2="56000" y2="24250"/>
                        <a14:foregroundMark x1="22750" y1="42000" x2="19125" y2="53875"/>
                        <a14:foregroundMark x1="19125" y1="53875" x2="21625" y2="61375"/>
                        <a14:foregroundMark x1="21625" y1="61375" x2="28875" y2="64875"/>
                        <a14:foregroundMark x1="28875" y1="64875" x2="29875" y2="55750"/>
                        <a14:foregroundMark x1="29875" y1="55750" x2="34250" y2="48250"/>
                        <a14:foregroundMark x1="34250" y1="48250" x2="52250" y2="45750"/>
                        <a14:foregroundMark x1="36250" y1="29250" x2="37250" y2="20500"/>
                        <a14:foregroundMark x1="37250" y1="20500" x2="47250" y2="17625"/>
                        <a14:foregroundMark x1="47250" y1="17625" x2="56875" y2="19375"/>
                        <a14:foregroundMark x1="56875" y1="19375" x2="64375" y2="27375"/>
                        <a14:foregroundMark x1="64375" y1="27375" x2="64250" y2="37250"/>
                        <a14:foregroundMark x1="64250" y1="37250" x2="59375" y2="45000"/>
                        <a14:foregroundMark x1="59375" y1="45000" x2="51875" y2="46500"/>
                        <a14:foregroundMark x1="51875" y1="46500" x2="51875" y2="46500"/>
                      </a14:backgroundRemoval>
                    </a14:imgEffect>
                  </a14:imgLayer>
                </a14:imgProps>
              </a:ext>
              <a:ext uri="{28A0092B-C50C-407E-A947-70E740481C1C}">
                <a14:useLocalDpi xmlns:a14="http://schemas.microsoft.com/office/drawing/2010/main" val="0"/>
              </a:ext>
            </a:extLst>
          </a:blip>
          <a:srcRect/>
          <a:stretch>
            <a:fillRect/>
          </a:stretch>
        </p:blipFill>
        <p:spPr bwMode="auto">
          <a:xfrm>
            <a:off x="9551122" y="5010321"/>
            <a:ext cx="971939" cy="9719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nsparent Html Logo Png, Png Download - 600x600(#6834213) - PngFind">
            <a:extLst>
              <a:ext uri="{FF2B5EF4-FFF2-40B4-BE49-F238E27FC236}">
                <a16:creationId xmlns:a16="http://schemas.microsoft.com/office/drawing/2014/main" id="{6E68802F-23BC-47A8-92C7-2BBEA138B083}"/>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9692" b="91483" l="10000" r="90000">
                        <a14:foregroundMark x1="27500" y1="9692" x2="33810" y2="9838"/>
                        <a14:foregroundMark x1="33810" y1="9838" x2="33810" y2="9985"/>
                        <a14:foregroundMark x1="45238" y1="90162" x2="52262" y2="91483"/>
                        <a14:foregroundMark x1="52262" y1="91483" x2="56071" y2="89574"/>
                      </a14:backgroundRemoval>
                    </a14:imgEffect>
                  </a14:imgLayer>
                </a14:imgProps>
              </a:ext>
              <a:ext uri="{28A0092B-C50C-407E-A947-70E740481C1C}">
                <a14:useLocalDpi xmlns:a14="http://schemas.microsoft.com/office/drawing/2010/main" val="0"/>
              </a:ext>
            </a:extLst>
          </a:blip>
          <a:srcRect/>
          <a:stretch>
            <a:fillRect/>
          </a:stretch>
        </p:blipFill>
        <p:spPr bwMode="auto">
          <a:xfrm>
            <a:off x="9552321" y="4223328"/>
            <a:ext cx="970740" cy="7869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ansparent Css3 Logo Png - Css Logo Transparent Background, Png ...">
            <a:extLst>
              <a:ext uri="{FF2B5EF4-FFF2-40B4-BE49-F238E27FC236}">
                <a16:creationId xmlns:a16="http://schemas.microsoft.com/office/drawing/2014/main" id="{AA39F75F-0AC6-4789-93F4-65799AD2B883}"/>
              </a:ext>
            </a:extLst>
          </p:cNvP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5986" b="89965" l="4852" r="94515">
                        <a14:foregroundMark x1="40084" y1="14965" x2="16878" y2="15317"/>
                        <a14:foregroundMark x1="9916" y1="9859" x2="25316" y2="9859"/>
                        <a14:foregroundMark x1="25316" y1="9859" x2="62658" y2="9683"/>
                        <a14:foregroundMark x1="8650" y1="12852" x2="20675" y2="74648"/>
                        <a14:foregroundMark x1="20675" y1="74648" x2="31224" y2="79577"/>
                        <a14:foregroundMark x1="31224" y1="79577" x2="58861" y2="83627"/>
                        <a14:foregroundMark x1="58861" y1="83627" x2="73207" y2="82570"/>
                        <a14:foregroundMark x1="16878" y1="29225" x2="33544" y2="37500"/>
                        <a14:foregroundMark x1="33544" y1="37500" x2="48312" y2="37324"/>
                        <a14:foregroundMark x1="48312" y1="37324" x2="37131" y2="36796"/>
                        <a14:foregroundMark x1="37131" y1="36796" x2="29114" y2="45599"/>
                        <a14:foregroundMark x1="29114" y1="45599" x2="37764" y2="51232"/>
                        <a14:foregroundMark x1="37764" y1="51232" x2="51055" y2="53521"/>
                        <a14:foregroundMark x1="51055" y1="53521" x2="50844" y2="53521"/>
                        <a14:foregroundMark x1="6751" y1="12148" x2="47257" y2="8099"/>
                        <a14:foregroundMark x1="47257" y1="8099" x2="86498" y2="9507"/>
                        <a14:foregroundMark x1="86498" y1="9507" x2="87764" y2="25880"/>
                        <a14:foregroundMark x1="87764" y1="25880" x2="83122" y2="64261"/>
                        <a14:foregroundMark x1="83122" y1="64261" x2="84599" y2="74824"/>
                        <a14:foregroundMark x1="91139" y1="15669" x2="91350" y2="9331"/>
                        <a14:foregroundMark x1="5063" y1="7042" x2="5274" y2="5986"/>
                        <a14:foregroundMark x1="94515" y1="6514" x2="94515" y2="6514"/>
                      </a14:backgroundRemoval>
                    </a14:imgEffect>
                  </a14:imgLayer>
                </a14:imgProps>
              </a:ext>
              <a:ext uri="{28A0092B-C50C-407E-A947-70E740481C1C}">
                <a14:useLocalDpi xmlns:a14="http://schemas.microsoft.com/office/drawing/2010/main" val="0"/>
              </a:ext>
            </a:extLst>
          </a:blip>
          <a:srcRect/>
          <a:stretch>
            <a:fillRect/>
          </a:stretch>
        </p:blipFill>
        <p:spPr bwMode="auto">
          <a:xfrm>
            <a:off x="10523061" y="4254065"/>
            <a:ext cx="656751" cy="7869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script, Logo, Html png transparente grátis">
            <a:extLst>
              <a:ext uri="{FF2B5EF4-FFF2-40B4-BE49-F238E27FC236}">
                <a16:creationId xmlns:a16="http://schemas.microsoft.com/office/drawing/2014/main" id="{63035F3D-CB8B-4C20-9F41-C082E98C264E}"/>
              </a:ext>
            </a:extLst>
          </p:cNvPr>
          <p:cNvPicPr>
            <a:picLocks noChangeAspect="1" noChangeArrowheads="1"/>
          </p:cNvPicPr>
          <p:nvPr/>
        </p:nvPicPr>
        <p:blipFill>
          <a:blip r:embed="rId13" cstate="print">
            <a:extLst>
              <a:ext uri="{BEBA8EAE-BF5A-486C-A8C5-ECC9F3942E4B}">
                <a14:imgProps xmlns:a14="http://schemas.microsoft.com/office/drawing/2010/main">
                  <a14:imgLayer r:embed="rId14">
                    <a14:imgEffect>
                      <a14:backgroundRemoval t="10000" b="94259" l="10000" r="90000">
                        <a14:foregroundMark x1="48444" y1="94259" x2="48444" y2="94259"/>
                        <a14:backgroundMark x1="46111" y1="12037" x2="52111" y2="10370"/>
                        <a14:backgroundMark x1="52111" y1="10370" x2="53556" y2="10370"/>
                        <a14:backgroundMark x1="60000" y1="10741" x2="42444" y2="10000"/>
                        <a14:backgroundMark x1="44667" y1="11852" x2="52444" y2="13333"/>
                        <a14:backgroundMark x1="52444" y1="13333" x2="42444" y2="8148"/>
                        <a14:backgroundMark x1="42444" y1="8148" x2="52444" y2="8333"/>
                      </a14:backgroundRemoval>
                    </a14:imgEffect>
                  </a14:imgLayer>
                </a14:imgProps>
              </a:ext>
              <a:ext uri="{28A0092B-C50C-407E-A947-70E740481C1C}">
                <a14:useLocalDpi xmlns:a14="http://schemas.microsoft.com/office/drawing/2010/main" val="0"/>
              </a:ext>
            </a:extLst>
          </a:blip>
          <a:srcRect/>
          <a:stretch>
            <a:fillRect/>
          </a:stretch>
        </p:blipFill>
        <p:spPr bwMode="auto">
          <a:xfrm>
            <a:off x="10850474" y="4042706"/>
            <a:ext cx="1481782" cy="9147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ChatGPT Logo PNG Transparent Background 5288 × 5358, SVG, EPS ...">
            <a:extLst>
              <a:ext uri="{FF2B5EF4-FFF2-40B4-BE49-F238E27FC236}">
                <a16:creationId xmlns:a16="http://schemas.microsoft.com/office/drawing/2014/main" id="{286E81DF-6184-41BC-B780-B8B76756D81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597893" y="5211282"/>
            <a:ext cx="562230" cy="5700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pencv Svg">
            <a:extLst>
              <a:ext uri="{FF2B5EF4-FFF2-40B4-BE49-F238E27FC236}">
                <a16:creationId xmlns:a16="http://schemas.microsoft.com/office/drawing/2014/main" id="{A49C72EE-E8F5-49D3-AA31-41BFF0DDC17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306357" y="5211281"/>
            <a:ext cx="570015" cy="57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125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DC02E2-720A-DF69-C1F5-6D0876D1CA57}"/>
              </a:ext>
            </a:extLst>
          </p:cNvPr>
          <p:cNvSpPr txBox="1"/>
          <p:nvPr/>
        </p:nvSpPr>
        <p:spPr>
          <a:xfrm>
            <a:off x="1049450" y="833402"/>
            <a:ext cx="33632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D0D0D"/>
                </a:solidFill>
                <a:latin typeface="Arial"/>
                <a:ea typeface="+mn-lt"/>
                <a:cs typeface="+mn-lt"/>
              </a:rPr>
              <a:t>1. Health Care News</a:t>
            </a:r>
            <a:endParaRPr lang="en-US" sz="2400" b="1" dirty="0">
              <a:latin typeface="Arial"/>
              <a:cs typeface="Arial"/>
            </a:endParaRPr>
          </a:p>
        </p:txBody>
      </p:sp>
      <p:pic>
        <p:nvPicPr>
          <p:cNvPr id="9" name="Picture 8" descr="A green cross with leaves&#10;&#10;Description automatically generated">
            <a:extLst>
              <a:ext uri="{FF2B5EF4-FFF2-40B4-BE49-F238E27FC236}">
                <a16:creationId xmlns:a16="http://schemas.microsoft.com/office/drawing/2014/main" id="{D7B2B579-83A9-E706-67DB-DE51D642B462}"/>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4" name="Picture 3">
            <a:extLst>
              <a:ext uri="{FF2B5EF4-FFF2-40B4-BE49-F238E27FC236}">
                <a16:creationId xmlns:a16="http://schemas.microsoft.com/office/drawing/2014/main" id="{42296DDA-6559-42F7-9840-4A752B23DE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8424672" y="0"/>
            <a:ext cx="3767328" cy="3767328"/>
          </a:xfrm>
          <a:prstGeom prst="rect">
            <a:avLst/>
          </a:prstGeom>
        </p:spPr>
      </p:pic>
      <p:pic>
        <p:nvPicPr>
          <p:cNvPr id="14" name="Picture 13">
            <a:extLst>
              <a:ext uri="{FF2B5EF4-FFF2-40B4-BE49-F238E27FC236}">
                <a16:creationId xmlns:a16="http://schemas.microsoft.com/office/drawing/2014/main" id="{B949EA2E-28BF-4E96-AC7B-7A7FA73E0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48081" y="4632138"/>
            <a:ext cx="1384371" cy="2324219"/>
          </a:xfrm>
          <a:prstGeom prst="rect">
            <a:avLst/>
          </a:prstGeom>
        </p:spPr>
      </p:pic>
      <p:pic>
        <p:nvPicPr>
          <p:cNvPr id="15" name="Picture 14">
            <a:extLst>
              <a:ext uri="{FF2B5EF4-FFF2-40B4-BE49-F238E27FC236}">
                <a16:creationId xmlns:a16="http://schemas.microsoft.com/office/drawing/2014/main" id="{8B714ADD-2435-4AEB-9F5C-E5167D37EE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55440" y="4084320"/>
            <a:ext cx="4184607" cy="2773680"/>
          </a:xfrm>
          <a:prstGeom prst="rect">
            <a:avLst/>
          </a:prstGeom>
        </p:spPr>
      </p:pic>
      <p:pic>
        <p:nvPicPr>
          <p:cNvPr id="16" name="Picture 15">
            <a:extLst>
              <a:ext uri="{FF2B5EF4-FFF2-40B4-BE49-F238E27FC236}">
                <a16:creationId xmlns:a16="http://schemas.microsoft.com/office/drawing/2014/main" id="{F5970A57-AD75-4C38-967C-E5CF332C82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2751273" y="489670"/>
            <a:ext cx="4478445" cy="3499104"/>
          </a:xfrm>
          <a:prstGeom prst="rect">
            <a:avLst/>
          </a:prstGeom>
        </p:spPr>
      </p:pic>
      <p:cxnSp>
        <p:nvCxnSpPr>
          <p:cNvPr id="10" name="Straight Arrow Connector 9">
            <a:extLst>
              <a:ext uri="{FF2B5EF4-FFF2-40B4-BE49-F238E27FC236}">
                <a16:creationId xmlns:a16="http://schemas.microsoft.com/office/drawing/2014/main" id="{81A051FC-4742-48A9-815C-DA730C482654}"/>
              </a:ext>
            </a:extLst>
          </p:cNvPr>
          <p:cNvCxnSpPr>
            <a:stCxn id="2" idx="3"/>
            <a:endCxn id="19" idx="1"/>
          </p:cNvCxnSpPr>
          <p:nvPr/>
        </p:nvCxnSpPr>
        <p:spPr>
          <a:xfrm flipV="1">
            <a:off x="2394315" y="2347799"/>
            <a:ext cx="104894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B7607201-FED7-4268-A05A-00C9C2621943}"/>
              </a:ext>
            </a:extLst>
          </p:cNvPr>
          <p:cNvGrpSpPr/>
          <p:nvPr/>
        </p:nvGrpSpPr>
        <p:grpSpPr>
          <a:xfrm>
            <a:off x="773027" y="2030495"/>
            <a:ext cx="7796625" cy="4147989"/>
            <a:chOff x="2146041" y="2239221"/>
            <a:chExt cx="7796625" cy="4147989"/>
          </a:xfrm>
        </p:grpSpPr>
        <p:pic>
          <p:nvPicPr>
            <p:cNvPr id="3" name="Picture 2">
              <a:extLst>
                <a:ext uri="{FF2B5EF4-FFF2-40B4-BE49-F238E27FC236}">
                  <a16:creationId xmlns:a16="http://schemas.microsoft.com/office/drawing/2014/main" id="{524EDCDF-4B2C-47C7-AF05-DA2A1DCED9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5153" y="4555109"/>
              <a:ext cx="7077513" cy="1832101"/>
            </a:xfrm>
            <a:prstGeom prst="rect">
              <a:avLst/>
            </a:prstGeom>
            <a:ln>
              <a:noFill/>
            </a:ln>
            <a:effectLst>
              <a:outerShdw blurRad="292100" dist="139700" dir="2700000" algn="tl" rotWithShape="0">
                <a:srgbClr val="333333">
                  <a:alpha val="65000"/>
                </a:srgbClr>
              </a:outerShdw>
            </a:effectLst>
          </p:spPr>
        </p:pic>
        <p:sp>
          <p:nvSpPr>
            <p:cNvPr id="2" name="Rectangle: Rounded Corners 1">
              <a:extLst>
                <a:ext uri="{FF2B5EF4-FFF2-40B4-BE49-F238E27FC236}">
                  <a16:creationId xmlns:a16="http://schemas.microsoft.com/office/drawing/2014/main" id="{2597AA6A-E42D-4015-B378-EE9B62BC7E1E}"/>
                </a:ext>
              </a:extLst>
            </p:cNvPr>
            <p:cNvSpPr/>
            <p:nvPr/>
          </p:nvSpPr>
          <p:spPr>
            <a:xfrm>
              <a:off x="2146041" y="2239222"/>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NEWS</a:t>
              </a:r>
            </a:p>
            <a:p>
              <a:pPr algn="ctr"/>
              <a:r>
                <a:rPr lang="en-IN" b="1" dirty="0">
                  <a:solidFill>
                    <a:schemeClr val="tx1"/>
                  </a:solidFill>
                  <a:latin typeface="Arial" panose="020B0604020202020204" pitchFamily="34" charset="0"/>
                  <a:cs typeface="Arial" panose="020B0604020202020204" pitchFamily="34" charset="0"/>
                </a:rPr>
                <a:t>API</a:t>
              </a:r>
            </a:p>
          </p:txBody>
        </p:sp>
        <p:sp>
          <p:nvSpPr>
            <p:cNvPr id="19" name="Rectangle: Rounded Corners 18">
              <a:extLst>
                <a:ext uri="{FF2B5EF4-FFF2-40B4-BE49-F238E27FC236}">
                  <a16:creationId xmlns:a16="http://schemas.microsoft.com/office/drawing/2014/main" id="{FB1C8D7E-A21A-4C9F-AE17-41298228FC9D}"/>
                </a:ext>
              </a:extLst>
            </p:cNvPr>
            <p:cNvSpPr/>
            <p:nvPr/>
          </p:nvSpPr>
          <p:spPr>
            <a:xfrm>
              <a:off x="4816272" y="2239221"/>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BACKEND</a:t>
              </a:r>
            </a:p>
            <a:p>
              <a:pPr algn="ctr"/>
              <a:r>
                <a:rPr lang="en-IN" b="1" dirty="0">
                  <a:solidFill>
                    <a:schemeClr val="tx1"/>
                  </a:solidFill>
                  <a:latin typeface="Arial" panose="020B0604020202020204" pitchFamily="34" charset="0"/>
                  <a:cs typeface="Arial" panose="020B0604020202020204" pitchFamily="34" charset="0"/>
                </a:rPr>
                <a:t>FLASK</a:t>
              </a:r>
            </a:p>
          </p:txBody>
        </p:sp>
        <p:sp>
          <p:nvSpPr>
            <p:cNvPr id="20" name="Rectangle: Rounded Corners 19">
              <a:extLst>
                <a:ext uri="{FF2B5EF4-FFF2-40B4-BE49-F238E27FC236}">
                  <a16:creationId xmlns:a16="http://schemas.microsoft.com/office/drawing/2014/main" id="{E48D3D6F-4126-482B-A51E-249189F2EEF0}"/>
                </a:ext>
              </a:extLst>
            </p:cNvPr>
            <p:cNvSpPr/>
            <p:nvPr/>
          </p:nvSpPr>
          <p:spPr>
            <a:xfrm>
              <a:off x="7271276" y="2239221"/>
              <a:ext cx="1714103"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FRONTEND</a:t>
              </a:r>
            </a:p>
            <a:p>
              <a:pPr algn="ctr"/>
              <a:r>
                <a:rPr lang="en-IN" b="1" dirty="0">
                  <a:solidFill>
                    <a:schemeClr val="tx1"/>
                  </a:solidFill>
                  <a:latin typeface="Arial" panose="020B0604020202020204" pitchFamily="34" charset="0"/>
                  <a:cs typeface="Arial" panose="020B0604020202020204" pitchFamily="34" charset="0"/>
                </a:rPr>
                <a:t>HTML/CSS</a:t>
              </a:r>
            </a:p>
          </p:txBody>
        </p:sp>
        <p:cxnSp>
          <p:nvCxnSpPr>
            <p:cNvPr id="21" name="Straight Arrow Connector 20">
              <a:extLst>
                <a:ext uri="{FF2B5EF4-FFF2-40B4-BE49-F238E27FC236}">
                  <a16:creationId xmlns:a16="http://schemas.microsoft.com/office/drawing/2014/main" id="{26FDE1FD-BB91-442C-9E60-1FA0AA1DB23E}"/>
                </a:ext>
              </a:extLst>
            </p:cNvPr>
            <p:cNvCxnSpPr>
              <a:cxnSpLocks/>
              <a:stCxn id="19" idx="3"/>
              <a:endCxn id="20" idx="1"/>
            </p:cNvCxnSpPr>
            <p:nvPr/>
          </p:nvCxnSpPr>
          <p:spPr>
            <a:xfrm>
              <a:off x="6437560" y="2556525"/>
              <a:ext cx="8337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F2918C76-69FD-4230-A567-17014C371931}"/>
              </a:ext>
            </a:extLst>
          </p:cNvPr>
          <p:cNvCxnSpPr>
            <a:cxnSpLocks/>
            <a:stCxn id="20" idx="2"/>
          </p:cNvCxnSpPr>
          <p:nvPr/>
        </p:nvCxnSpPr>
        <p:spPr>
          <a:xfrm>
            <a:off x="6755314" y="2665102"/>
            <a:ext cx="0" cy="1622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D5B44FB-1BC5-43DA-81BB-05356633BA69}"/>
              </a:ext>
            </a:extLst>
          </p:cNvPr>
          <p:cNvSpPr txBox="1"/>
          <p:nvPr/>
        </p:nvSpPr>
        <p:spPr>
          <a:xfrm>
            <a:off x="7461646" y="2639632"/>
            <a:ext cx="3229704" cy="193899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Features: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For every 30 Seconds New News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User Friendly Design</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Only health related News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18" name="TextBox 17">
            <a:extLst>
              <a:ext uri="{FF2B5EF4-FFF2-40B4-BE49-F238E27FC236}">
                <a16:creationId xmlns:a16="http://schemas.microsoft.com/office/drawing/2014/main" id="{7263F456-C673-4E8C-9F79-15C157E60C3B}"/>
              </a:ext>
            </a:extLst>
          </p:cNvPr>
          <p:cNvSpPr txBox="1"/>
          <p:nvPr/>
        </p:nvSpPr>
        <p:spPr>
          <a:xfrm>
            <a:off x="773027" y="119642"/>
            <a:ext cx="4535273" cy="55147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200" b="1" dirty="0">
                <a:solidFill>
                  <a:srgbClr val="0D0D0D"/>
                </a:solidFill>
                <a:latin typeface="Arial"/>
                <a:ea typeface="+mj-ea"/>
                <a:cs typeface="Arial"/>
              </a:rPr>
              <a:t>Overview of Features</a:t>
            </a:r>
            <a:endParaRPr lang="en-US" sz="3200" b="1" dirty="0">
              <a:ea typeface="+mj-ea"/>
            </a:endParaRPr>
          </a:p>
        </p:txBody>
      </p:sp>
    </p:spTree>
    <p:extLst>
      <p:ext uri="{BB962C8B-B14F-4D97-AF65-F5344CB8AC3E}">
        <p14:creationId xmlns:p14="http://schemas.microsoft.com/office/powerpoint/2010/main" val="22111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525008-A44C-30AF-BD83-C38B7E86AC89}"/>
              </a:ext>
            </a:extLst>
          </p:cNvPr>
          <p:cNvSpPr txBox="1"/>
          <p:nvPr/>
        </p:nvSpPr>
        <p:spPr>
          <a:xfrm>
            <a:off x="986381" y="725208"/>
            <a:ext cx="33632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D0D0D"/>
                </a:solidFill>
                <a:latin typeface="Arial"/>
                <a:cs typeface="Arial"/>
              </a:rPr>
              <a:t>2. </a:t>
            </a:r>
            <a:r>
              <a:rPr lang="en-US" sz="2800" b="1" dirty="0" err="1">
                <a:solidFill>
                  <a:srgbClr val="0D0D0D"/>
                </a:solidFill>
                <a:latin typeface="Arial"/>
                <a:cs typeface="Arial"/>
              </a:rPr>
              <a:t>Mediscan</a:t>
            </a:r>
            <a:endParaRPr lang="en-US" dirty="0"/>
          </a:p>
        </p:txBody>
      </p:sp>
      <p:pic>
        <p:nvPicPr>
          <p:cNvPr id="11" name="Picture 10" descr="A green cross with leaves&#10;&#10;Description automatically generated">
            <a:extLst>
              <a:ext uri="{FF2B5EF4-FFF2-40B4-BE49-F238E27FC236}">
                <a16:creationId xmlns:a16="http://schemas.microsoft.com/office/drawing/2014/main" id="{E12D4E9B-F5C9-3477-9ECB-B7F02D741271}"/>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3" name="Picture 2">
            <a:extLst>
              <a:ext uri="{FF2B5EF4-FFF2-40B4-BE49-F238E27FC236}">
                <a16:creationId xmlns:a16="http://schemas.microsoft.com/office/drawing/2014/main" id="{BC69C246-694E-4F6F-91DD-E44A26E48CA7}"/>
              </a:ext>
            </a:extLst>
          </p:cNvPr>
          <p:cNvPicPr>
            <a:picLocks noChangeAspect="1"/>
          </p:cNvPicPr>
          <p:nvPr/>
        </p:nvPicPr>
        <p:blipFill rotWithShape="1">
          <a:blip r:embed="rId3">
            <a:extLst>
              <a:ext uri="{28A0092B-C50C-407E-A947-70E740481C1C}">
                <a14:useLocalDpi xmlns:a14="http://schemas.microsoft.com/office/drawing/2010/main" val="0"/>
              </a:ext>
            </a:extLst>
          </a:blip>
          <a:srcRect l="46069"/>
          <a:stretch/>
        </p:blipFill>
        <p:spPr>
          <a:xfrm>
            <a:off x="6737560" y="3262547"/>
            <a:ext cx="3370732" cy="2760791"/>
          </a:xfrm>
          <a:prstGeom prst="rect">
            <a:avLst/>
          </a:prstGeom>
        </p:spPr>
      </p:pic>
      <p:pic>
        <p:nvPicPr>
          <p:cNvPr id="8" name="Picture 7">
            <a:extLst>
              <a:ext uri="{FF2B5EF4-FFF2-40B4-BE49-F238E27FC236}">
                <a16:creationId xmlns:a16="http://schemas.microsoft.com/office/drawing/2014/main" id="{6C8EB93D-B10B-4F47-972F-02E9A593F5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7393" y="4084320"/>
            <a:ext cx="4184607" cy="2773680"/>
          </a:xfrm>
          <a:prstGeom prst="rect">
            <a:avLst/>
          </a:prstGeom>
        </p:spPr>
      </p:pic>
      <p:pic>
        <p:nvPicPr>
          <p:cNvPr id="4" name="Picture 3">
            <a:extLst>
              <a:ext uri="{FF2B5EF4-FFF2-40B4-BE49-F238E27FC236}">
                <a16:creationId xmlns:a16="http://schemas.microsoft.com/office/drawing/2014/main" id="{71C1F434-839A-4B57-B454-6C21104C0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8203226" y="489670"/>
            <a:ext cx="4478445" cy="3499104"/>
          </a:xfrm>
          <a:prstGeom prst="rect">
            <a:avLst/>
          </a:prstGeom>
        </p:spPr>
      </p:pic>
      <p:pic>
        <p:nvPicPr>
          <p:cNvPr id="17" name="Picture 16">
            <a:extLst>
              <a:ext uri="{FF2B5EF4-FFF2-40B4-BE49-F238E27FC236}">
                <a16:creationId xmlns:a16="http://schemas.microsoft.com/office/drawing/2014/main" id="{34798A61-50E0-4EF2-8178-C758DF27C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1850441" y="-1374630"/>
            <a:ext cx="2487738" cy="3094508"/>
          </a:xfrm>
          <a:prstGeom prst="rect">
            <a:avLst/>
          </a:prstGeom>
        </p:spPr>
      </p:pic>
      <p:pic>
        <p:nvPicPr>
          <p:cNvPr id="18" name="Picture 17">
            <a:extLst>
              <a:ext uri="{FF2B5EF4-FFF2-40B4-BE49-F238E27FC236}">
                <a16:creationId xmlns:a16="http://schemas.microsoft.com/office/drawing/2014/main" id="{F4E5A43C-9D5E-4D3F-AAA8-6983741CCED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664" b="99336" l="1477" r="99367">
                        <a14:foregroundMark x1="8228" y1="5648" x2="98523" y2="84718"/>
                        <a14:foregroundMark x1="97257" y1="89037" x2="99156" y2="96678"/>
                        <a14:foregroundMark x1="98523" y1="94684" x2="99789" y2="99336"/>
                        <a14:foregroundMark x1="6540" y1="8638" x2="1899" y2="997"/>
                        <a14:foregroundMark x1="3586" y1="4319" x2="1477" y2="664"/>
                      </a14:backgroundRemoval>
                    </a14:imgEffect>
                  </a14:imgLayer>
                </a14:imgProps>
              </a:ext>
              <a:ext uri="{28A0092B-C50C-407E-A947-70E740481C1C}">
                <a14:useLocalDpi xmlns:a14="http://schemas.microsoft.com/office/drawing/2010/main" val="0"/>
              </a:ext>
            </a:extLst>
          </a:blip>
          <a:stretch>
            <a:fillRect/>
          </a:stretch>
        </p:blipFill>
        <p:spPr>
          <a:xfrm rot="10800000">
            <a:off x="-1561748" y="6408282"/>
            <a:ext cx="2548128" cy="1618115"/>
          </a:xfrm>
          <a:prstGeom prst="rect">
            <a:avLst/>
          </a:prstGeom>
        </p:spPr>
      </p:pic>
      <p:sp>
        <p:nvSpPr>
          <p:cNvPr id="12" name="Rectangle: Rounded Corners 11">
            <a:extLst>
              <a:ext uri="{FF2B5EF4-FFF2-40B4-BE49-F238E27FC236}">
                <a16:creationId xmlns:a16="http://schemas.microsoft.com/office/drawing/2014/main" id="{4A96DB28-6372-4458-8B5C-CA32F2905A28}"/>
              </a:ext>
            </a:extLst>
          </p:cNvPr>
          <p:cNvSpPr/>
          <p:nvPr/>
        </p:nvSpPr>
        <p:spPr>
          <a:xfrm>
            <a:off x="773027" y="1691078"/>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MEDICINE NAME</a:t>
            </a:r>
          </a:p>
        </p:txBody>
      </p:sp>
      <p:sp>
        <p:nvSpPr>
          <p:cNvPr id="14" name="Rectangle: Rounded Corners 13">
            <a:extLst>
              <a:ext uri="{FF2B5EF4-FFF2-40B4-BE49-F238E27FC236}">
                <a16:creationId xmlns:a16="http://schemas.microsoft.com/office/drawing/2014/main" id="{25C8BD34-3FCA-467A-A1A7-48F81F62E3E4}"/>
              </a:ext>
            </a:extLst>
          </p:cNvPr>
          <p:cNvSpPr/>
          <p:nvPr/>
        </p:nvSpPr>
        <p:spPr>
          <a:xfrm>
            <a:off x="773027" y="3111696"/>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MEDICINE</a:t>
            </a:r>
          </a:p>
          <a:p>
            <a:pPr algn="ctr"/>
            <a:r>
              <a:rPr lang="en-IN" sz="1400" b="1" dirty="0">
                <a:solidFill>
                  <a:schemeClr val="tx1"/>
                </a:solidFill>
                <a:latin typeface="Arial" panose="020B0604020202020204" pitchFamily="34" charset="0"/>
                <a:cs typeface="Arial" panose="020B0604020202020204" pitchFamily="34" charset="0"/>
              </a:rPr>
              <a:t>IMAGE</a:t>
            </a:r>
          </a:p>
        </p:txBody>
      </p:sp>
      <p:sp>
        <p:nvSpPr>
          <p:cNvPr id="15" name="Rectangle: Rounded Corners 14">
            <a:extLst>
              <a:ext uri="{FF2B5EF4-FFF2-40B4-BE49-F238E27FC236}">
                <a16:creationId xmlns:a16="http://schemas.microsoft.com/office/drawing/2014/main" id="{4A948B65-B4D2-40CE-BE8C-430371821B27}"/>
              </a:ext>
            </a:extLst>
          </p:cNvPr>
          <p:cNvSpPr/>
          <p:nvPr/>
        </p:nvSpPr>
        <p:spPr>
          <a:xfrm>
            <a:off x="2876076" y="3111696"/>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chemeClr val="tx1"/>
                </a:solidFill>
                <a:latin typeface="Arial" panose="020B0604020202020204" pitchFamily="34" charset="0"/>
                <a:cs typeface="Arial" panose="020B0604020202020204" pitchFamily="34" charset="0"/>
              </a:rPr>
              <a:t>IMAGE CLASSIFICATION</a:t>
            </a:r>
          </a:p>
          <a:p>
            <a:pPr algn="ctr"/>
            <a:r>
              <a:rPr lang="en-IN" sz="1100" b="1" dirty="0">
                <a:solidFill>
                  <a:schemeClr val="tx1"/>
                </a:solidFill>
                <a:latin typeface="Arial" panose="020B0604020202020204" pitchFamily="34" charset="0"/>
                <a:cs typeface="Arial" panose="020B0604020202020204" pitchFamily="34" charset="0"/>
              </a:rPr>
              <a:t>OPENCV</a:t>
            </a:r>
          </a:p>
        </p:txBody>
      </p:sp>
      <p:sp>
        <p:nvSpPr>
          <p:cNvPr id="16" name="Rectangle: Rounded Corners 15">
            <a:extLst>
              <a:ext uri="{FF2B5EF4-FFF2-40B4-BE49-F238E27FC236}">
                <a16:creationId xmlns:a16="http://schemas.microsoft.com/office/drawing/2014/main" id="{4B8CBCFD-205D-4F8D-8633-ABA8473C3B02}"/>
              </a:ext>
            </a:extLst>
          </p:cNvPr>
          <p:cNvSpPr/>
          <p:nvPr/>
        </p:nvSpPr>
        <p:spPr>
          <a:xfrm>
            <a:off x="5010960" y="849715"/>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JSON</a:t>
            </a:r>
          </a:p>
          <a:p>
            <a:pPr algn="ctr"/>
            <a:r>
              <a:rPr lang="en-IN" sz="1400" b="1" dirty="0">
                <a:solidFill>
                  <a:schemeClr val="tx1"/>
                </a:solidFill>
                <a:latin typeface="Arial" panose="020B0604020202020204" pitchFamily="34" charset="0"/>
                <a:cs typeface="Arial" panose="020B0604020202020204" pitchFamily="34" charset="0"/>
              </a:rPr>
              <a:t>MEDICINE DATA</a:t>
            </a:r>
          </a:p>
        </p:txBody>
      </p:sp>
      <p:sp>
        <p:nvSpPr>
          <p:cNvPr id="19" name="Rectangle: Rounded Corners 18">
            <a:extLst>
              <a:ext uri="{FF2B5EF4-FFF2-40B4-BE49-F238E27FC236}">
                <a16:creationId xmlns:a16="http://schemas.microsoft.com/office/drawing/2014/main" id="{4825CC35-5FCB-46B5-98DA-8FB5A33E9198}"/>
              </a:ext>
            </a:extLst>
          </p:cNvPr>
          <p:cNvSpPr/>
          <p:nvPr/>
        </p:nvSpPr>
        <p:spPr>
          <a:xfrm>
            <a:off x="5010960" y="2235769"/>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BACKEND</a:t>
            </a:r>
          </a:p>
          <a:p>
            <a:pPr algn="ctr"/>
            <a:r>
              <a:rPr lang="en-IN" sz="1400" b="1" dirty="0">
                <a:solidFill>
                  <a:schemeClr val="tx1"/>
                </a:solidFill>
                <a:latin typeface="Arial" panose="020B0604020202020204" pitchFamily="34" charset="0"/>
                <a:cs typeface="Arial" panose="020B0604020202020204" pitchFamily="34" charset="0"/>
              </a:rPr>
              <a:t>FLASK</a:t>
            </a:r>
          </a:p>
        </p:txBody>
      </p:sp>
      <p:sp>
        <p:nvSpPr>
          <p:cNvPr id="20" name="Rectangle: Rounded Corners 19">
            <a:extLst>
              <a:ext uri="{FF2B5EF4-FFF2-40B4-BE49-F238E27FC236}">
                <a16:creationId xmlns:a16="http://schemas.microsoft.com/office/drawing/2014/main" id="{D1205B54-5468-472E-A932-9FDB0B42929F}"/>
              </a:ext>
            </a:extLst>
          </p:cNvPr>
          <p:cNvSpPr/>
          <p:nvPr/>
        </p:nvSpPr>
        <p:spPr>
          <a:xfrm>
            <a:off x="7400491" y="2235769"/>
            <a:ext cx="1714103"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FRONTEND</a:t>
            </a:r>
          </a:p>
          <a:p>
            <a:pPr algn="ctr"/>
            <a:r>
              <a:rPr lang="en-IN" sz="1400" b="1" dirty="0">
                <a:solidFill>
                  <a:schemeClr val="tx1"/>
                </a:solidFill>
                <a:latin typeface="Arial" panose="020B0604020202020204" pitchFamily="34" charset="0"/>
                <a:cs typeface="Arial" panose="020B0604020202020204" pitchFamily="34" charset="0"/>
              </a:rPr>
              <a:t>HTML/CSS</a:t>
            </a:r>
          </a:p>
        </p:txBody>
      </p:sp>
      <p:cxnSp>
        <p:nvCxnSpPr>
          <p:cNvPr id="21" name="Straight Arrow Connector 20">
            <a:extLst>
              <a:ext uri="{FF2B5EF4-FFF2-40B4-BE49-F238E27FC236}">
                <a16:creationId xmlns:a16="http://schemas.microsoft.com/office/drawing/2014/main" id="{95EF28A0-B261-458C-9050-F018AFA63422}"/>
              </a:ext>
            </a:extLst>
          </p:cNvPr>
          <p:cNvCxnSpPr>
            <a:cxnSpLocks/>
            <a:stCxn id="12" idx="3"/>
            <a:endCxn id="19" idx="1"/>
          </p:cNvCxnSpPr>
          <p:nvPr/>
        </p:nvCxnSpPr>
        <p:spPr>
          <a:xfrm>
            <a:off x="2394315" y="2008382"/>
            <a:ext cx="2616645" cy="5446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BAF19D1-1A5E-491F-A817-761DF526C0E6}"/>
              </a:ext>
            </a:extLst>
          </p:cNvPr>
          <p:cNvCxnSpPr>
            <a:cxnSpLocks/>
            <a:stCxn id="14" idx="3"/>
            <a:endCxn id="15" idx="1"/>
          </p:cNvCxnSpPr>
          <p:nvPr/>
        </p:nvCxnSpPr>
        <p:spPr>
          <a:xfrm>
            <a:off x="2394315" y="3429000"/>
            <a:ext cx="4817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DAB38D-9729-4426-874C-B5C8FA2357C8}"/>
              </a:ext>
            </a:extLst>
          </p:cNvPr>
          <p:cNvCxnSpPr>
            <a:cxnSpLocks/>
            <a:stCxn id="15" idx="3"/>
            <a:endCxn id="19" idx="1"/>
          </p:cNvCxnSpPr>
          <p:nvPr/>
        </p:nvCxnSpPr>
        <p:spPr>
          <a:xfrm flipV="1">
            <a:off x="4497364" y="2553073"/>
            <a:ext cx="513596" cy="8759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504CFA-BC5D-485B-A8C7-78AA98AAEC2A}"/>
              </a:ext>
            </a:extLst>
          </p:cNvPr>
          <p:cNvCxnSpPr>
            <a:cxnSpLocks/>
            <a:stCxn id="16" idx="2"/>
            <a:endCxn id="19" idx="0"/>
          </p:cNvCxnSpPr>
          <p:nvPr/>
        </p:nvCxnSpPr>
        <p:spPr>
          <a:xfrm>
            <a:off x="5821604" y="1484322"/>
            <a:ext cx="0" cy="7514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49FEC4-F4CC-4607-9089-A397D326FEB0}"/>
              </a:ext>
            </a:extLst>
          </p:cNvPr>
          <p:cNvCxnSpPr>
            <a:cxnSpLocks/>
            <a:stCxn id="19" idx="3"/>
            <a:endCxn id="20" idx="1"/>
          </p:cNvCxnSpPr>
          <p:nvPr/>
        </p:nvCxnSpPr>
        <p:spPr>
          <a:xfrm>
            <a:off x="6632248" y="2553073"/>
            <a:ext cx="7682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4D3E08-E893-4CA2-91F7-64E8C7A677DA}"/>
              </a:ext>
            </a:extLst>
          </p:cNvPr>
          <p:cNvCxnSpPr>
            <a:cxnSpLocks/>
            <a:stCxn id="20" idx="2"/>
          </p:cNvCxnSpPr>
          <p:nvPr/>
        </p:nvCxnSpPr>
        <p:spPr>
          <a:xfrm>
            <a:off x="8257543" y="2870376"/>
            <a:ext cx="0" cy="5586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CE00E4F-A4BE-4C25-BE89-4B04235BA20A}"/>
              </a:ext>
            </a:extLst>
          </p:cNvPr>
          <p:cNvSpPr txBox="1"/>
          <p:nvPr/>
        </p:nvSpPr>
        <p:spPr>
          <a:xfrm>
            <a:off x="817754" y="4415193"/>
            <a:ext cx="4740075" cy="1754326"/>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Features: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Get the Uses and Side Effects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Created our own dataset for 70+ medicines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Trained a image classification model.</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88552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B7A08-C9AE-D64F-A90F-42F99F839179}"/>
              </a:ext>
            </a:extLst>
          </p:cNvPr>
          <p:cNvSpPr txBox="1"/>
          <p:nvPr/>
        </p:nvSpPr>
        <p:spPr>
          <a:xfrm>
            <a:off x="1033621" y="722966"/>
            <a:ext cx="35722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D0D0D"/>
                </a:solidFill>
                <a:latin typeface="Arial"/>
                <a:cs typeface="Arial"/>
              </a:rPr>
              <a:t>3. </a:t>
            </a:r>
            <a:r>
              <a:rPr lang="en-US" sz="2800" b="1" dirty="0" err="1">
                <a:solidFill>
                  <a:srgbClr val="0D0D0D"/>
                </a:solidFill>
                <a:latin typeface="Arial"/>
                <a:cs typeface="Arial"/>
              </a:rPr>
              <a:t>CareCue</a:t>
            </a:r>
            <a:r>
              <a:rPr lang="en-US" sz="2800" b="1" dirty="0">
                <a:solidFill>
                  <a:srgbClr val="0D0D0D"/>
                </a:solidFill>
                <a:latin typeface="Arial"/>
                <a:cs typeface="Arial"/>
              </a:rPr>
              <a:t> Chatbot</a:t>
            </a:r>
          </a:p>
        </p:txBody>
      </p:sp>
      <p:pic>
        <p:nvPicPr>
          <p:cNvPr id="11" name="Picture 10" descr="A green cross with leaves&#10;&#10;Description automatically generated">
            <a:extLst>
              <a:ext uri="{FF2B5EF4-FFF2-40B4-BE49-F238E27FC236}">
                <a16:creationId xmlns:a16="http://schemas.microsoft.com/office/drawing/2014/main" id="{095E0729-7460-A5F3-16A3-826CC00B6D17}"/>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pic>
        <p:nvPicPr>
          <p:cNvPr id="3" name="Picture 2">
            <a:extLst>
              <a:ext uri="{FF2B5EF4-FFF2-40B4-BE49-F238E27FC236}">
                <a16:creationId xmlns:a16="http://schemas.microsoft.com/office/drawing/2014/main" id="{C8567A1E-90C1-4D12-A299-A64653164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47184" y="-425306"/>
            <a:ext cx="2487738" cy="3094508"/>
          </a:xfrm>
          <a:prstGeom prst="rect">
            <a:avLst/>
          </a:prstGeom>
        </p:spPr>
      </p:pic>
      <p:pic>
        <p:nvPicPr>
          <p:cNvPr id="6" name="Picture 5">
            <a:extLst>
              <a:ext uri="{FF2B5EF4-FFF2-40B4-BE49-F238E27FC236}">
                <a16:creationId xmlns:a16="http://schemas.microsoft.com/office/drawing/2014/main" id="{E788D307-4F8E-42CE-A59C-1D000AB8904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64" b="99336" l="1477" r="99367">
                        <a14:foregroundMark x1="8228" y1="5648" x2="98523" y2="84718"/>
                        <a14:foregroundMark x1="97257" y1="89037" x2="99156" y2="96678"/>
                        <a14:foregroundMark x1="98523" y1="94684" x2="99789" y2="99336"/>
                        <a14:foregroundMark x1="6540" y1="8638" x2="1899" y2="997"/>
                        <a14:foregroundMark x1="3586" y1="4319" x2="1477" y2="664"/>
                      </a14:backgroundRemoval>
                    </a14:imgEffect>
                  </a14:imgLayer>
                </a14:imgProps>
              </a:ext>
              <a:ext uri="{28A0092B-C50C-407E-A947-70E740481C1C}">
                <a14:useLocalDpi xmlns:a14="http://schemas.microsoft.com/office/drawing/2010/main" val="0"/>
              </a:ext>
            </a:extLst>
          </a:blip>
          <a:stretch>
            <a:fillRect/>
          </a:stretch>
        </p:blipFill>
        <p:spPr>
          <a:xfrm rot="10800000">
            <a:off x="0" y="5311002"/>
            <a:ext cx="2548128" cy="1618115"/>
          </a:xfrm>
          <a:prstGeom prst="rect">
            <a:avLst/>
          </a:prstGeom>
        </p:spPr>
      </p:pic>
      <p:pic>
        <p:nvPicPr>
          <p:cNvPr id="12" name="Picture 11">
            <a:extLst>
              <a:ext uri="{FF2B5EF4-FFF2-40B4-BE49-F238E27FC236}">
                <a16:creationId xmlns:a16="http://schemas.microsoft.com/office/drawing/2014/main" id="{6EADFD09-F923-4C13-9602-B720C589C9A7}"/>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0" b="99873" l="100" r="95300">
                        <a14:foregroundMark x1="1500" y1="3177" x2="20200" y2="35705"/>
                        <a14:foregroundMark x1="20200" y1="35705" x2="49400" y2="55909"/>
                        <a14:foregroundMark x1="49400" y1="55909" x2="64600" y2="60864"/>
                        <a14:foregroundMark x1="64600" y1="60864" x2="77700" y2="78526"/>
                        <a14:foregroundMark x1="77700" y1="78526" x2="85500" y2="79288"/>
                        <a14:foregroundMark x1="85500" y1="79288" x2="88300" y2="93393"/>
                        <a14:foregroundMark x1="88300" y1="93393" x2="85500" y2="99746"/>
                        <a14:foregroundMark x1="85500" y1="99746" x2="85100" y2="99873"/>
                        <a14:foregroundMark x1="91400" y1="74460" x2="94200" y2="83355"/>
                        <a14:foregroundMark x1="94200" y1="83355" x2="91400" y2="94917"/>
                        <a14:foregroundMark x1="91400" y1="94917" x2="91400" y2="94917"/>
                        <a14:foregroundMark x1="95300" y1="79161" x2="95300" y2="84752"/>
                        <a14:foregroundMark x1="2000" y1="4066" x2="3700" y2="90089"/>
                        <a14:foregroundMark x1="3700" y1="90089" x2="5100" y2="92630"/>
                        <a14:foregroundMark x1="7700" y1="11182" x2="800" y2="2795"/>
                        <a14:foregroundMark x1="9600" y1="6607" x2="2700" y2="1017"/>
                        <a14:foregroundMark x1="1300" y1="1271" x2="2300" y2="1652"/>
                        <a14:foregroundMark x1="2300" y1="1271" x2="800" y2="127"/>
                        <a14:foregroundMark x1="2200" y1="889" x2="800" y2="127"/>
                        <a14:foregroundMark x1="1200" y1="3685" x2="100" y2="13723"/>
                        <a14:foregroundMark x1="100" y1="13723" x2="100" y2="13723"/>
                        <a14:foregroundMark x1="15600" y1="78018" x2="39800" y2="83355"/>
                        <a14:foregroundMark x1="39800" y1="83355" x2="50000" y2="82338"/>
                      </a14:backgroundRemoval>
                    </a14:imgEffect>
                  </a14:imgLayer>
                </a14:imgProps>
              </a:ext>
              <a:ext uri="{28A0092B-C50C-407E-A947-70E740481C1C}">
                <a14:useLocalDpi xmlns:a14="http://schemas.microsoft.com/office/drawing/2010/main" val="0"/>
              </a:ext>
            </a:extLst>
          </a:blip>
          <a:stretch>
            <a:fillRect/>
          </a:stretch>
        </p:blipFill>
        <p:spPr>
          <a:xfrm>
            <a:off x="-1893242" y="6275806"/>
            <a:ext cx="2926864" cy="2303442"/>
          </a:xfrm>
          <a:prstGeom prst="rect">
            <a:avLst/>
          </a:prstGeom>
        </p:spPr>
      </p:pic>
      <p:pic>
        <p:nvPicPr>
          <p:cNvPr id="13" name="Picture 12">
            <a:extLst>
              <a:ext uri="{FF2B5EF4-FFF2-40B4-BE49-F238E27FC236}">
                <a16:creationId xmlns:a16="http://schemas.microsoft.com/office/drawing/2014/main" id="{F71B0C79-9675-44DF-96BD-7CC63208E0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10817097" y="-1256086"/>
            <a:ext cx="4484361" cy="3363271"/>
          </a:xfrm>
          <a:prstGeom prst="rect">
            <a:avLst/>
          </a:prstGeom>
        </p:spPr>
      </p:pic>
      <p:sp>
        <p:nvSpPr>
          <p:cNvPr id="10" name="Rectangle: Rounded Corners 9">
            <a:extLst>
              <a:ext uri="{FF2B5EF4-FFF2-40B4-BE49-F238E27FC236}">
                <a16:creationId xmlns:a16="http://schemas.microsoft.com/office/drawing/2014/main" id="{B19C992A-E070-4B89-B1D7-79000D673869}"/>
              </a:ext>
            </a:extLst>
          </p:cNvPr>
          <p:cNvSpPr/>
          <p:nvPr/>
        </p:nvSpPr>
        <p:spPr>
          <a:xfrm>
            <a:off x="850782" y="1666343"/>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NORMAL CHAT</a:t>
            </a:r>
          </a:p>
        </p:txBody>
      </p:sp>
      <p:sp>
        <p:nvSpPr>
          <p:cNvPr id="15" name="Rectangle: Rounded Corners 14">
            <a:extLst>
              <a:ext uri="{FF2B5EF4-FFF2-40B4-BE49-F238E27FC236}">
                <a16:creationId xmlns:a16="http://schemas.microsoft.com/office/drawing/2014/main" id="{9E292D9B-51F4-449C-9570-9568C9F65338}"/>
              </a:ext>
            </a:extLst>
          </p:cNvPr>
          <p:cNvSpPr/>
          <p:nvPr/>
        </p:nvSpPr>
        <p:spPr>
          <a:xfrm>
            <a:off x="850782" y="2700803"/>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D0D0D"/>
                </a:solidFill>
                <a:latin typeface="Arial"/>
                <a:ea typeface="+mn-lt"/>
                <a:cs typeface="+mn-lt"/>
              </a:rPr>
              <a:t>SYMPTOM</a:t>
            </a:r>
          </a:p>
          <a:p>
            <a:pPr algn="ctr"/>
            <a:r>
              <a:rPr lang="en-US" sz="1400" b="1" dirty="0">
                <a:solidFill>
                  <a:srgbClr val="0D0D0D"/>
                </a:solidFill>
                <a:latin typeface="Arial"/>
                <a:ea typeface="+mn-lt"/>
                <a:cs typeface="+mn-lt"/>
              </a:rPr>
              <a:t>CHAT</a:t>
            </a:r>
            <a:endParaRPr lang="en-IN" sz="1400" b="1" dirty="0">
              <a:solidFill>
                <a:schemeClr val="tx1"/>
              </a:solidFill>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E7674572-01C9-40B5-882F-EA9762F77D9B}"/>
              </a:ext>
            </a:extLst>
          </p:cNvPr>
          <p:cNvSpPr/>
          <p:nvPr/>
        </p:nvSpPr>
        <p:spPr>
          <a:xfrm>
            <a:off x="850782" y="3876690"/>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OPENAI</a:t>
            </a:r>
          </a:p>
          <a:p>
            <a:pPr algn="ctr"/>
            <a:r>
              <a:rPr lang="en-IN" sz="1400" b="1" dirty="0">
                <a:solidFill>
                  <a:schemeClr val="tx1"/>
                </a:solidFill>
                <a:latin typeface="Arial" panose="020B0604020202020204" pitchFamily="34" charset="0"/>
                <a:cs typeface="Arial" panose="020B0604020202020204" pitchFamily="34" charset="0"/>
              </a:rPr>
              <a:t>CHAT</a:t>
            </a:r>
          </a:p>
        </p:txBody>
      </p:sp>
      <p:sp>
        <p:nvSpPr>
          <p:cNvPr id="17" name="Rectangle: Rounded Corners 16">
            <a:extLst>
              <a:ext uri="{FF2B5EF4-FFF2-40B4-BE49-F238E27FC236}">
                <a16:creationId xmlns:a16="http://schemas.microsoft.com/office/drawing/2014/main" id="{940D8FE4-9B2D-401C-8FDD-2D11512DAED3}"/>
              </a:ext>
            </a:extLst>
          </p:cNvPr>
          <p:cNvSpPr/>
          <p:nvPr/>
        </p:nvSpPr>
        <p:spPr>
          <a:xfrm>
            <a:off x="3040663" y="1656191"/>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BASIC HEALTH CHAT DATASET</a:t>
            </a:r>
          </a:p>
        </p:txBody>
      </p:sp>
      <p:sp>
        <p:nvSpPr>
          <p:cNvPr id="18" name="Rectangle: Rounded Corners 17">
            <a:extLst>
              <a:ext uri="{FF2B5EF4-FFF2-40B4-BE49-F238E27FC236}">
                <a16:creationId xmlns:a16="http://schemas.microsoft.com/office/drawing/2014/main" id="{27AB1FDF-4F3D-4CE2-9823-6410C793345E}"/>
              </a:ext>
            </a:extLst>
          </p:cNvPr>
          <p:cNvSpPr/>
          <p:nvPr/>
        </p:nvSpPr>
        <p:spPr>
          <a:xfrm>
            <a:off x="3040663" y="2705182"/>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TRAINED</a:t>
            </a:r>
          </a:p>
          <a:p>
            <a:pPr algn="ctr"/>
            <a:r>
              <a:rPr lang="en-IN" sz="1400" b="1" dirty="0">
                <a:solidFill>
                  <a:schemeClr val="tx1"/>
                </a:solidFill>
                <a:latin typeface="Arial" panose="020B0604020202020204" pitchFamily="34" charset="0"/>
                <a:cs typeface="Arial" panose="020B0604020202020204" pitchFamily="34" charset="0"/>
              </a:rPr>
              <a:t>ML MODEL</a:t>
            </a:r>
          </a:p>
        </p:txBody>
      </p:sp>
      <p:sp>
        <p:nvSpPr>
          <p:cNvPr id="19" name="Rectangle: Rounded Corners 18">
            <a:extLst>
              <a:ext uri="{FF2B5EF4-FFF2-40B4-BE49-F238E27FC236}">
                <a16:creationId xmlns:a16="http://schemas.microsoft.com/office/drawing/2014/main" id="{A8DFC289-C8CF-4389-B3E3-A9983D87F855}"/>
              </a:ext>
            </a:extLst>
          </p:cNvPr>
          <p:cNvSpPr/>
          <p:nvPr/>
        </p:nvSpPr>
        <p:spPr>
          <a:xfrm>
            <a:off x="3034699" y="3876690"/>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OPENAI</a:t>
            </a:r>
          </a:p>
          <a:p>
            <a:pPr algn="ctr"/>
            <a:r>
              <a:rPr lang="en-IN" sz="1400" b="1" dirty="0">
                <a:solidFill>
                  <a:schemeClr val="tx1"/>
                </a:solidFill>
                <a:latin typeface="Arial" panose="020B0604020202020204" pitchFamily="34" charset="0"/>
                <a:cs typeface="Arial" panose="020B0604020202020204" pitchFamily="34" charset="0"/>
              </a:rPr>
              <a:t>API</a:t>
            </a:r>
          </a:p>
        </p:txBody>
      </p:sp>
      <p:sp>
        <p:nvSpPr>
          <p:cNvPr id="20" name="Rectangle: Rounded Corners 19">
            <a:extLst>
              <a:ext uri="{FF2B5EF4-FFF2-40B4-BE49-F238E27FC236}">
                <a16:creationId xmlns:a16="http://schemas.microsoft.com/office/drawing/2014/main" id="{09D58EFE-61EC-45E5-B1C9-713D9065F971}"/>
              </a:ext>
            </a:extLst>
          </p:cNvPr>
          <p:cNvSpPr/>
          <p:nvPr/>
        </p:nvSpPr>
        <p:spPr>
          <a:xfrm>
            <a:off x="5379106" y="2685821"/>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BACKEND</a:t>
            </a:r>
          </a:p>
          <a:p>
            <a:pPr algn="ctr"/>
            <a:r>
              <a:rPr lang="en-IN" sz="1400" b="1" dirty="0">
                <a:solidFill>
                  <a:schemeClr val="tx1"/>
                </a:solidFill>
                <a:latin typeface="Arial" panose="020B0604020202020204" pitchFamily="34" charset="0"/>
                <a:cs typeface="Arial" panose="020B0604020202020204" pitchFamily="34" charset="0"/>
              </a:rPr>
              <a:t>FLASK</a:t>
            </a:r>
          </a:p>
        </p:txBody>
      </p:sp>
      <p:sp>
        <p:nvSpPr>
          <p:cNvPr id="21" name="Rectangle: Rounded Corners 20">
            <a:extLst>
              <a:ext uri="{FF2B5EF4-FFF2-40B4-BE49-F238E27FC236}">
                <a16:creationId xmlns:a16="http://schemas.microsoft.com/office/drawing/2014/main" id="{6E971991-5D76-4889-89B7-0E1EA38ED44A}"/>
              </a:ext>
            </a:extLst>
          </p:cNvPr>
          <p:cNvSpPr/>
          <p:nvPr/>
        </p:nvSpPr>
        <p:spPr>
          <a:xfrm>
            <a:off x="7811038" y="2695851"/>
            <a:ext cx="1714103"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FRONTEND</a:t>
            </a:r>
          </a:p>
          <a:p>
            <a:pPr algn="ctr"/>
            <a:r>
              <a:rPr lang="en-IN" sz="1400" b="1" dirty="0">
                <a:solidFill>
                  <a:schemeClr val="tx1"/>
                </a:solidFill>
                <a:latin typeface="Arial" panose="020B0604020202020204" pitchFamily="34" charset="0"/>
                <a:cs typeface="Arial" panose="020B0604020202020204" pitchFamily="34" charset="0"/>
              </a:rPr>
              <a:t>HTML/CSS</a:t>
            </a:r>
          </a:p>
        </p:txBody>
      </p:sp>
      <p:pic>
        <p:nvPicPr>
          <p:cNvPr id="22" name="Picture 21">
            <a:extLst>
              <a:ext uri="{FF2B5EF4-FFF2-40B4-BE49-F238E27FC236}">
                <a16:creationId xmlns:a16="http://schemas.microsoft.com/office/drawing/2014/main" id="{6AFE361B-7783-4E01-A6D6-7101DF1816B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13430" y="3875867"/>
            <a:ext cx="4605169" cy="2826673"/>
          </a:xfrm>
          <a:prstGeom prst="rect">
            <a:avLst/>
          </a:prstGeom>
        </p:spPr>
      </p:pic>
      <p:cxnSp>
        <p:nvCxnSpPr>
          <p:cNvPr id="23" name="Straight Arrow Connector 22">
            <a:extLst>
              <a:ext uri="{FF2B5EF4-FFF2-40B4-BE49-F238E27FC236}">
                <a16:creationId xmlns:a16="http://schemas.microsoft.com/office/drawing/2014/main" id="{469BC567-2A2C-4414-8277-14F1FB268F13}"/>
              </a:ext>
            </a:extLst>
          </p:cNvPr>
          <p:cNvCxnSpPr>
            <a:cxnSpLocks/>
            <a:stCxn id="16" idx="3"/>
            <a:endCxn id="19" idx="1"/>
          </p:cNvCxnSpPr>
          <p:nvPr/>
        </p:nvCxnSpPr>
        <p:spPr>
          <a:xfrm>
            <a:off x="2472070" y="4193994"/>
            <a:ext cx="56262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A44BAC-0AD9-4D7F-972C-99FCEACAD9CC}"/>
              </a:ext>
            </a:extLst>
          </p:cNvPr>
          <p:cNvCxnSpPr>
            <a:cxnSpLocks/>
            <a:stCxn id="15" idx="3"/>
            <a:endCxn id="18" idx="1"/>
          </p:cNvCxnSpPr>
          <p:nvPr/>
        </p:nvCxnSpPr>
        <p:spPr>
          <a:xfrm>
            <a:off x="2472070" y="3018107"/>
            <a:ext cx="568593" cy="43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5337A63-4704-4B28-97EA-CF86092818FA}"/>
              </a:ext>
            </a:extLst>
          </p:cNvPr>
          <p:cNvCxnSpPr>
            <a:cxnSpLocks/>
            <a:stCxn id="10" idx="3"/>
            <a:endCxn id="17" idx="1"/>
          </p:cNvCxnSpPr>
          <p:nvPr/>
        </p:nvCxnSpPr>
        <p:spPr>
          <a:xfrm flipV="1">
            <a:off x="2472070" y="1973495"/>
            <a:ext cx="568593" cy="101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64A4AF-BE2D-4CDA-AA2D-58186D1DFB08}"/>
              </a:ext>
            </a:extLst>
          </p:cNvPr>
          <p:cNvCxnSpPr>
            <a:cxnSpLocks/>
            <a:stCxn id="19" idx="3"/>
            <a:endCxn id="20" idx="1"/>
          </p:cNvCxnSpPr>
          <p:nvPr/>
        </p:nvCxnSpPr>
        <p:spPr>
          <a:xfrm flipV="1">
            <a:off x="4655987" y="3003125"/>
            <a:ext cx="723119" cy="11908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6C8F7AD-8803-4371-BE88-2BFD73816251}"/>
              </a:ext>
            </a:extLst>
          </p:cNvPr>
          <p:cNvCxnSpPr>
            <a:cxnSpLocks/>
            <a:stCxn id="17" idx="3"/>
            <a:endCxn id="20" idx="1"/>
          </p:cNvCxnSpPr>
          <p:nvPr/>
        </p:nvCxnSpPr>
        <p:spPr>
          <a:xfrm>
            <a:off x="4661951" y="1973495"/>
            <a:ext cx="717155" cy="102963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18A654-1A36-4306-8024-3F3B5FB7D43E}"/>
              </a:ext>
            </a:extLst>
          </p:cNvPr>
          <p:cNvCxnSpPr>
            <a:cxnSpLocks/>
            <a:stCxn id="18" idx="3"/>
            <a:endCxn id="20" idx="1"/>
          </p:cNvCxnSpPr>
          <p:nvPr/>
        </p:nvCxnSpPr>
        <p:spPr>
          <a:xfrm flipV="1">
            <a:off x="4661951" y="3003125"/>
            <a:ext cx="717155" cy="193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B40EFF4-688A-497E-B12B-B194B0A50B80}"/>
              </a:ext>
            </a:extLst>
          </p:cNvPr>
          <p:cNvCxnSpPr>
            <a:cxnSpLocks/>
            <a:stCxn id="20" idx="3"/>
            <a:endCxn id="21" idx="1"/>
          </p:cNvCxnSpPr>
          <p:nvPr/>
        </p:nvCxnSpPr>
        <p:spPr>
          <a:xfrm>
            <a:off x="7000394" y="3003125"/>
            <a:ext cx="810644" cy="100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C9A42D2-B4F3-4CB8-B7E4-558288734DF0}"/>
              </a:ext>
            </a:extLst>
          </p:cNvPr>
          <p:cNvCxnSpPr>
            <a:cxnSpLocks/>
            <a:stCxn id="21" idx="2"/>
          </p:cNvCxnSpPr>
          <p:nvPr/>
        </p:nvCxnSpPr>
        <p:spPr>
          <a:xfrm>
            <a:off x="8668090" y="3330458"/>
            <a:ext cx="0" cy="5462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DDA8564-9EBA-4621-909E-1EB99BEE5D7B}"/>
              </a:ext>
            </a:extLst>
          </p:cNvPr>
          <p:cNvSpPr txBox="1"/>
          <p:nvPr/>
        </p:nvSpPr>
        <p:spPr>
          <a:xfrm>
            <a:off x="1746235" y="4732563"/>
            <a:ext cx="4740075" cy="1477328"/>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Features: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friendly Design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Get Detailed Symptom Report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Ask any Health Related Information</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8248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een cross with leaves&#10;&#10;Description automatically generated">
            <a:extLst>
              <a:ext uri="{FF2B5EF4-FFF2-40B4-BE49-F238E27FC236}">
                <a16:creationId xmlns:a16="http://schemas.microsoft.com/office/drawing/2014/main" id="{E12D4E9B-F5C9-3477-9ECB-B7F02D741271}"/>
              </a:ext>
            </a:extLst>
          </p:cNvPr>
          <p:cNvPicPr>
            <a:picLocks noChangeAspect="1"/>
          </p:cNvPicPr>
          <p:nvPr/>
        </p:nvPicPr>
        <p:blipFill rotWithShape="1">
          <a:blip r:embed="rId2"/>
          <a:srcRect l="7406" r="9343" b="-2"/>
          <a:stretch/>
        </p:blipFill>
        <p:spPr>
          <a:xfrm>
            <a:off x="113365" y="65547"/>
            <a:ext cx="659662" cy="659663"/>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
        <p:nvSpPr>
          <p:cNvPr id="10" name="TextBox 9">
            <a:extLst>
              <a:ext uri="{FF2B5EF4-FFF2-40B4-BE49-F238E27FC236}">
                <a16:creationId xmlns:a16="http://schemas.microsoft.com/office/drawing/2014/main" id="{2704D6DB-AB38-47DF-9C9B-701BA1118E9D}"/>
              </a:ext>
            </a:extLst>
          </p:cNvPr>
          <p:cNvSpPr txBox="1"/>
          <p:nvPr/>
        </p:nvSpPr>
        <p:spPr>
          <a:xfrm>
            <a:off x="993595" y="689593"/>
            <a:ext cx="58397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i="0" dirty="0">
                <a:effectLst/>
                <a:latin typeface="Arial" panose="020B0604020202020204" pitchFamily="34" charset="0"/>
                <a:cs typeface="Arial" panose="020B0604020202020204" pitchFamily="34" charset="0"/>
              </a:rPr>
              <a:t>4. Voice Assistant</a:t>
            </a:r>
            <a:endParaRPr lang="en-US" sz="28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0C5F89F-56E7-4C47-8456-531B6D417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405" y="3097186"/>
            <a:ext cx="4460547" cy="2778485"/>
          </a:xfrm>
          <a:prstGeom prst="rect">
            <a:avLst/>
          </a:prstGeom>
        </p:spPr>
      </p:pic>
      <p:pic>
        <p:nvPicPr>
          <p:cNvPr id="8" name="Picture 7">
            <a:extLst>
              <a:ext uri="{FF2B5EF4-FFF2-40B4-BE49-F238E27FC236}">
                <a16:creationId xmlns:a16="http://schemas.microsoft.com/office/drawing/2014/main" id="{09FC195C-772F-471B-B83E-6D5774276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2013" y="4084320"/>
            <a:ext cx="3549987" cy="2773680"/>
          </a:xfrm>
          <a:prstGeom prst="rect">
            <a:avLst/>
          </a:prstGeom>
        </p:spPr>
      </p:pic>
      <p:pic>
        <p:nvPicPr>
          <p:cNvPr id="17" name="Picture 16">
            <a:extLst>
              <a:ext uri="{FF2B5EF4-FFF2-40B4-BE49-F238E27FC236}">
                <a16:creationId xmlns:a16="http://schemas.microsoft.com/office/drawing/2014/main" id="{83B7F843-366F-4980-BE06-8C1CFE634C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0287000" y="0"/>
            <a:ext cx="1905000" cy="2990850"/>
          </a:xfrm>
          <a:prstGeom prst="rect">
            <a:avLst/>
          </a:prstGeom>
        </p:spPr>
      </p:pic>
      <p:pic>
        <p:nvPicPr>
          <p:cNvPr id="18" name="Picture 17">
            <a:extLst>
              <a:ext uri="{FF2B5EF4-FFF2-40B4-BE49-F238E27FC236}">
                <a16:creationId xmlns:a16="http://schemas.microsoft.com/office/drawing/2014/main" id="{BDE3C704-903C-4309-943A-84ED74FEFA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1635007" y="-1058263"/>
            <a:ext cx="2996825" cy="2247619"/>
          </a:xfrm>
          <a:prstGeom prst="rect">
            <a:avLst/>
          </a:prstGeom>
        </p:spPr>
      </p:pic>
      <p:pic>
        <p:nvPicPr>
          <p:cNvPr id="19" name="Picture 18">
            <a:extLst>
              <a:ext uri="{FF2B5EF4-FFF2-40B4-BE49-F238E27FC236}">
                <a16:creationId xmlns:a16="http://schemas.microsoft.com/office/drawing/2014/main" id="{C1415DF2-3FD4-4C85-A113-DC528AE6164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1548045" y="5408630"/>
            <a:ext cx="3096089" cy="2326098"/>
          </a:xfrm>
          <a:prstGeom prst="rect">
            <a:avLst/>
          </a:prstGeom>
        </p:spPr>
      </p:pic>
      <p:sp>
        <p:nvSpPr>
          <p:cNvPr id="12" name="Rectangle: Rounded Corners 11">
            <a:extLst>
              <a:ext uri="{FF2B5EF4-FFF2-40B4-BE49-F238E27FC236}">
                <a16:creationId xmlns:a16="http://schemas.microsoft.com/office/drawing/2014/main" id="{9BFBBD78-F545-4FA8-B526-09CCD167934D}"/>
              </a:ext>
            </a:extLst>
          </p:cNvPr>
          <p:cNvSpPr/>
          <p:nvPr/>
        </p:nvSpPr>
        <p:spPr>
          <a:xfrm>
            <a:off x="252900" y="1700415"/>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VOICE </a:t>
            </a:r>
          </a:p>
          <a:p>
            <a:pPr algn="ctr"/>
            <a:r>
              <a:rPr lang="en-IN" sz="1400" b="1" dirty="0">
                <a:solidFill>
                  <a:schemeClr val="tx1"/>
                </a:solidFill>
                <a:latin typeface="Arial" panose="020B0604020202020204" pitchFamily="34" charset="0"/>
                <a:cs typeface="Arial" panose="020B0604020202020204" pitchFamily="34" charset="0"/>
              </a:rPr>
              <a:t>INPUT</a:t>
            </a:r>
          </a:p>
        </p:txBody>
      </p:sp>
      <p:sp>
        <p:nvSpPr>
          <p:cNvPr id="13" name="Rectangle: Rounded Corners 12">
            <a:extLst>
              <a:ext uri="{FF2B5EF4-FFF2-40B4-BE49-F238E27FC236}">
                <a16:creationId xmlns:a16="http://schemas.microsoft.com/office/drawing/2014/main" id="{B01C7B66-7538-4AF4-9D2C-73FCD4EC262D}"/>
              </a:ext>
            </a:extLst>
          </p:cNvPr>
          <p:cNvSpPr/>
          <p:nvPr/>
        </p:nvSpPr>
        <p:spPr>
          <a:xfrm>
            <a:off x="2565434" y="1704962"/>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SPEECH TO TEXT </a:t>
            </a:r>
          </a:p>
        </p:txBody>
      </p:sp>
      <p:sp>
        <p:nvSpPr>
          <p:cNvPr id="14" name="Rectangle: Rounded Corners 13">
            <a:extLst>
              <a:ext uri="{FF2B5EF4-FFF2-40B4-BE49-F238E27FC236}">
                <a16:creationId xmlns:a16="http://schemas.microsoft.com/office/drawing/2014/main" id="{44637079-B358-4B60-887A-3DEA1DF76AAB}"/>
              </a:ext>
            </a:extLst>
          </p:cNvPr>
          <p:cNvSpPr/>
          <p:nvPr/>
        </p:nvSpPr>
        <p:spPr>
          <a:xfrm>
            <a:off x="5002706" y="2251420"/>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TEXT TO QUERY FOR </a:t>
            </a:r>
          </a:p>
          <a:p>
            <a:pPr algn="ctr"/>
            <a:r>
              <a:rPr lang="en-IN" sz="1400" b="1" dirty="0">
                <a:solidFill>
                  <a:schemeClr val="tx1"/>
                </a:solidFill>
                <a:latin typeface="Arial" panose="020B0604020202020204" pitchFamily="34" charset="0"/>
                <a:cs typeface="Arial" panose="020B0604020202020204" pitchFamily="34" charset="0"/>
              </a:rPr>
              <a:t>OPENAI API</a:t>
            </a:r>
          </a:p>
        </p:txBody>
      </p:sp>
      <p:sp>
        <p:nvSpPr>
          <p:cNvPr id="15" name="Rectangle: Rounded Corners 14">
            <a:extLst>
              <a:ext uri="{FF2B5EF4-FFF2-40B4-BE49-F238E27FC236}">
                <a16:creationId xmlns:a16="http://schemas.microsoft.com/office/drawing/2014/main" id="{1787C77A-269E-408B-9A1D-0BEAA550ECF7}"/>
              </a:ext>
            </a:extLst>
          </p:cNvPr>
          <p:cNvSpPr/>
          <p:nvPr/>
        </p:nvSpPr>
        <p:spPr>
          <a:xfrm>
            <a:off x="7274035" y="1686537"/>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TEXT TO SPEECH</a:t>
            </a:r>
          </a:p>
        </p:txBody>
      </p:sp>
      <p:cxnSp>
        <p:nvCxnSpPr>
          <p:cNvPr id="16" name="Straight Arrow Connector 15">
            <a:extLst>
              <a:ext uri="{FF2B5EF4-FFF2-40B4-BE49-F238E27FC236}">
                <a16:creationId xmlns:a16="http://schemas.microsoft.com/office/drawing/2014/main" id="{323C30DC-3036-4F34-AB5E-5CEE0A2BFA3A}"/>
              </a:ext>
            </a:extLst>
          </p:cNvPr>
          <p:cNvCxnSpPr>
            <a:cxnSpLocks/>
            <a:stCxn id="12" idx="3"/>
            <a:endCxn id="13" idx="1"/>
          </p:cNvCxnSpPr>
          <p:nvPr/>
        </p:nvCxnSpPr>
        <p:spPr>
          <a:xfrm>
            <a:off x="1874188" y="2017719"/>
            <a:ext cx="691246" cy="45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C98D33-6944-4689-99DC-B05EDCD4E121}"/>
              </a:ext>
            </a:extLst>
          </p:cNvPr>
          <p:cNvCxnSpPr>
            <a:cxnSpLocks/>
            <a:stCxn id="13" idx="3"/>
            <a:endCxn id="14" idx="1"/>
          </p:cNvCxnSpPr>
          <p:nvPr/>
        </p:nvCxnSpPr>
        <p:spPr>
          <a:xfrm>
            <a:off x="4186722" y="2022266"/>
            <a:ext cx="815984" cy="5464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61ABCE5-A67F-40E2-BCAB-D6EC4D9A50F0}"/>
              </a:ext>
            </a:extLst>
          </p:cNvPr>
          <p:cNvCxnSpPr>
            <a:cxnSpLocks/>
            <a:stCxn id="14" idx="3"/>
            <a:endCxn id="15" idx="1"/>
          </p:cNvCxnSpPr>
          <p:nvPr/>
        </p:nvCxnSpPr>
        <p:spPr>
          <a:xfrm flipV="1">
            <a:off x="6623994" y="2003841"/>
            <a:ext cx="650041" cy="5648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0FA92B-2128-4E9A-B953-022E8619C742}"/>
              </a:ext>
            </a:extLst>
          </p:cNvPr>
          <p:cNvCxnSpPr>
            <a:cxnSpLocks/>
            <a:stCxn id="15" idx="2"/>
            <a:endCxn id="4" idx="0"/>
          </p:cNvCxnSpPr>
          <p:nvPr/>
        </p:nvCxnSpPr>
        <p:spPr>
          <a:xfrm>
            <a:off x="8084679" y="2321144"/>
            <a:ext cx="0" cy="7760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34197B8E-5FB4-472B-A5E7-A5C9CA39B178}"/>
              </a:ext>
            </a:extLst>
          </p:cNvPr>
          <p:cNvSpPr/>
          <p:nvPr/>
        </p:nvSpPr>
        <p:spPr>
          <a:xfrm>
            <a:off x="5013387" y="1192047"/>
            <a:ext cx="1621288" cy="634607"/>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Arial" panose="020B0604020202020204" pitchFamily="34" charset="0"/>
                <a:cs typeface="Arial" panose="020B0604020202020204" pitchFamily="34" charset="0"/>
              </a:rPr>
              <a:t>BASIC HEALTH CHAT DATASET</a:t>
            </a:r>
          </a:p>
        </p:txBody>
      </p:sp>
      <p:cxnSp>
        <p:nvCxnSpPr>
          <p:cNvPr id="32" name="Straight Arrow Connector 31">
            <a:extLst>
              <a:ext uri="{FF2B5EF4-FFF2-40B4-BE49-F238E27FC236}">
                <a16:creationId xmlns:a16="http://schemas.microsoft.com/office/drawing/2014/main" id="{6DEECCA2-E6C9-430D-8E61-9CFD82E64309}"/>
              </a:ext>
            </a:extLst>
          </p:cNvPr>
          <p:cNvCxnSpPr>
            <a:cxnSpLocks/>
            <a:stCxn id="13" idx="3"/>
            <a:endCxn id="29" idx="1"/>
          </p:cNvCxnSpPr>
          <p:nvPr/>
        </p:nvCxnSpPr>
        <p:spPr>
          <a:xfrm flipV="1">
            <a:off x="4186722" y="1509351"/>
            <a:ext cx="826665" cy="5129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D82DEAB-68AC-41AE-B380-6F0FD5EC8AF1}"/>
              </a:ext>
            </a:extLst>
          </p:cNvPr>
          <p:cNvCxnSpPr>
            <a:cxnSpLocks/>
            <a:stCxn id="29" idx="3"/>
            <a:endCxn id="15" idx="1"/>
          </p:cNvCxnSpPr>
          <p:nvPr/>
        </p:nvCxnSpPr>
        <p:spPr>
          <a:xfrm>
            <a:off x="6634675" y="1509351"/>
            <a:ext cx="639360" cy="494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6963BD0-38D7-41F7-B0F7-21A74A5149C1}"/>
              </a:ext>
            </a:extLst>
          </p:cNvPr>
          <p:cNvSpPr txBox="1"/>
          <p:nvPr/>
        </p:nvSpPr>
        <p:spPr>
          <a:xfrm>
            <a:off x="4274181" y="2326774"/>
            <a:ext cx="569167" cy="369332"/>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API</a:t>
            </a:r>
            <a:r>
              <a:rPr lang="en-IN" dirty="0"/>
              <a:t> </a:t>
            </a:r>
          </a:p>
        </p:txBody>
      </p:sp>
      <p:sp>
        <p:nvSpPr>
          <p:cNvPr id="53" name="TextBox 52">
            <a:extLst>
              <a:ext uri="{FF2B5EF4-FFF2-40B4-BE49-F238E27FC236}">
                <a16:creationId xmlns:a16="http://schemas.microsoft.com/office/drawing/2014/main" id="{D40A13E9-BB90-4C26-85FA-087B2A6802C3}"/>
              </a:ext>
            </a:extLst>
          </p:cNvPr>
          <p:cNvSpPr txBox="1"/>
          <p:nvPr/>
        </p:nvSpPr>
        <p:spPr>
          <a:xfrm>
            <a:off x="4091696" y="1301376"/>
            <a:ext cx="815983" cy="369332"/>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NO API</a:t>
            </a:r>
            <a:r>
              <a:rPr lang="en-IN" dirty="0"/>
              <a:t> </a:t>
            </a:r>
          </a:p>
        </p:txBody>
      </p:sp>
      <p:sp>
        <p:nvSpPr>
          <p:cNvPr id="54" name="TextBox 53">
            <a:extLst>
              <a:ext uri="{FF2B5EF4-FFF2-40B4-BE49-F238E27FC236}">
                <a16:creationId xmlns:a16="http://schemas.microsoft.com/office/drawing/2014/main" id="{4B41B325-DE82-4ABB-BF21-997FCEB8A6E6}"/>
              </a:ext>
            </a:extLst>
          </p:cNvPr>
          <p:cNvSpPr txBox="1"/>
          <p:nvPr/>
        </p:nvSpPr>
        <p:spPr>
          <a:xfrm>
            <a:off x="605310" y="3747764"/>
            <a:ext cx="4740075" cy="1200329"/>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Features: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friendly Design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Voice based Interaction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Quick Response</a:t>
            </a:r>
          </a:p>
        </p:txBody>
      </p:sp>
    </p:spTree>
    <p:extLst>
      <p:ext uri="{BB962C8B-B14F-4D97-AF65-F5344CB8AC3E}">
        <p14:creationId xmlns:p14="http://schemas.microsoft.com/office/powerpoint/2010/main" val="3718757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697</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Avenir Next LT Pro</vt:lpstr>
      <vt:lpstr>Goudy Old Style</vt:lpstr>
      <vt:lpstr>Wingdings</vt:lpstr>
      <vt:lpstr>FrostyVTI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Likhith Reddy Nandikonda</cp:lastModifiedBy>
  <cp:revision>616</cp:revision>
  <dcterms:created xsi:type="dcterms:W3CDTF">2024-03-22T15:05:01Z</dcterms:created>
  <dcterms:modified xsi:type="dcterms:W3CDTF">2024-04-15T08:15:03Z</dcterms:modified>
</cp:coreProperties>
</file>