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f7c9dd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f7c9dd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f7c9dd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f7c9dd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f7c9dd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f7c9dd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f7c9dd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f7c9dd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f7c9dd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f7c9dd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f7c9dd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f7c9dd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mmons.wikimedia.org/wiki/Category:Suburbs_of_Hyderabad,_Indi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Opening of New Multiplex in Hyderabad, India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IBM Data Science Capstone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By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Vinay K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Business problem: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solidFill>
                  <a:schemeClr val="dk1"/>
                </a:solidFill>
              </a:rPr>
              <a:t>Day by day so many Multiplexes were getting built in major cities like Hyderabad. 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solidFill>
                  <a:schemeClr val="dk1"/>
                </a:solidFill>
              </a:rPr>
              <a:t>But most of the Multiplexes are built in the same place which will result in less profits.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solidFill>
                  <a:schemeClr val="dk1"/>
                </a:solidFill>
              </a:rPr>
              <a:t>So by using data science to find the perfect place to build a new Multiplex will increase their profits.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But due to the unavailability of Multiplexes near to there area and also the traffic in the city makes it difficult to watch movies in Multiplexes.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Particularly the location of Multiplexes is one of the most important factors which decides the success of the Multiplexes.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Data: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To solve this data we want three types of data: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List of popular suburbs in Hyderabad. We can get this data fro wikipedia page “</a:t>
            </a:r>
            <a:r>
              <a:rPr lang="en" sz="1500" u="sng">
                <a:solidFill>
                  <a:srgbClr val="1155CC"/>
                </a:solidFill>
                <a:hlinkClick r:id="rId3"/>
              </a:rPr>
              <a:t>https://commons.wikimedia.org/wiki/Category:Suburbs_of_Hyderabad,_India</a:t>
            </a:r>
            <a:r>
              <a:rPr lang="en" sz="1500">
                <a:solidFill>
                  <a:schemeClr val="dk1"/>
                </a:solidFill>
              </a:rPr>
              <a:t>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Latitude and longitude coordinates of these suburbs. We can get this data from python geocoder package.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Venue data to find the shopping malls. We can get this data from Foursquare API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Venues using Foursquare api: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 utilized the Foursquare API to explore the boroughs and segment them.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 designed the limit as 100 venue and the radius 10000 meter for each borough from their given latitude and longitude informations.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Here is a head of the list Venues name, category, latitude and longitude informations from Foursquare API.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00" y="2631450"/>
            <a:ext cx="8454200" cy="19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famous places in Hyderabad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0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see that Multiplex is also one most famous places in hyderabad.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can use these Multiplex data to cluster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those cluster data we can find the best place to build a new Multiplex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125" y="1152475"/>
            <a:ext cx="4328850" cy="32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Multiplex data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28350" l="25557" r="18259" t="11343"/>
          <a:stretch/>
        </p:blipFill>
        <p:spPr>
          <a:xfrm>
            <a:off x="1941675" y="1152475"/>
            <a:ext cx="4044550" cy="36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solidFill>
                  <a:schemeClr val="dk1"/>
                </a:solidFill>
              </a:rPr>
              <a:t>As we can see more Multiplexes are concentrated in green clusters compared to remaining clusters. 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solidFill>
                  <a:schemeClr val="dk1"/>
                </a:solidFill>
              </a:rPr>
              <a:t>So there is more chance of getting profits when we build in remaining clusters as there is less competition in those areas.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