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ai/definition/machine-learning-ML" TargetMode="External"/><Relationship Id="rId2" Type="http://schemas.openxmlformats.org/officeDocument/2006/relationships/hyperlink" Target="https://www.techtarget.com/searchaws/definition/Amazon-Web-Servi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6F8F34F-77DE-18F7-631B-B02CF24A2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0000"/>
          </a:blip>
          <a:srcRect l="3460" r="-2" b="-2"/>
          <a:stretch/>
        </p:blipFill>
        <p:spPr>
          <a:xfrm>
            <a:off x="594359" y="596644"/>
            <a:ext cx="7291613" cy="5664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DB254-5622-65C2-A42E-AE3ACDFFB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0000"/>
          </a:blip>
          <a:srcRect l="50385" r="667" b="-2"/>
          <a:stretch/>
        </p:blipFill>
        <p:spPr>
          <a:xfrm>
            <a:off x="7885972" y="596644"/>
            <a:ext cx="3696971" cy="5664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672E-5F31-40FC-F43E-BEF9A419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6441764" cy="3665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BUILD AND TRAIN A MACHINE LEARNING MODEL IN AMAZON SAGEMAKER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9C31-8734-E50C-419E-B5D4A7020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9384"/>
            <a:ext cx="6441764" cy="1789042"/>
          </a:xfrm>
        </p:spPr>
        <p:txBody>
          <a:bodyPr>
            <a:normAutofit/>
          </a:bodyPr>
          <a:lstStyle/>
          <a:p>
            <a:r>
              <a:rPr lang="en-US" dirty="0"/>
              <a:t>TEAM MEMBERS-</a:t>
            </a:r>
          </a:p>
          <a:p>
            <a:r>
              <a:rPr lang="en-US" dirty="0"/>
              <a:t>2000031914-R.LIKHITH KUMAR</a:t>
            </a:r>
          </a:p>
          <a:p>
            <a:r>
              <a:rPr lang="en-US" dirty="0"/>
              <a:t>2000031686-K.MANIKANTA</a:t>
            </a:r>
          </a:p>
        </p:txBody>
      </p:sp>
    </p:spTree>
    <p:extLst>
      <p:ext uri="{BB962C8B-B14F-4D97-AF65-F5344CB8AC3E}">
        <p14:creationId xmlns:p14="http://schemas.microsoft.com/office/powerpoint/2010/main" val="7061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E05C9-9431-C10B-C149-EA14E6A3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250"/>
            <a:ext cx="5257800" cy="4976949"/>
          </a:xfrm>
        </p:spPr>
        <p:txBody>
          <a:bodyPr anchor="t">
            <a:normAutofit/>
          </a:bodyPr>
          <a:lstStyle/>
          <a:p>
            <a:r>
              <a:rPr lang="en-US" dirty="0"/>
              <a:t>WHAT IS AMAZON SAGEMAKER??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50B3-BEEE-D676-33BD-C7962D55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650" y="1195250"/>
            <a:ext cx="4672150" cy="497695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Amazon </a:t>
            </a:r>
            <a:r>
              <a:rPr lang="en-US" sz="17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SageMaker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 a managed service in the Amazon Web Services (</a:t>
            </a:r>
            <a:r>
              <a:rPr lang="en-US" sz="17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AWS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public cloud. It provides the tools to build, train and deploy machine learning (</a:t>
            </a:r>
            <a:r>
              <a:rPr lang="en-US" sz="17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ML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models for predictive analytics applications. The platform automates the tedious work of building a production-ready artificial intelligence (AI) </a:t>
            </a:r>
            <a:r>
              <a:rPr lang="en-US" sz="17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pipeline.Machine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learning has a range of uses and benefits. Among them are advanced analytics for customer data and back-end security threat </a:t>
            </a:r>
            <a:r>
              <a:rPr lang="en-US" sz="17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detection.Deploying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ML models is challenging, even for experienced application developers. Amazon </a:t>
            </a:r>
            <a:r>
              <a:rPr lang="en-US" sz="17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SageMaker</a:t>
            </a: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aims to simplify the process. It uses common algorithms and other tools to accelerate the machine learning process</a:t>
            </a:r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231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0D478-AE1F-4752-B940-E83FB7ED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79565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41A2-C720-451A-57BF-400F2DD1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7" y="2590800"/>
            <a:ext cx="6685127" cy="3581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&amp; Machine learning is the most exciting and disruptive area in the current era. AI/ML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become an integral part of research and innovations. The main objective of the AI system is to solve real-world problems where businesses are concerned about profitability, sustainability, brand image, cost structure, customers, to compliance. AI products &amp; solutions will be easily adopted by businesses and organizations when this is integrated with the broader enterprise system and consumer-facing organizations can use it to enrich their customers’ experiences. This article will mainly deal with the Machine Learning model in AWS </a:t>
            </a:r>
            <a:r>
              <a:rPr lang="en-US" sz="11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serverless architecture exposes the runtime inference endpoint available to client software running on consumer devices. REST is a well-architected web-friendly approach and is used to integrate the inference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endpoint with the broader enterprise application.</a:t>
            </a:r>
            <a:b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describe the step-by-step code and set up to deploy an ML model in AWS </a:t>
            </a:r>
            <a:r>
              <a:rPr lang="en-US" sz="1100" kern="1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serverless architecture.</a:t>
            </a:r>
            <a:b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journey from POC to Production is complex and time-consuming. AWS </a:t>
            </a:r>
            <a:r>
              <a:rPr lang="en-US" sz="1100" kern="1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advanced Machine Learning platform which is offering a broad range of capabilities to manage large volumes of data</a:t>
            </a: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train the model, choose the best algorithm for training it, manage the scalability, capacity of </a:t>
            </a:r>
            <a:r>
              <a:rPr lang="en-US" sz="11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while training it, and then deploy &amp; monitor the model into a production environment.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2680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E0F86-BF6A-EC98-23E6-1866FAEE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1" y="365125"/>
            <a:ext cx="8427719" cy="222567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1FC9-B13C-2996-9856-BA90181C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8554"/>
            <a:ext cx="7136674" cy="3043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are talking about the data-driven value of Machine Learning systems, customer analysis is always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drawing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everyone’s interest. There is huge churn in the mobile industry due to the large volume of </a:t>
            </a: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and various service providers.</a:t>
            </a:r>
            <a:b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operators have historical records on which customers ultimately ended up churning and which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continued using the service. Leaving customers effect the business revenue badly. Hence mobile company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predict such customers in advance so that they can be retained with additional discount/offers</a:t>
            </a:r>
            <a:r>
              <a:rPr lang="en-US" sz="19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US" sz="19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57883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FDFF9-19E5-D434-40D4-B6D39695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7719" cy="2225675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BA3D-3434-004A-7014-201B9837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126" y="3128554"/>
            <a:ext cx="7136674" cy="3043646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going to build a model with the customer dataset. The data is the historical data. The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has the customer </a:t>
            </a:r>
            <a:r>
              <a:rPr lang="en-US" kern="1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transaction details which will help the algorithm to detect the pattern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predict the customer churn. The operation team will use this data along with other CRM data and try to retain the customer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 churn prediction is high.</a:t>
            </a:r>
            <a:endParaRPr lang="en-US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E96EC-7528-0B42-951D-EA373621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10746213" cy="24552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ARCHITECTURE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2FD802D-A566-269B-DFBE-E1B9542F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348" y="3357317"/>
            <a:ext cx="5044066" cy="28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8EE8-DA51-251E-69A4-D1AA938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6ABC-4724-993C-3987-C8AA9092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data science project starts with an iterative process of Data engineering, model development, model optimization, model evaluation, and finally the best fit model is delivered.</a:t>
            </a:r>
          </a:p>
          <a:p>
            <a:r>
              <a:rPr lang="en-US" dirty="0"/>
              <a:t>Then we face the major challenge to integrate the ML model with the existing IT and business system. A successful AI adoption needs a seamless integration between ML workflow and the consumer application. AWS API Gateway along with </a:t>
            </a:r>
            <a:r>
              <a:rPr lang="en-US" dirty="0" err="1"/>
              <a:t>Sagemaker</a:t>
            </a:r>
            <a:r>
              <a:rPr lang="en-US" dirty="0"/>
              <a:t> endpoint and Lambda offers a managed integration service that enables us to build end-to-end production-ready ML systems.</a:t>
            </a:r>
          </a:p>
          <a:p>
            <a:r>
              <a:rPr lang="en-US"/>
              <a:t>This step-by-step guide can help to build the basic integration architecture and then we can build other infracting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3776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Times New Roman</vt:lpstr>
      <vt:lpstr>FadeVTI</vt:lpstr>
      <vt:lpstr>BUILD AND TRAIN A MACHINE LEARNING MODEL IN AMAZON SAGEMAKER</vt:lpstr>
      <vt:lpstr>WHAT IS AMAZON SAGEMAKER??</vt:lpstr>
      <vt:lpstr>INTRODUCTION</vt:lpstr>
      <vt:lpstr>PROBLEM</vt:lpstr>
      <vt:lpstr>SOLUTION</vt:lpstr>
      <vt:lpstr>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AND TRAIN A MACHINE LEARNING MODEL IN AMAZON SAGEMAKER</dc:title>
  <dc:creator>likhith kumar</dc:creator>
  <cp:lastModifiedBy>likhith kumar</cp:lastModifiedBy>
  <cp:revision>1</cp:revision>
  <dcterms:created xsi:type="dcterms:W3CDTF">2023-04-13T08:44:01Z</dcterms:created>
  <dcterms:modified xsi:type="dcterms:W3CDTF">2023-04-13T08:54:53Z</dcterms:modified>
</cp:coreProperties>
</file>