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7781CF-51E8-446F-884D-636550EDD51A}" v="2" dt="2025-04-03T08:32:59.6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0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132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66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859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6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8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293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741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62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836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526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9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00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267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53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9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6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3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Gen AI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</a:t>
            </a:r>
            <a:r>
              <a:rPr dirty="0"/>
              <a:t> Powered by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Accenture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Hackathon</a:t>
            </a:r>
            <a:r>
              <a:rPr dirty="0"/>
              <a:t> Submission</a:t>
            </a:r>
          </a:p>
          <a:p>
            <a:r>
              <a:rPr dirty="0"/>
              <a:t>T</a:t>
            </a:r>
            <a:r>
              <a:rPr lang="en-IN" dirty="0"/>
              <a:t>e</a:t>
            </a:r>
            <a:r>
              <a:rPr dirty="0"/>
              <a:t>am: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Innovators</a:t>
            </a:r>
            <a:r>
              <a:rPr dirty="0"/>
              <a:t>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661" y="771662"/>
            <a:ext cx="6377940" cy="129302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dirty="0"/>
              <a:t>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AI models struggle with real-time data adaptability, leading to outdated insights and inefficient decision-making. There is a need for a real-time, self-improving AI system that can process large-scale unstructured data while ensuring accuracy and efficiency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848" y="764373"/>
            <a:ext cx="6377940" cy="1293028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Generative AI-powered Data Intelligence Platform that: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learns from new data.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predictive analytics through real-time processing.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AI-driven insights for business decisions.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data security and ethical AI compliance.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40192" y="800172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r>
              <a:rPr dirty="0"/>
              <a:t>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&amp; NLP: OpenAI GPT, Llama, or custom LLMs.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 Apache Spark, Hadoop.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&amp; Deployment: AWS, Azure, GCP.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&amp; Compliance: Federated Learning, Differential Privacy.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224115" y="894634"/>
            <a:ext cx="8229600" cy="1143000"/>
          </a:xfrm>
        </p:spPr>
        <p:txBody>
          <a:bodyPr/>
          <a:lstStyle/>
          <a:p>
            <a:r>
              <a:rPr dirty="0"/>
              <a:t>Key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dirty="0"/>
              <a:t> &amp; USP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Data Refinement – Self-improving models based on feedback loops.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Adaptability – Processes live data from multiple sources.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– Supports enterprise-wide AI-driven decision-making.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&amp; Explainable AI – Ensures compliance and transparency.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16" y="781494"/>
            <a:ext cx="6377940" cy="129302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dirty="0"/>
              <a:t>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Boost: Reduces manual data processing time by 60%.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Reduction: Lowers operational costs by 30% through automation.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Decision-Making: AI-driven insights improve accuracy by 40%.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 Applications: Banking, Healthcare, E-commerce, and more.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8345" y="601649"/>
            <a:ext cx="6377940" cy="129302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Potential &amp; Scalability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$150B+ Generative AI Market by 2030.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</a:t>
            </a:r>
            <a:r>
              <a:rPr dirty="0"/>
              <a:t> for AI-driven data solutions is increasing in Fortune 500 companies.</a:t>
            </a:r>
          </a:p>
          <a:p>
            <a:r>
              <a:rPr dirty="0"/>
              <a:t>Scalable for SMEs and large enterprises across various domains.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80477"/>
            <a:ext cx="8229600" cy="1143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r>
              <a:rPr lang="en-IN" dirty="0"/>
              <a:t> &amp; Risk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| Challenge              | Mitigation Strategy                |</a:t>
            </a:r>
          </a:p>
          <a:p>
            <a:r>
              <a:rPr lang="en-IN" dirty="0"/>
              <a:t>|----------------------------|---------------------------------------|</a:t>
            </a:r>
          </a:p>
          <a:p>
            <a:r>
              <a:rPr lang="en-IN" dirty="0"/>
              <a:t>| Data Bias                  | AI model fairness audits              |</a:t>
            </a:r>
          </a:p>
          <a:p>
            <a:r>
              <a:rPr lang="en-IN" dirty="0"/>
              <a:t>| Scalability Issues         | Cloud-based auto-scaling              |</a:t>
            </a:r>
          </a:p>
          <a:p>
            <a:r>
              <a:rPr lang="en-IN" dirty="0"/>
              <a:t>| Ethical Concerns           | Compliance with AI regulations        |</a:t>
            </a:r>
          </a:p>
          <a:p>
            <a:r>
              <a:rPr lang="en-IN" dirty="0"/>
              <a:t>| Security Risks             | End-to-end encryption &amp; Zero Trust AI |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0A4909-1233-2F4E-B28E-8768F5BE37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493560"/>
              </p:ext>
            </p:extLst>
          </p:nvPr>
        </p:nvGraphicFramePr>
        <p:xfrm>
          <a:off x="555913" y="2109018"/>
          <a:ext cx="8032174" cy="4240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6087">
                  <a:extLst>
                    <a:ext uri="{9D8B030D-6E8A-4147-A177-3AD203B41FA5}">
                      <a16:colId xmlns:a16="http://schemas.microsoft.com/office/drawing/2014/main" val="2763506629"/>
                    </a:ext>
                  </a:extLst>
                </a:gridCol>
                <a:gridCol w="4016087">
                  <a:extLst>
                    <a:ext uri="{9D8B030D-6E8A-4147-A177-3AD203B41FA5}">
                      <a16:colId xmlns:a16="http://schemas.microsoft.com/office/drawing/2014/main" val="2976479525"/>
                    </a:ext>
                  </a:extLst>
                </a:gridCol>
              </a:tblGrid>
              <a:tr h="828400">
                <a:tc>
                  <a:txBody>
                    <a:bodyPr/>
                    <a:lstStyle/>
                    <a:p>
                      <a:r>
                        <a:rPr lang="en-IN" dirty="0"/>
                        <a:t>                     </a:t>
                      </a: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               Mitigation strategy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003927"/>
                  </a:ext>
                </a:extLst>
              </a:tr>
              <a:tr h="8284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Data 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AI model fairness audits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501641"/>
                  </a:ext>
                </a:extLst>
              </a:tr>
              <a:tr h="926563">
                <a:tc>
                  <a:txBody>
                    <a:bodyPr/>
                    <a:lstStyle/>
                    <a:p>
                      <a:r>
                        <a:rPr lang="en-IN" dirty="0"/>
                        <a:t>Scalability issues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Cloud based auto scaling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6767078"/>
                  </a:ext>
                </a:extLst>
              </a:tr>
              <a:tr h="828400">
                <a:tc>
                  <a:txBody>
                    <a:bodyPr/>
                    <a:lstStyle/>
                    <a:p>
                      <a:r>
                        <a:rPr lang="en-IN" dirty="0"/>
                        <a:t>Ethical concerns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Compilance</a:t>
                      </a:r>
                      <a:r>
                        <a:rPr lang="en-IN" dirty="0"/>
                        <a:t> with AI regulations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9511125"/>
                  </a:ext>
                </a:extLst>
              </a:tr>
              <a:tr h="828400">
                <a:tc>
                  <a:txBody>
                    <a:bodyPr/>
                    <a:lstStyle/>
                    <a:p>
                      <a:r>
                        <a:rPr lang="en-IN" dirty="0"/>
                        <a:t>Security risks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to end encryption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988316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584" y="761830"/>
            <a:ext cx="6377940" cy="1293028"/>
          </a:xfrm>
        </p:spPr>
        <p:txBody>
          <a:bodyPr/>
          <a:lstStyle/>
          <a:p>
            <a:r>
              <a:rPr lang="en-IN" dirty="0"/>
              <a:t>Future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Develop MVP with key AI models (3-6 months).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Beta testing with real-world datasets (6-9 months).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Commercial deployment &amp; integration (12+ months).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Expansion into new industries &amp; global markets.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19</TotalTime>
  <Words>389</Words>
  <Application>Microsoft Office PowerPoint</Application>
  <PresentationFormat>On-screen Show (4:3)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Times New Roman</vt:lpstr>
      <vt:lpstr>Vapor Trail</vt:lpstr>
      <vt:lpstr>Gen AI Sprint Powered by Data</vt:lpstr>
      <vt:lpstr>Problem Statement</vt:lpstr>
      <vt:lpstr>Proposed Solution</vt:lpstr>
      <vt:lpstr>Technologies Used</vt:lpstr>
      <vt:lpstr>Key Features &amp; USP</vt:lpstr>
      <vt:lpstr>Business Impact</vt:lpstr>
      <vt:lpstr>Market Potential &amp; Scalability</vt:lpstr>
      <vt:lpstr>Challenges &amp; Risk Mitigation</vt:lpstr>
      <vt:lpstr>Future Roadmap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Likhitha M</cp:lastModifiedBy>
  <cp:revision>2</cp:revision>
  <dcterms:created xsi:type="dcterms:W3CDTF">2013-01-27T09:14:16Z</dcterms:created>
  <dcterms:modified xsi:type="dcterms:W3CDTF">2025-04-03T08:34:58Z</dcterms:modified>
  <cp:category/>
</cp:coreProperties>
</file>