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5"/>
    <p:restoredTop sz="94674"/>
  </p:normalViewPr>
  <p:slideViewPr>
    <p:cSldViewPr snapToGrid="0">
      <p:cViewPr varScale="1">
        <p:scale>
          <a:sx n="102" d="100"/>
          <a:sy n="102"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094F8-15C8-4942-92F4-125FC0AD38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D512FD-5A1D-4B2D-BBCB-50131041F081}">
      <dgm:prSet/>
      <dgm:spPr/>
      <dgm:t>
        <a:bodyPr/>
        <a:lstStyle/>
        <a:p>
          <a:r>
            <a:rPr lang="en-US"/>
            <a:t>Wildfires: A Growing Challenge</a:t>
          </a:r>
        </a:p>
      </dgm:t>
    </dgm:pt>
    <dgm:pt modelId="{C1D2797B-2384-4B4D-A669-C616BAC4056B}" type="parTrans" cxnId="{4868E5A1-7ADD-4F7D-B598-1861EF84EE70}">
      <dgm:prSet/>
      <dgm:spPr/>
      <dgm:t>
        <a:bodyPr/>
        <a:lstStyle/>
        <a:p>
          <a:endParaRPr lang="en-US"/>
        </a:p>
      </dgm:t>
    </dgm:pt>
    <dgm:pt modelId="{B9D6C729-5D1B-4143-A92C-F2D55246595D}" type="sibTrans" cxnId="{4868E5A1-7ADD-4F7D-B598-1861EF84EE70}">
      <dgm:prSet/>
      <dgm:spPr/>
      <dgm:t>
        <a:bodyPr/>
        <a:lstStyle/>
        <a:p>
          <a:endParaRPr lang="en-US"/>
        </a:p>
      </dgm:t>
    </dgm:pt>
    <dgm:pt modelId="{5532DE95-D292-4E7F-A1F4-30ED2771006D}">
      <dgm:prSet/>
      <dgm:spPr/>
      <dgm:t>
        <a:bodyPr/>
        <a:lstStyle/>
        <a:p>
          <a:r>
            <a:rPr lang="en-US"/>
            <a:t>Understanding Wildfires</a:t>
          </a:r>
        </a:p>
      </dgm:t>
    </dgm:pt>
    <dgm:pt modelId="{B6F255EB-73C2-4880-8E0B-3D303DDC1D8C}" type="parTrans" cxnId="{3ECA3A60-DF03-4D1D-907A-878D34D80019}">
      <dgm:prSet/>
      <dgm:spPr/>
      <dgm:t>
        <a:bodyPr/>
        <a:lstStyle/>
        <a:p>
          <a:endParaRPr lang="en-US"/>
        </a:p>
      </dgm:t>
    </dgm:pt>
    <dgm:pt modelId="{6E380B60-A0FE-43FD-B974-2B8BEFEE9C68}" type="sibTrans" cxnId="{3ECA3A60-DF03-4D1D-907A-878D34D80019}">
      <dgm:prSet/>
      <dgm:spPr/>
      <dgm:t>
        <a:bodyPr/>
        <a:lstStyle/>
        <a:p>
          <a:endParaRPr lang="en-US"/>
        </a:p>
      </dgm:t>
    </dgm:pt>
    <dgm:pt modelId="{6F981BD6-91BD-46B3-B9BF-206D4D328B7D}">
      <dgm:prSet/>
      <dgm:spPr/>
      <dgm:t>
        <a:bodyPr/>
        <a:lstStyle/>
        <a:p>
          <a:r>
            <a:rPr lang="en-US"/>
            <a:t>Our Presentation Objective </a:t>
          </a:r>
        </a:p>
      </dgm:t>
    </dgm:pt>
    <dgm:pt modelId="{2B2C788B-DE5A-4778-B3F4-18BFD63F5047}" type="parTrans" cxnId="{3D30973F-A6CB-4FCF-916F-63C361DA05D5}">
      <dgm:prSet/>
      <dgm:spPr/>
      <dgm:t>
        <a:bodyPr/>
        <a:lstStyle/>
        <a:p>
          <a:endParaRPr lang="en-US"/>
        </a:p>
      </dgm:t>
    </dgm:pt>
    <dgm:pt modelId="{AF3831FC-2934-4202-ACFF-F885FABE57AD}" type="sibTrans" cxnId="{3D30973F-A6CB-4FCF-916F-63C361DA05D5}">
      <dgm:prSet/>
      <dgm:spPr/>
      <dgm:t>
        <a:bodyPr/>
        <a:lstStyle/>
        <a:p>
          <a:endParaRPr lang="en-US"/>
        </a:p>
      </dgm:t>
    </dgm:pt>
    <dgm:pt modelId="{45B5A3EE-5A5E-4D58-B6F9-9FD8074CA053}">
      <dgm:prSet/>
      <dgm:spPr/>
      <dgm:t>
        <a:bodyPr/>
        <a:lstStyle/>
        <a:p>
          <a:r>
            <a:rPr lang="en-US"/>
            <a:t>Target Audience</a:t>
          </a:r>
        </a:p>
      </dgm:t>
    </dgm:pt>
    <dgm:pt modelId="{5D8A1A8C-1D68-4CC1-85B5-1892931ED0FE}" type="parTrans" cxnId="{695AEE9D-FE82-42C6-8F29-72F149C68A60}">
      <dgm:prSet/>
      <dgm:spPr/>
      <dgm:t>
        <a:bodyPr/>
        <a:lstStyle/>
        <a:p>
          <a:endParaRPr lang="en-US"/>
        </a:p>
      </dgm:t>
    </dgm:pt>
    <dgm:pt modelId="{007B672F-9272-4FC1-869F-91CAA9D46FFB}" type="sibTrans" cxnId="{695AEE9D-FE82-42C6-8F29-72F149C68A60}">
      <dgm:prSet/>
      <dgm:spPr/>
      <dgm:t>
        <a:bodyPr/>
        <a:lstStyle/>
        <a:p>
          <a:endParaRPr lang="en-US"/>
        </a:p>
      </dgm:t>
    </dgm:pt>
    <dgm:pt modelId="{003641C0-3FD6-4F45-A9C7-D88ECC8145F0}">
      <dgm:prSet/>
      <dgm:spPr/>
      <dgm:t>
        <a:bodyPr/>
        <a:lstStyle/>
        <a:p>
          <a:r>
            <a:rPr lang="en-US"/>
            <a:t>Key Takeaways</a:t>
          </a:r>
        </a:p>
      </dgm:t>
    </dgm:pt>
    <dgm:pt modelId="{572F10FA-48DD-4170-B35B-3E67825E9A16}" type="parTrans" cxnId="{E4F62E06-28E9-4ECA-98C1-7CD10881228F}">
      <dgm:prSet/>
      <dgm:spPr/>
      <dgm:t>
        <a:bodyPr/>
        <a:lstStyle/>
        <a:p>
          <a:endParaRPr lang="en-US"/>
        </a:p>
      </dgm:t>
    </dgm:pt>
    <dgm:pt modelId="{66EAC888-3240-4CC4-BAD6-FDA342886E2A}" type="sibTrans" cxnId="{E4F62E06-28E9-4ECA-98C1-7CD10881228F}">
      <dgm:prSet/>
      <dgm:spPr/>
      <dgm:t>
        <a:bodyPr/>
        <a:lstStyle/>
        <a:p>
          <a:endParaRPr lang="en-US"/>
        </a:p>
      </dgm:t>
    </dgm:pt>
    <dgm:pt modelId="{B29D8CC4-3A9B-4150-A835-8B3FF29EF425}">
      <dgm:prSet/>
      <dgm:spPr/>
      <dgm:t>
        <a:bodyPr/>
        <a:lstStyle/>
        <a:p>
          <a:r>
            <a:rPr lang="en-US"/>
            <a:t>Together Towards Safer Communities</a:t>
          </a:r>
        </a:p>
      </dgm:t>
    </dgm:pt>
    <dgm:pt modelId="{030B4499-9BC2-47A7-B188-1D311A3FA34B}" type="parTrans" cxnId="{8438B2ED-3D7C-4ABD-BB1B-84DE0C863F11}">
      <dgm:prSet/>
      <dgm:spPr/>
      <dgm:t>
        <a:bodyPr/>
        <a:lstStyle/>
        <a:p>
          <a:endParaRPr lang="en-US"/>
        </a:p>
      </dgm:t>
    </dgm:pt>
    <dgm:pt modelId="{29D72C4F-8744-432D-9FA8-B46F8DED1108}" type="sibTrans" cxnId="{8438B2ED-3D7C-4ABD-BB1B-84DE0C863F11}">
      <dgm:prSet/>
      <dgm:spPr/>
      <dgm:t>
        <a:bodyPr/>
        <a:lstStyle/>
        <a:p>
          <a:endParaRPr lang="en-US"/>
        </a:p>
      </dgm:t>
    </dgm:pt>
    <dgm:pt modelId="{BFD54315-8F19-4EF3-BED2-3468F6297EDE}" type="pres">
      <dgm:prSet presAssocID="{622094F8-15C8-4942-92F4-125FC0AD38AC}" presName="root" presStyleCnt="0">
        <dgm:presLayoutVars>
          <dgm:dir/>
          <dgm:resizeHandles val="exact"/>
        </dgm:presLayoutVars>
      </dgm:prSet>
      <dgm:spPr/>
    </dgm:pt>
    <dgm:pt modelId="{489E555C-2FAB-4945-8CA0-CB566E5320DA}" type="pres">
      <dgm:prSet presAssocID="{BAD512FD-5A1D-4B2D-BBCB-50131041F081}" presName="compNode" presStyleCnt="0"/>
      <dgm:spPr/>
    </dgm:pt>
    <dgm:pt modelId="{89CFFCA8-F0DA-4376-A0EB-D457C8CE139D}" type="pres">
      <dgm:prSet presAssocID="{BAD512FD-5A1D-4B2D-BBCB-50131041F081}" presName="bgRect" presStyleLbl="bgShp" presStyleIdx="0" presStyleCnt="6"/>
      <dgm:spPr/>
    </dgm:pt>
    <dgm:pt modelId="{F7F94E2A-9268-43C8-B25F-07CA5ACA6532}" type="pres">
      <dgm:prSet presAssocID="{BAD512FD-5A1D-4B2D-BBCB-50131041F08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nfire"/>
        </a:ext>
      </dgm:extLst>
    </dgm:pt>
    <dgm:pt modelId="{70E4FF85-E08C-4BC1-8161-27D389EE59C2}" type="pres">
      <dgm:prSet presAssocID="{BAD512FD-5A1D-4B2D-BBCB-50131041F081}" presName="spaceRect" presStyleCnt="0"/>
      <dgm:spPr/>
    </dgm:pt>
    <dgm:pt modelId="{39E15705-69C5-4CDA-A1F5-806E7EB3BC91}" type="pres">
      <dgm:prSet presAssocID="{BAD512FD-5A1D-4B2D-BBCB-50131041F081}" presName="parTx" presStyleLbl="revTx" presStyleIdx="0" presStyleCnt="6">
        <dgm:presLayoutVars>
          <dgm:chMax val="0"/>
          <dgm:chPref val="0"/>
        </dgm:presLayoutVars>
      </dgm:prSet>
      <dgm:spPr/>
    </dgm:pt>
    <dgm:pt modelId="{7BD344F4-8C75-4FA9-A487-87C6DA767C0A}" type="pres">
      <dgm:prSet presAssocID="{B9D6C729-5D1B-4143-A92C-F2D55246595D}" presName="sibTrans" presStyleCnt="0"/>
      <dgm:spPr/>
    </dgm:pt>
    <dgm:pt modelId="{63A765B5-D3E8-483A-B709-629473C3828B}" type="pres">
      <dgm:prSet presAssocID="{5532DE95-D292-4E7F-A1F4-30ED2771006D}" presName="compNode" presStyleCnt="0"/>
      <dgm:spPr/>
    </dgm:pt>
    <dgm:pt modelId="{462315E8-8BD0-4A39-B9EB-3E7C03DEAE56}" type="pres">
      <dgm:prSet presAssocID="{5532DE95-D292-4E7F-A1F4-30ED2771006D}" presName="bgRect" presStyleLbl="bgShp" presStyleIdx="1" presStyleCnt="6"/>
      <dgm:spPr/>
    </dgm:pt>
    <dgm:pt modelId="{A1D5561E-4C15-4D6E-BAAA-6DD140727D28}" type="pres">
      <dgm:prSet presAssocID="{5532DE95-D292-4E7F-A1F4-30ED2771006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
        </a:ext>
      </dgm:extLst>
    </dgm:pt>
    <dgm:pt modelId="{CE9C1155-BFA4-473C-B803-1552361B1FD7}" type="pres">
      <dgm:prSet presAssocID="{5532DE95-D292-4E7F-A1F4-30ED2771006D}" presName="spaceRect" presStyleCnt="0"/>
      <dgm:spPr/>
    </dgm:pt>
    <dgm:pt modelId="{DB3ABCC2-BA7C-4702-A962-3D78E84D81EC}" type="pres">
      <dgm:prSet presAssocID="{5532DE95-D292-4E7F-A1F4-30ED2771006D}" presName="parTx" presStyleLbl="revTx" presStyleIdx="1" presStyleCnt="6">
        <dgm:presLayoutVars>
          <dgm:chMax val="0"/>
          <dgm:chPref val="0"/>
        </dgm:presLayoutVars>
      </dgm:prSet>
      <dgm:spPr/>
    </dgm:pt>
    <dgm:pt modelId="{DC8C07D4-246F-4FFC-8DE0-BFB251392FFC}" type="pres">
      <dgm:prSet presAssocID="{6E380B60-A0FE-43FD-B974-2B8BEFEE9C68}" presName="sibTrans" presStyleCnt="0"/>
      <dgm:spPr/>
    </dgm:pt>
    <dgm:pt modelId="{52EC16EB-8200-4F35-A744-EE5E8CEAB432}" type="pres">
      <dgm:prSet presAssocID="{6F981BD6-91BD-46B3-B9BF-206D4D328B7D}" presName="compNode" presStyleCnt="0"/>
      <dgm:spPr/>
    </dgm:pt>
    <dgm:pt modelId="{076697EE-6ECC-4B2C-B621-7D91334F8BBB}" type="pres">
      <dgm:prSet presAssocID="{6F981BD6-91BD-46B3-B9BF-206D4D328B7D}" presName="bgRect" presStyleLbl="bgShp" presStyleIdx="2" presStyleCnt="6"/>
      <dgm:spPr/>
    </dgm:pt>
    <dgm:pt modelId="{C406CE7A-7013-4922-9257-FECC880A634D}" type="pres">
      <dgm:prSet presAssocID="{6F981BD6-91BD-46B3-B9BF-206D4D328B7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2F0F3B83-2C1F-47FB-B81C-7F31A9B182C7}" type="pres">
      <dgm:prSet presAssocID="{6F981BD6-91BD-46B3-B9BF-206D4D328B7D}" presName="spaceRect" presStyleCnt="0"/>
      <dgm:spPr/>
    </dgm:pt>
    <dgm:pt modelId="{BD444B3F-C523-4DC2-B71F-C89248F647FF}" type="pres">
      <dgm:prSet presAssocID="{6F981BD6-91BD-46B3-B9BF-206D4D328B7D}" presName="parTx" presStyleLbl="revTx" presStyleIdx="2" presStyleCnt="6">
        <dgm:presLayoutVars>
          <dgm:chMax val="0"/>
          <dgm:chPref val="0"/>
        </dgm:presLayoutVars>
      </dgm:prSet>
      <dgm:spPr/>
    </dgm:pt>
    <dgm:pt modelId="{4C6E4F5A-5666-4A3B-9ABE-A007B6AEE3D2}" type="pres">
      <dgm:prSet presAssocID="{AF3831FC-2934-4202-ACFF-F885FABE57AD}" presName="sibTrans" presStyleCnt="0"/>
      <dgm:spPr/>
    </dgm:pt>
    <dgm:pt modelId="{C7058803-1D36-4227-BCFA-2AC83D2BA070}" type="pres">
      <dgm:prSet presAssocID="{45B5A3EE-5A5E-4D58-B6F9-9FD8074CA053}" presName="compNode" presStyleCnt="0"/>
      <dgm:spPr/>
    </dgm:pt>
    <dgm:pt modelId="{D7D9BA31-A835-42C9-9A3C-44E07FABDB2A}" type="pres">
      <dgm:prSet presAssocID="{45B5A3EE-5A5E-4D58-B6F9-9FD8074CA053}" presName="bgRect" presStyleLbl="bgShp" presStyleIdx="3" presStyleCnt="6"/>
      <dgm:spPr/>
    </dgm:pt>
    <dgm:pt modelId="{DBC2824A-E087-420F-A133-DE4F342A987E}" type="pres">
      <dgm:prSet presAssocID="{45B5A3EE-5A5E-4D58-B6F9-9FD8074CA05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6CB5B857-1B79-47FA-AA67-F94B2B7148F5}" type="pres">
      <dgm:prSet presAssocID="{45B5A3EE-5A5E-4D58-B6F9-9FD8074CA053}" presName="spaceRect" presStyleCnt="0"/>
      <dgm:spPr/>
    </dgm:pt>
    <dgm:pt modelId="{4A3CD94E-5B94-4D8F-A77C-758CE059165D}" type="pres">
      <dgm:prSet presAssocID="{45B5A3EE-5A5E-4D58-B6F9-9FD8074CA053}" presName="parTx" presStyleLbl="revTx" presStyleIdx="3" presStyleCnt="6">
        <dgm:presLayoutVars>
          <dgm:chMax val="0"/>
          <dgm:chPref val="0"/>
        </dgm:presLayoutVars>
      </dgm:prSet>
      <dgm:spPr/>
    </dgm:pt>
    <dgm:pt modelId="{B7191D9C-E486-4449-B8F6-829EE26ADC9F}" type="pres">
      <dgm:prSet presAssocID="{007B672F-9272-4FC1-869F-91CAA9D46FFB}" presName="sibTrans" presStyleCnt="0"/>
      <dgm:spPr/>
    </dgm:pt>
    <dgm:pt modelId="{C0D09541-BAD3-4209-9D4B-A715F587C3D8}" type="pres">
      <dgm:prSet presAssocID="{003641C0-3FD6-4F45-A9C7-D88ECC8145F0}" presName="compNode" presStyleCnt="0"/>
      <dgm:spPr/>
    </dgm:pt>
    <dgm:pt modelId="{0E5E4FDE-1E71-404D-939D-127FAD8B634B}" type="pres">
      <dgm:prSet presAssocID="{003641C0-3FD6-4F45-A9C7-D88ECC8145F0}" presName="bgRect" presStyleLbl="bgShp" presStyleIdx="4" presStyleCnt="6"/>
      <dgm:spPr/>
    </dgm:pt>
    <dgm:pt modelId="{89921AC6-AE56-4630-88C9-959A0A9F6EDC}" type="pres">
      <dgm:prSet presAssocID="{003641C0-3FD6-4F45-A9C7-D88ECC8145F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ick"/>
        </a:ext>
      </dgm:extLst>
    </dgm:pt>
    <dgm:pt modelId="{BC397F59-E257-47F9-9A3A-4692DAF16A6C}" type="pres">
      <dgm:prSet presAssocID="{003641C0-3FD6-4F45-A9C7-D88ECC8145F0}" presName="spaceRect" presStyleCnt="0"/>
      <dgm:spPr/>
    </dgm:pt>
    <dgm:pt modelId="{879B13CC-794B-42F9-9388-B7FBD3BCB1D9}" type="pres">
      <dgm:prSet presAssocID="{003641C0-3FD6-4F45-A9C7-D88ECC8145F0}" presName="parTx" presStyleLbl="revTx" presStyleIdx="4" presStyleCnt="6">
        <dgm:presLayoutVars>
          <dgm:chMax val="0"/>
          <dgm:chPref val="0"/>
        </dgm:presLayoutVars>
      </dgm:prSet>
      <dgm:spPr/>
    </dgm:pt>
    <dgm:pt modelId="{07CBA6A0-ABB9-41A8-99CE-D1FA9293684A}" type="pres">
      <dgm:prSet presAssocID="{66EAC888-3240-4CC4-BAD6-FDA342886E2A}" presName="sibTrans" presStyleCnt="0"/>
      <dgm:spPr/>
    </dgm:pt>
    <dgm:pt modelId="{C18E7A9A-1C70-4FC4-AC2C-9C4EA20260DA}" type="pres">
      <dgm:prSet presAssocID="{B29D8CC4-3A9B-4150-A835-8B3FF29EF425}" presName="compNode" presStyleCnt="0"/>
      <dgm:spPr/>
    </dgm:pt>
    <dgm:pt modelId="{1AFC6A50-CBA9-4F25-ABCE-7D0C3FBBEFC1}" type="pres">
      <dgm:prSet presAssocID="{B29D8CC4-3A9B-4150-A835-8B3FF29EF425}" presName="bgRect" presStyleLbl="bgShp" presStyleIdx="5" presStyleCnt="6"/>
      <dgm:spPr/>
    </dgm:pt>
    <dgm:pt modelId="{70D54F5F-031E-44F9-B64E-7A9698C7B0FE}" type="pres">
      <dgm:prSet presAssocID="{B29D8CC4-3A9B-4150-A835-8B3FF29EF42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66D31E28-950D-4715-8A2A-0109B10B95BC}" type="pres">
      <dgm:prSet presAssocID="{B29D8CC4-3A9B-4150-A835-8B3FF29EF425}" presName="spaceRect" presStyleCnt="0"/>
      <dgm:spPr/>
    </dgm:pt>
    <dgm:pt modelId="{DBC13064-63CA-44DA-97D4-53E491EA87FA}" type="pres">
      <dgm:prSet presAssocID="{B29D8CC4-3A9B-4150-A835-8B3FF29EF425}" presName="parTx" presStyleLbl="revTx" presStyleIdx="5" presStyleCnt="6">
        <dgm:presLayoutVars>
          <dgm:chMax val="0"/>
          <dgm:chPref val="0"/>
        </dgm:presLayoutVars>
      </dgm:prSet>
      <dgm:spPr/>
    </dgm:pt>
  </dgm:ptLst>
  <dgm:cxnLst>
    <dgm:cxn modelId="{E4F62E06-28E9-4ECA-98C1-7CD10881228F}" srcId="{622094F8-15C8-4942-92F4-125FC0AD38AC}" destId="{003641C0-3FD6-4F45-A9C7-D88ECC8145F0}" srcOrd="4" destOrd="0" parTransId="{572F10FA-48DD-4170-B35B-3E67825E9A16}" sibTransId="{66EAC888-3240-4CC4-BAD6-FDA342886E2A}"/>
    <dgm:cxn modelId="{C3F8A10E-E4E0-4695-89BF-E51E498FFEEC}" type="presOf" srcId="{5532DE95-D292-4E7F-A1F4-30ED2771006D}" destId="{DB3ABCC2-BA7C-4702-A962-3D78E84D81EC}" srcOrd="0" destOrd="0" presId="urn:microsoft.com/office/officeart/2018/2/layout/IconVerticalSolidList"/>
    <dgm:cxn modelId="{F7CD5123-80B8-41F6-AA65-684AA484FF79}" type="presOf" srcId="{B29D8CC4-3A9B-4150-A835-8B3FF29EF425}" destId="{DBC13064-63CA-44DA-97D4-53E491EA87FA}" srcOrd="0" destOrd="0" presId="urn:microsoft.com/office/officeart/2018/2/layout/IconVerticalSolidList"/>
    <dgm:cxn modelId="{C5A4A92C-7D28-41CF-91DD-8A454324012C}" type="presOf" srcId="{BAD512FD-5A1D-4B2D-BBCB-50131041F081}" destId="{39E15705-69C5-4CDA-A1F5-806E7EB3BC91}" srcOrd="0" destOrd="0" presId="urn:microsoft.com/office/officeart/2018/2/layout/IconVerticalSolidList"/>
    <dgm:cxn modelId="{7A6C5A39-FAB1-488D-BC48-0497F83A01BB}" type="presOf" srcId="{003641C0-3FD6-4F45-A9C7-D88ECC8145F0}" destId="{879B13CC-794B-42F9-9388-B7FBD3BCB1D9}" srcOrd="0" destOrd="0" presId="urn:microsoft.com/office/officeart/2018/2/layout/IconVerticalSolidList"/>
    <dgm:cxn modelId="{3D30973F-A6CB-4FCF-916F-63C361DA05D5}" srcId="{622094F8-15C8-4942-92F4-125FC0AD38AC}" destId="{6F981BD6-91BD-46B3-B9BF-206D4D328B7D}" srcOrd="2" destOrd="0" parTransId="{2B2C788B-DE5A-4778-B3F4-18BFD63F5047}" sibTransId="{AF3831FC-2934-4202-ACFF-F885FABE57AD}"/>
    <dgm:cxn modelId="{3ECA3A60-DF03-4D1D-907A-878D34D80019}" srcId="{622094F8-15C8-4942-92F4-125FC0AD38AC}" destId="{5532DE95-D292-4E7F-A1F4-30ED2771006D}" srcOrd="1" destOrd="0" parTransId="{B6F255EB-73C2-4880-8E0B-3D303DDC1D8C}" sibTransId="{6E380B60-A0FE-43FD-B974-2B8BEFEE9C68}"/>
    <dgm:cxn modelId="{DC36278D-71E5-48F9-A4F0-94B218667170}" type="presOf" srcId="{45B5A3EE-5A5E-4D58-B6F9-9FD8074CA053}" destId="{4A3CD94E-5B94-4D8F-A77C-758CE059165D}" srcOrd="0" destOrd="0" presId="urn:microsoft.com/office/officeart/2018/2/layout/IconVerticalSolidList"/>
    <dgm:cxn modelId="{695AEE9D-FE82-42C6-8F29-72F149C68A60}" srcId="{622094F8-15C8-4942-92F4-125FC0AD38AC}" destId="{45B5A3EE-5A5E-4D58-B6F9-9FD8074CA053}" srcOrd="3" destOrd="0" parTransId="{5D8A1A8C-1D68-4CC1-85B5-1892931ED0FE}" sibTransId="{007B672F-9272-4FC1-869F-91CAA9D46FFB}"/>
    <dgm:cxn modelId="{4868E5A1-7ADD-4F7D-B598-1861EF84EE70}" srcId="{622094F8-15C8-4942-92F4-125FC0AD38AC}" destId="{BAD512FD-5A1D-4B2D-BBCB-50131041F081}" srcOrd="0" destOrd="0" parTransId="{C1D2797B-2384-4B4D-A669-C616BAC4056B}" sibTransId="{B9D6C729-5D1B-4143-A92C-F2D55246595D}"/>
    <dgm:cxn modelId="{A5996BB7-D441-432F-8FF9-E024F9EC33EE}" type="presOf" srcId="{622094F8-15C8-4942-92F4-125FC0AD38AC}" destId="{BFD54315-8F19-4EF3-BED2-3468F6297EDE}" srcOrd="0" destOrd="0" presId="urn:microsoft.com/office/officeart/2018/2/layout/IconVerticalSolidList"/>
    <dgm:cxn modelId="{8438B2ED-3D7C-4ABD-BB1B-84DE0C863F11}" srcId="{622094F8-15C8-4942-92F4-125FC0AD38AC}" destId="{B29D8CC4-3A9B-4150-A835-8B3FF29EF425}" srcOrd="5" destOrd="0" parTransId="{030B4499-9BC2-47A7-B188-1D311A3FA34B}" sibTransId="{29D72C4F-8744-432D-9FA8-B46F8DED1108}"/>
    <dgm:cxn modelId="{AA790BF0-88A0-468C-8C83-B83A742A76DC}" type="presOf" srcId="{6F981BD6-91BD-46B3-B9BF-206D4D328B7D}" destId="{BD444B3F-C523-4DC2-B71F-C89248F647FF}" srcOrd="0" destOrd="0" presId="urn:microsoft.com/office/officeart/2018/2/layout/IconVerticalSolidList"/>
    <dgm:cxn modelId="{5B2EDE9D-90ED-4AA0-9F03-2CF3AF8BF6FE}" type="presParOf" srcId="{BFD54315-8F19-4EF3-BED2-3468F6297EDE}" destId="{489E555C-2FAB-4945-8CA0-CB566E5320DA}" srcOrd="0" destOrd="0" presId="urn:microsoft.com/office/officeart/2018/2/layout/IconVerticalSolidList"/>
    <dgm:cxn modelId="{EA3FAA9D-8F8C-47DF-B223-EEFD3BC7BC80}" type="presParOf" srcId="{489E555C-2FAB-4945-8CA0-CB566E5320DA}" destId="{89CFFCA8-F0DA-4376-A0EB-D457C8CE139D}" srcOrd="0" destOrd="0" presId="urn:microsoft.com/office/officeart/2018/2/layout/IconVerticalSolidList"/>
    <dgm:cxn modelId="{84B48BB0-E2B6-417D-9D35-1F7DC5818823}" type="presParOf" srcId="{489E555C-2FAB-4945-8CA0-CB566E5320DA}" destId="{F7F94E2A-9268-43C8-B25F-07CA5ACA6532}" srcOrd="1" destOrd="0" presId="urn:microsoft.com/office/officeart/2018/2/layout/IconVerticalSolidList"/>
    <dgm:cxn modelId="{8224D4A4-9380-4724-BB52-22B41BA6F44C}" type="presParOf" srcId="{489E555C-2FAB-4945-8CA0-CB566E5320DA}" destId="{70E4FF85-E08C-4BC1-8161-27D389EE59C2}" srcOrd="2" destOrd="0" presId="urn:microsoft.com/office/officeart/2018/2/layout/IconVerticalSolidList"/>
    <dgm:cxn modelId="{76ED5421-AFAF-42EB-BFFC-EA452D147396}" type="presParOf" srcId="{489E555C-2FAB-4945-8CA0-CB566E5320DA}" destId="{39E15705-69C5-4CDA-A1F5-806E7EB3BC91}" srcOrd="3" destOrd="0" presId="urn:microsoft.com/office/officeart/2018/2/layout/IconVerticalSolidList"/>
    <dgm:cxn modelId="{1B8D3FCB-6752-40C3-9572-E4A954662E07}" type="presParOf" srcId="{BFD54315-8F19-4EF3-BED2-3468F6297EDE}" destId="{7BD344F4-8C75-4FA9-A487-87C6DA767C0A}" srcOrd="1" destOrd="0" presId="urn:microsoft.com/office/officeart/2018/2/layout/IconVerticalSolidList"/>
    <dgm:cxn modelId="{C6FA05A8-C9A6-4F09-8CE0-A1001FA6298D}" type="presParOf" srcId="{BFD54315-8F19-4EF3-BED2-3468F6297EDE}" destId="{63A765B5-D3E8-483A-B709-629473C3828B}" srcOrd="2" destOrd="0" presId="urn:microsoft.com/office/officeart/2018/2/layout/IconVerticalSolidList"/>
    <dgm:cxn modelId="{BB0683DB-E2E4-405B-A28A-D5E926EE0325}" type="presParOf" srcId="{63A765B5-D3E8-483A-B709-629473C3828B}" destId="{462315E8-8BD0-4A39-B9EB-3E7C03DEAE56}" srcOrd="0" destOrd="0" presId="urn:microsoft.com/office/officeart/2018/2/layout/IconVerticalSolidList"/>
    <dgm:cxn modelId="{005FFF69-0D2B-4A63-8CF5-8C4841614A44}" type="presParOf" srcId="{63A765B5-D3E8-483A-B709-629473C3828B}" destId="{A1D5561E-4C15-4D6E-BAAA-6DD140727D28}" srcOrd="1" destOrd="0" presId="urn:microsoft.com/office/officeart/2018/2/layout/IconVerticalSolidList"/>
    <dgm:cxn modelId="{F08AB059-6BE1-46AA-9AC4-72D0C783D6E4}" type="presParOf" srcId="{63A765B5-D3E8-483A-B709-629473C3828B}" destId="{CE9C1155-BFA4-473C-B803-1552361B1FD7}" srcOrd="2" destOrd="0" presId="urn:microsoft.com/office/officeart/2018/2/layout/IconVerticalSolidList"/>
    <dgm:cxn modelId="{1A8462D7-5BBD-42FE-A653-82C92F455DDB}" type="presParOf" srcId="{63A765B5-D3E8-483A-B709-629473C3828B}" destId="{DB3ABCC2-BA7C-4702-A962-3D78E84D81EC}" srcOrd="3" destOrd="0" presId="urn:microsoft.com/office/officeart/2018/2/layout/IconVerticalSolidList"/>
    <dgm:cxn modelId="{F47991F8-9A9F-4E68-969A-065743B6E95F}" type="presParOf" srcId="{BFD54315-8F19-4EF3-BED2-3468F6297EDE}" destId="{DC8C07D4-246F-4FFC-8DE0-BFB251392FFC}" srcOrd="3" destOrd="0" presId="urn:microsoft.com/office/officeart/2018/2/layout/IconVerticalSolidList"/>
    <dgm:cxn modelId="{964309A1-153F-401A-9973-1564F573B52F}" type="presParOf" srcId="{BFD54315-8F19-4EF3-BED2-3468F6297EDE}" destId="{52EC16EB-8200-4F35-A744-EE5E8CEAB432}" srcOrd="4" destOrd="0" presId="urn:microsoft.com/office/officeart/2018/2/layout/IconVerticalSolidList"/>
    <dgm:cxn modelId="{7C96B80D-0DA8-4A46-8B8F-2C304214863B}" type="presParOf" srcId="{52EC16EB-8200-4F35-A744-EE5E8CEAB432}" destId="{076697EE-6ECC-4B2C-B621-7D91334F8BBB}" srcOrd="0" destOrd="0" presId="urn:microsoft.com/office/officeart/2018/2/layout/IconVerticalSolidList"/>
    <dgm:cxn modelId="{7AB2E2B7-D768-4094-BC94-A2C9FEFD7E8D}" type="presParOf" srcId="{52EC16EB-8200-4F35-A744-EE5E8CEAB432}" destId="{C406CE7A-7013-4922-9257-FECC880A634D}" srcOrd="1" destOrd="0" presId="urn:microsoft.com/office/officeart/2018/2/layout/IconVerticalSolidList"/>
    <dgm:cxn modelId="{24009368-64D0-4C97-81A9-A98A579CCD52}" type="presParOf" srcId="{52EC16EB-8200-4F35-A744-EE5E8CEAB432}" destId="{2F0F3B83-2C1F-47FB-B81C-7F31A9B182C7}" srcOrd="2" destOrd="0" presId="urn:microsoft.com/office/officeart/2018/2/layout/IconVerticalSolidList"/>
    <dgm:cxn modelId="{DA5CE997-9C68-4F4D-8992-007A2CE54ED3}" type="presParOf" srcId="{52EC16EB-8200-4F35-A744-EE5E8CEAB432}" destId="{BD444B3F-C523-4DC2-B71F-C89248F647FF}" srcOrd="3" destOrd="0" presId="urn:microsoft.com/office/officeart/2018/2/layout/IconVerticalSolidList"/>
    <dgm:cxn modelId="{AA274F3E-78BB-4BF6-AFB9-6D131FCBE862}" type="presParOf" srcId="{BFD54315-8F19-4EF3-BED2-3468F6297EDE}" destId="{4C6E4F5A-5666-4A3B-9ABE-A007B6AEE3D2}" srcOrd="5" destOrd="0" presId="urn:microsoft.com/office/officeart/2018/2/layout/IconVerticalSolidList"/>
    <dgm:cxn modelId="{2C55867D-7EED-41C2-BCBA-4AFB025F52C8}" type="presParOf" srcId="{BFD54315-8F19-4EF3-BED2-3468F6297EDE}" destId="{C7058803-1D36-4227-BCFA-2AC83D2BA070}" srcOrd="6" destOrd="0" presId="urn:microsoft.com/office/officeart/2018/2/layout/IconVerticalSolidList"/>
    <dgm:cxn modelId="{D70BB647-B8D9-4FF4-BEEF-8774E9625EC6}" type="presParOf" srcId="{C7058803-1D36-4227-BCFA-2AC83D2BA070}" destId="{D7D9BA31-A835-42C9-9A3C-44E07FABDB2A}" srcOrd="0" destOrd="0" presId="urn:microsoft.com/office/officeart/2018/2/layout/IconVerticalSolidList"/>
    <dgm:cxn modelId="{E1A78B02-2025-4FBF-936F-D751673F3C00}" type="presParOf" srcId="{C7058803-1D36-4227-BCFA-2AC83D2BA070}" destId="{DBC2824A-E087-420F-A133-DE4F342A987E}" srcOrd="1" destOrd="0" presId="urn:microsoft.com/office/officeart/2018/2/layout/IconVerticalSolidList"/>
    <dgm:cxn modelId="{05E0804B-2C33-4EB5-BD53-4C5DDCB460F9}" type="presParOf" srcId="{C7058803-1D36-4227-BCFA-2AC83D2BA070}" destId="{6CB5B857-1B79-47FA-AA67-F94B2B7148F5}" srcOrd="2" destOrd="0" presId="urn:microsoft.com/office/officeart/2018/2/layout/IconVerticalSolidList"/>
    <dgm:cxn modelId="{2ED8639D-CD1D-4920-901C-A6613FF06C35}" type="presParOf" srcId="{C7058803-1D36-4227-BCFA-2AC83D2BA070}" destId="{4A3CD94E-5B94-4D8F-A77C-758CE059165D}" srcOrd="3" destOrd="0" presId="urn:microsoft.com/office/officeart/2018/2/layout/IconVerticalSolidList"/>
    <dgm:cxn modelId="{DBBA9921-BEA3-4ECE-8D78-908C8067E39D}" type="presParOf" srcId="{BFD54315-8F19-4EF3-BED2-3468F6297EDE}" destId="{B7191D9C-E486-4449-B8F6-829EE26ADC9F}" srcOrd="7" destOrd="0" presId="urn:microsoft.com/office/officeart/2018/2/layout/IconVerticalSolidList"/>
    <dgm:cxn modelId="{8B0E250B-E0E7-4C55-B657-29C81398B1F1}" type="presParOf" srcId="{BFD54315-8F19-4EF3-BED2-3468F6297EDE}" destId="{C0D09541-BAD3-4209-9D4B-A715F587C3D8}" srcOrd="8" destOrd="0" presId="urn:microsoft.com/office/officeart/2018/2/layout/IconVerticalSolidList"/>
    <dgm:cxn modelId="{AA64ED7D-272A-40FA-897A-E42C68902761}" type="presParOf" srcId="{C0D09541-BAD3-4209-9D4B-A715F587C3D8}" destId="{0E5E4FDE-1E71-404D-939D-127FAD8B634B}" srcOrd="0" destOrd="0" presId="urn:microsoft.com/office/officeart/2018/2/layout/IconVerticalSolidList"/>
    <dgm:cxn modelId="{849F9597-5159-47BA-9F57-6640609AA854}" type="presParOf" srcId="{C0D09541-BAD3-4209-9D4B-A715F587C3D8}" destId="{89921AC6-AE56-4630-88C9-959A0A9F6EDC}" srcOrd="1" destOrd="0" presId="urn:microsoft.com/office/officeart/2018/2/layout/IconVerticalSolidList"/>
    <dgm:cxn modelId="{98BF2FB6-5EB1-43AD-981E-1763E4E9A84A}" type="presParOf" srcId="{C0D09541-BAD3-4209-9D4B-A715F587C3D8}" destId="{BC397F59-E257-47F9-9A3A-4692DAF16A6C}" srcOrd="2" destOrd="0" presId="urn:microsoft.com/office/officeart/2018/2/layout/IconVerticalSolidList"/>
    <dgm:cxn modelId="{507A9CE9-D25F-4C2E-A088-B884D4DC5544}" type="presParOf" srcId="{C0D09541-BAD3-4209-9D4B-A715F587C3D8}" destId="{879B13CC-794B-42F9-9388-B7FBD3BCB1D9}" srcOrd="3" destOrd="0" presId="urn:microsoft.com/office/officeart/2018/2/layout/IconVerticalSolidList"/>
    <dgm:cxn modelId="{8A27DF04-120B-40E6-BB21-FC1F1F9697B5}" type="presParOf" srcId="{BFD54315-8F19-4EF3-BED2-3468F6297EDE}" destId="{07CBA6A0-ABB9-41A8-99CE-D1FA9293684A}" srcOrd="9" destOrd="0" presId="urn:microsoft.com/office/officeart/2018/2/layout/IconVerticalSolidList"/>
    <dgm:cxn modelId="{759BDE1C-7D88-43AB-9829-C9A0C6D711DA}" type="presParOf" srcId="{BFD54315-8F19-4EF3-BED2-3468F6297EDE}" destId="{C18E7A9A-1C70-4FC4-AC2C-9C4EA20260DA}" srcOrd="10" destOrd="0" presId="urn:microsoft.com/office/officeart/2018/2/layout/IconVerticalSolidList"/>
    <dgm:cxn modelId="{DB8747D0-4D03-4995-B7F0-09972B604BE5}" type="presParOf" srcId="{C18E7A9A-1C70-4FC4-AC2C-9C4EA20260DA}" destId="{1AFC6A50-CBA9-4F25-ABCE-7D0C3FBBEFC1}" srcOrd="0" destOrd="0" presId="urn:microsoft.com/office/officeart/2018/2/layout/IconVerticalSolidList"/>
    <dgm:cxn modelId="{30209FCC-1235-461D-9565-C5B0AAE19157}" type="presParOf" srcId="{C18E7A9A-1C70-4FC4-AC2C-9C4EA20260DA}" destId="{70D54F5F-031E-44F9-B64E-7A9698C7B0FE}" srcOrd="1" destOrd="0" presId="urn:microsoft.com/office/officeart/2018/2/layout/IconVerticalSolidList"/>
    <dgm:cxn modelId="{2CB4447C-B235-413B-8EF3-7D8DB17438FA}" type="presParOf" srcId="{C18E7A9A-1C70-4FC4-AC2C-9C4EA20260DA}" destId="{66D31E28-950D-4715-8A2A-0109B10B95BC}" srcOrd="2" destOrd="0" presId="urn:microsoft.com/office/officeart/2018/2/layout/IconVerticalSolidList"/>
    <dgm:cxn modelId="{7EEC2691-0E99-4054-B90A-BEE712AE18D3}" type="presParOf" srcId="{C18E7A9A-1C70-4FC4-AC2C-9C4EA20260DA}" destId="{DBC13064-63CA-44DA-97D4-53E491EA87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1CD138-59FD-417C-B385-CB0D92E91D7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1F50E8F-D397-4664-B671-EBB8213EB3E3}">
      <dgm:prSet/>
      <dgm:spPr/>
      <dgm:t>
        <a:bodyPr/>
        <a:lstStyle/>
        <a:p>
          <a:pPr>
            <a:lnSpc>
              <a:spcPct val="100000"/>
            </a:lnSpc>
          </a:pPr>
          <a:r>
            <a:rPr lang="en-US"/>
            <a:t>DATA.GOV, State of Oregon</a:t>
          </a:r>
        </a:p>
      </dgm:t>
    </dgm:pt>
    <dgm:pt modelId="{3ACC3536-9B8C-4548-B05F-00D23C6942E2}" type="parTrans" cxnId="{0C056A30-1871-4305-822A-64FC8F3410DA}">
      <dgm:prSet/>
      <dgm:spPr/>
      <dgm:t>
        <a:bodyPr/>
        <a:lstStyle/>
        <a:p>
          <a:endParaRPr lang="en-US"/>
        </a:p>
      </dgm:t>
    </dgm:pt>
    <dgm:pt modelId="{DEA4F946-81FF-4A52-8774-BAE352AE0CC7}" type="sibTrans" cxnId="{0C056A30-1871-4305-822A-64FC8F3410DA}">
      <dgm:prSet/>
      <dgm:spPr/>
      <dgm:t>
        <a:bodyPr/>
        <a:lstStyle/>
        <a:p>
          <a:pPr>
            <a:lnSpc>
              <a:spcPct val="100000"/>
            </a:lnSpc>
          </a:pPr>
          <a:endParaRPr lang="en-US"/>
        </a:p>
      </dgm:t>
    </dgm:pt>
    <dgm:pt modelId="{04C0DD9E-E4E4-4E29-9300-CC26B50CC3FA}">
      <dgm:prSet/>
      <dgm:spPr/>
      <dgm:t>
        <a:bodyPr/>
        <a:lstStyle/>
        <a:p>
          <a:pPr>
            <a:lnSpc>
              <a:spcPct val="100000"/>
            </a:lnSpc>
          </a:pPr>
          <a:r>
            <a:rPr lang="en-US"/>
            <a:t>Wildfire dataset from 2000-2022</a:t>
          </a:r>
        </a:p>
      </dgm:t>
    </dgm:pt>
    <dgm:pt modelId="{C79B0B9C-175C-4258-B022-CCDB8446D6AE}" type="parTrans" cxnId="{8B372BA3-A97D-4940-8348-2CAB71C3B818}">
      <dgm:prSet/>
      <dgm:spPr/>
      <dgm:t>
        <a:bodyPr/>
        <a:lstStyle/>
        <a:p>
          <a:endParaRPr lang="en-US"/>
        </a:p>
      </dgm:t>
    </dgm:pt>
    <dgm:pt modelId="{E538A310-25E3-400D-8057-B93F08CF8664}" type="sibTrans" cxnId="{8B372BA3-A97D-4940-8348-2CAB71C3B818}">
      <dgm:prSet/>
      <dgm:spPr/>
      <dgm:t>
        <a:bodyPr/>
        <a:lstStyle/>
        <a:p>
          <a:pPr>
            <a:lnSpc>
              <a:spcPct val="100000"/>
            </a:lnSpc>
          </a:pPr>
          <a:endParaRPr lang="en-US"/>
        </a:p>
      </dgm:t>
    </dgm:pt>
    <dgm:pt modelId="{749EE452-CC3D-4B49-964D-6C4109C121A7}">
      <dgm:prSet/>
      <dgm:spPr/>
      <dgm:t>
        <a:bodyPr/>
        <a:lstStyle/>
        <a:p>
          <a:pPr>
            <a:lnSpc>
              <a:spcPct val="100000"/>
            </a:lnSpc>
          </a:pPr>
          <a:r>
            <a:rPr lang="en-US"/>
            <a:t>Water bodies dataset by using CBI Studio</a:t>
          </a:r>
        </a:p>
      </dgm:t>
    </dgm:pt>
    <dgm:pt modelId="{6CA40337-D95C-46F5-9A3E-81BECBC093B6}" type="parTrans" cxnId="{70F8695C-0A89-4CDE-A41F-B3617F2109EB}">
      <dgm:prSet/>
      <dgm:spPr/>
      <dgm:t>
        <a:bodyPr/>
        <a:lstStyle/>
        <a:p>
          <a:endParaRPr lang="en-US"/>
        </a:p>
      </dgm:t>
    </dgm:pt>
    <dgm:pt modelId="{8C731275-EA05-4DE3-84B3-997BE1888224}" type="sibTrans" cxnId="{70F8695C-0A89-4CDE-A41F-B3617F2109EB}">
      <dgm:prSet/>
      <dgm:spPr/>
      <dgm:t>
        <a:bodyPr/>
        <a:lstStyle/>
        <a:p>
          <a:pPr>
            <a:lnSpc>
              <a:spcPct val="100000"/>
            </a:lnSpc>
          </a:pPr>
          <a:endParaRPr lang="en-US"/>
        </a:p>
      </dgm:t>
    </dgm:pt>
    <dgm:pt modelId="{203DDEC7-2C19-4EA5-8421-E44F94EB99A0}">
      <dgm:prSet/>
      <dgm:spPr/>
      <dgm:t>
        <a:bodyPr/>
        <a:lstStyle/>
        <a:p>
          <a:pPr>
            <a:lnSpc>
              <a:spcPct val="100000"/>
            </a:lnSpc>
          </a:pPr>
          <a:r>
            <a:rPr lang="en-US"/>
            <a:t>Exploratory Data Analysis</a:t>
          </a:r>
        </a:p>
      </dgm:t>
    </dgm:pt>
    <dgm:pt modelId="{D0551661-3A42-4E57-B937-B48E3B9A27F3}" type="parTrans" cxnId="{1DA1306C-7646-4506-B2B3-9DF47814D578}">
      <dgm:prSet/>
      <dgm:spPr/>
      <dgm:t>
        <a:bodyPr/>
        <a:lstStyle/>
        <a:p>
          <a:endParaRPr lang="en-US"/>
        </a:p>
      </dgm:t>
    </dgm:pt>
    <dgm:pt modelId="{DEF22621-2149-4001-810C-6B50ADC11B7E}" type="sibTrans" cxnId="{1DA1306C-7646-4506-B2B3-9DF47814D578}">
      <dgm:prSet/>
      <dgm:spPr/>
      <dgm:t>
        <a:bodyPr/>
        <a:lstStyle/>
        <a:p>
          <a:endParaRPr lang="en-US"/>
        </a:p>
      </dgm:t>
    </dgm:pt>
    <dgm:pt modelId="{FBD61482-A329-4C18-AF4A-3DBB2790CFF7}" type="pres">
      <dgm:prSet presAssocID="{711CD138-59FD-417C-B385-CB0D92E91D70}" presName="root" presStyleCnt="0">
        <dgm:presLayoutVars>
          <dgm:dir/>
          <dgm:resizeHandles val="exact"/>
        </dgm:presLayoutVars>
      </dgm:prSet>
      <dgm:spPr/>
    </dgm:pt>
    <dgm:pt modelId="{7CE69E68-B313-40EE-B210-1C4F28C6C9B7}" type="pres">
      <dgm:prSet presAssocID="{711CD138-59FD-417C-B385-CB0D92E91D70}" presName="container" presStyleCnt="0">
        <dgm:presLayoutVars>
          <dgm:dir/>
          <dgm:resizeHandles val="exact"/>
        </dgm:presLayoutVars>
      </dgm:prSet>
      <dgm:spPr/>
    </dgm:pt>
    <dgm:pt modelId="{34F84A23-A080-47FE-98DC-6041761A5C88}" type="pres">
      <dgm:prSet presAssocID="{71F50E8F-D397-4664-B671-EBB8213EB3E3}" presName="compNode" presStyleCnt="0"/>
      <dgm:spPr/>
    </dgm:pt>
    <dgm:pt modelId="{6BCDBC59-3D87-42A3-9B12-7A66389EAB63}" type="pres">
      <dgm:prSet presAssocID="{71F50E8F-D397-4664-B671-EBB8213EB3E3}" presName="iconBgRect" presStyleLbl="bgShp" presStyleIdx="0" presStyleCnt="4"/>
      <dgm:spPr/>
    </dgm:pt>
    <dgm:pt modelId="{B7DE5FDB-8906-4344-9E7C-0483D75E6716}" type="pres">
      <dgm:prSet presAssocID="{71F50E8F-D397-4664-B671-EBB8213EB3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7EA8C2A6-72FE-4BF0-A0D4-FB9CF47727B0}" type="pres">
      <dgm:prSet presAssocID="{71F50E8F-D397-4664-B671-EBB8213EB3E3}" presName="spaceRect" presStyleCnt="0"/>
      <dgm:spPr/>
    </dgm:pt>
    <dgm:pt modelId="{83D07F8D-C2D8-412C-BF71-D9A035BB9CE9}" type="pres">
      <dgm:prSet presAssocID="{71F50E8F-D397-4664-B671-EBB8213EB3E3}" presName="textRect" presStyleLbl="revTx" presStyleIdx="0" presStyleCnt="4">
        <dgm:presLayoutVars>
          <dgm:chMax val="1"/>
          <dgm:chPref val="1"/>
        </dgm:presLayoutVars>
      </dgm:prSet>
      <dgm:spPr/>
    </dgm:pt>
    <dgm:pt modelId="{3DA52D9C-C4C3-4560-AE34-39D773B2B7C8}" type="pres">
      <dgm:prSet presAssocID="{DEA4F946-81FF-4A52-8774-BAE352AE0CC7}" presName="sibTrans" presStyleLbl="sibTrans2D1" presStyleIdx="0" presStyleCnt="0"/>
      <dgm:spPr/>
    </dgm:pt>
    <dgm:pt modelId="{518E9830-1113-40C8-9452-A72E23E4C656}" type="pres">
      <dgm:prSet presAssocID="{04C0DD9E-E4E4-4E29-9300-CC26B50CC3FA}" presName="compNode" presStyleCnt="0"/>
      <dgm:spPr/>
    </dgm:pt>
    <dgm:pt modelId="{6E8B4CC1-D65E-4A35-89B4-621B7D348794}" type="pres">
      <dgm:prSet presAssocID="{04C0DD9E-E4E4-4E29-9300-CC26B50CC3FA}" presName="iconBgRect" presStyleLbl="bgShp" presStyleIdx="1" presStyleCnt="4"/>
      <dgm:spPr/>
    </dgm:pt>
    <dgm:pt modelId="{2AAB6630-1862-492E-8996-5E4898D088F1}" type="pres">
      <dgm:prSet presAssocID="{04C0DD9E-E4E4-4E29-9300-CC26B50CC3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nfire"/>
        </a:ext>
      </dgm:extLst>
    </dgm:pt>
    <dgm:pt modelId="{2B3198B1-7CEE-4E44-9CBA-5C7A97A84F19}" type="pres">
      <dgm:prSet presAssocID="{04C0DD9E-E4E4-4E29-9300-CC26B50CC3FA}" presName="spaceRect" presStyleCnt="0"/>
      <dgm:spPr/>
    </dgm:pt>
    <dgm:pt modelId="{69585F75-E13D-41F4-B88A-2591AE30625E}" type="pres">
      <dgm:prSet presAssocID="{04C0DD9E-E4E4-4E29-9300-CC26B50CC3FA}" presName="textRect" presStyleLbl="revTx" presStyleIdx="1" presStyleCnt="4">
        <dgm:presLayoutVars>
          <dgm:chMax val="1"/>
          <dgm:chPref val="1"/>
        </dgm:presLayoutVars>
      </dgm:prSet>
      <dgm:spPr/>
    </dgm:pt>
    <dgm:pt modelId="{46FBE1F2-D20A-45BA-93E8-BC4C3BDD8809}" type="pres">
      <dgm:prSet presAssocID="{E538A310-25E3-400D-8057-B93F08CF8664}" presName="sibTrans" presStyleLbl="sibTrans2D1" presStyleIdx="0" presStyleCnt="0"/>
      <dgm:spPr/>
    </dgm:pt>
    <dgm:pt modelId="{666C2A88-79AC-4F68-8DEA-D6AAF5845EA0}" type="pres">
      <dgm:prSet presAssocID="{749EE452-CC3D-4B49-964D-6C4109C121A7}" presName="compNode" presStyleCnt="0"/>
      <dgm:spPr/>
    </dgm:pt>
    <dgm:pt modelId="{31915028-BAD2-4A38-88D6-1DA3AC1B621D}" type="pres">
      <dgm:prSet presAssocID="{749EE452-CC3D-4B49-964D-6C4109C121A7}" presName="iconBgRect" presStyleLbl="bgShp" presStyleIdx="2" presStyleCnt="4"/>
      <dgm:spPr/>
    </dgm:pt>
    <dgm:pt modelId="{DE4A5370-42B7-441B-9C03-0839F803BB73}" type="pres">
      <dgm:prSet presAssocID="{749EE452-CC3D-4B49-964D-6C4109C121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ter"/>
        </a:ext>
      </dgm:extLst>
    </dgm:pt>
    <dgm:pt modelId="{4CBC5047-ED05-4D8E-8022-DA1FBDCAF09D}" type="pres">
      <dgm:prSet presAssocID="{749EE452-CC3D-4B49-964D-6C4109C121A7}" presName="spaceRect" presStyleCnt="0"/>
      <dgm:spPr/>
    </dgm:pt>
    <dgm:pt modelId="{12C0EFA5-EBA1-455B-940B-0CC8C8660D24}" type="pres">
      <dgm:prSet presAssocID="{749EE452-CC3D-4B49-964D-6C4109C121A7}" presName="textRect" presStyleLbl="revTx" presStyleIdx="2" presStyleCnt="4">
        <dgm:presLayoutVars>
          <dgm:chMax val="1"/>
          <dgm:chPref val="1"/>
        </dgm:presLayoutVars>
      </dgm:prSet>
      <dgm:spPr/>
    </dgm:pt>
    <dgm:pt modelId="{E758B5C0-29E1-41FD-86C5-97431A8E8939}" type="pres">
      <dgm:prSet presAssocID="{8C731275-EA05-4DE3-84B3-997BE1888224}" presName="sibTrans" presStyleLbl="sibTrans2D1" presStyleIdx="0" presStyleCnt="0"/>
      <dgm:spPr/>
    </dgm:pt>
    <dgm:pt modelId="{D514A85F-B2BF-458E-9865-4C74E1DFF21C}" type="pres">
      <dgm:prSet presAssocID="{203DDEC7-2C19-4EA5-8421-E44F94EB99A0}" presName="compNode" presStyleCnt="0"/>
      <dgm:spPr/>
    </dgm:pt>
    <dgm:pt modelId="{9F368F21-5711-4F58-977B-8AEF1AF77384}" type="pres">
      <dgm:prSet presAssocID="{203DDEC7-2C19-4EA5-8421-E44F94EB99A0}" presName="iconBgRect" presStyleLbl="bgShp" presStyleIdx="3" presStyleCnt="4"/>
      <dgm:spPr/>
    </dgm:pt>
    <dgm:pt modelId="{FFBEA2BA-9847-40ED-B264-25598F66FFB9}" type="pres">
      <dgm:prSet presAssocID="{203DDEC7-2C19-4EA5-8421-E44F94EB99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6FA76CE6-2E3A-43E3-BCC6-75409CC51234}" type="pres">
      <dgm:prSet presAssocID="{203DDEC7-2C19-4EA5-8421-E44F94EB99A0}" presName="spaceRect" presStyleCnt="0"/>
      <dgm:spPr/>
    </dgm:pt>
    <dgm:pt modelId="{477E71EF-9F43-4A05-A82A-527E95919238}" type="pres">
      <dgm:prSet presAssocID="{203DDEC7-2C19-4EA5-8421-E44F94EB99A0}" presName="textRect" presStyleLbl="revTx" presStyleIdx="3" presStyleCnt="4">
        <dgm:presLayoutVars>
          <dgm:chMax val="1"/>
          <dgm:chPref val="1"/>
        </dgm:presLayoutVars>
      </dgm:prSet>
      <dgm:spPr/>
    </dgm:pt>
  </dgm:ptLst>
  <dgm:cxnLst>
    <dgm:cxn modelId="{88E8F310-0933-43EE-ABC4-E52D6EEE44E5}" type="presOf" srcId="{203DDEC7-2C19-4EA5-8421-E44F94EB99A0}" destId="{477E71EF-9F43-4A05-A82A-527E95919238}" srcOrd="0" destOrd="0" presId="urn:microsoft.com/office/officeart/2018/2/layout/IconCircleList"/>
    <dgm:cxn modelId="{5C7B3E1A-03E2-4DD1-8601-809FB379EF44}" type="presOf" srcId="{71F50E8F-D397-4664-B671-EBB8213EB3E3}" destId="{83D07F8D-C2D8-412C-BF71-D9A035BB9CE9}" srcOrd="0" destOrd="0" presId="urn:microsoft.com/office/officeart/2018/2/layout/IconCircleList"/>
    <dgm:cxn modelId="{0C056A30-1871-4305-822A-64FC8F3410DA}" srcId="{711CD138-59FD-417C-B385-CB0D92E91D70}" destId="{71F50E8F-D397-4664-B671-EBB8213EB3E3}" srcOrd="0" destOrd="0" parTransId="{3ACC3536-9B8C-4548-B05F-00D23C6942E2}" sibTransId="{DEA4F946-81FF-4A52-8774-BAE352AE0CC7}"/>
    <dgm:cxn modelId="{37F5E254-9B26-406E-9524-0A8618064047}" type="presOf" srcId="{E538A310-25E3-400D-8057-B93F08CF8664}" destId="{46FBE1F2-D20A-45BA-93E8-BC4C3BDD8809}" srcOrd="0" destOrd="0" presId="urn:microsoft.com/office/officeart/2018/2/layout/IconCircleList"/>
    <dgm:cxn modelId="{70F8695C-0A89-4CDE-A41F-B3617F2109EB}" srcId="{711CD138-59FD-417C-B385-CB0D92E91D70}" destId="{749EE452-CC3D-4B49-964D-6C4109C121A7}" srcOrd="2" destOrd="0" parTransId="{6CA40337-D95C-46F5-9A3E-81BECBC093B6}" sibTransId="{8C731275-EA05-4DE3-84B3-997BE1888224}"/>
    <dgm:cxn modelId="{1DA1306C-7646-4506-B2B3-9DF47814D578}" srcId="{711CD138-59FD-417C-B385-CB0D92E91D70}" destId="{203DDEC7-2C19-4EA5-8421-E44F94EB99A0}" srcOrd="3" destOrd="0" parTransId="{D0551661-3A42-4E57-B937-B48E3B9A27F3}" sibTransId="{DEF22621-2149-4001-810C-6B50ADC11B7E}"/>
    <dgm:cxn modelId="{2450606C-33D5-4771-A039-521196E14FAF}" type="presOf" srcId="{749EE452-CC3D-4B49-964D-6C4109C121A7}" destId="{12C0EFA5-EBA1-455B-940B-0CC8C8660D24}" srcOrd="0" destOrd="0" presId="urn:microsoft.com/office/officeart/2018/2/layout/IconCircleList"/>
    <dgm:cxn modelId="{B00C1D7B-8599-4B79-B978-5A7870DD34B1}" type="presOf" srcId="{DEA4F946-81FF-4A52-8774-BAE352AE0CC7}" destId="{3DA52D9C-C4C3-4560-AE34-39D773B2B7C8}" srcOrd="0" destOrd="0" presId="urn:microsoft.com/office/officeart/2018/2/layout/IconCircleList"/>
    <dgm:cxn modelId="{59137E87-AFEB-45AE-9373-81CBF4E5EC3D}" type="presOf" srcId="{711CD138-59FD-417C-B385-CB0D92E91D70}" destId="{FBD61482-A329-4C18-AF4A-3DBB2790CFF7}" srcOrd="0" destOrd="0" presId="urn:microsoft.com/office/officeart/2018/2/layout/IconCircleList"/>
    <dgm:cxn modelId="{8B372BA3-A97D-4940-8348-2CAB71C3B818}" srcId="{711CD138-59FD-417C-B385-CB0D92E91D70}" destId="{04C0DD9E-E4E4-4E29-9300-CC26B50CC3FA}" srcOrd="1" destOrd="0" parTransId="{C79B0B9C-175C-4258-B022-CCDB8446D6AE}" sibTransId="{E538A310-25E3-400D-8057-B93F08CF8664}"/>
    <dgm:cxn modelId="{22C36CAC-82B5-4A9B-AF0C-6816177A48D1}" type="presOf" srcId="{8C731275-EA05-4DE3-84B3-997BE1888224}" destId="{E758B5C0-29E1-41FD-86C5-97431A8E8939}" srcOrd="0" destOrd="0" presId="urn:microsoft.com/office/officeart/2018/2/layout/IconCircleList"/>
    <dgm:cxn modelId="{30DF70F6-9A1A-4601-AEDB-B69AAFF0D04B}" type="presOf" srcId="{04C0DD9E-E4E4-4E29-9300-CC26B50CC3FA}" destId="{69585F75-E13D-41F4-B88A-2591AE30625E}" srcOrd="0" destOrd="0" presId="urn:microsoft.com/office/officeart/2018/2/layout/IconCircleList"/>
    <dgm:cxn modelId="{85068A85-5EC9-4A46-AD1C-A5C0C4588356}" type="presParOf" srcId="{FBD61482-A329-4C18-AF4A-3DBB2790CFF7}" destId="{7CE69E68-B313-40EE-B210-1C4F28C6C9B7}" srcOrd="0" destOrd="0" presId="urn:microsoft.com/office/officeart/2018/2/layout/IconCircleList"/>
    <dgm:cxn modelId="{A12261BA-2295-4A9B-BA1A-2618348A4685}" type="presParOf" srcId="{7CE69E68-B313-40EE-B210-1C4F28C6C9B7}" destId="{34F84A23-A080-47FE-98DC-6041761A5C88}" srcOrd="0" destOrd="0" presId="urn:microsoft.com/office/officeart/2018/2/layout/IconCircleList"/>
    <dgm:cxn modelId="{251D4FD4-3344-482B-BA94-39DC75903FF2}" type="presParOf" srcId="{34F84A23-A080-47FE-98DC-6041761A5C88}" destId="{6BCDBC59-3D87-42A3-9B12-7A66389EAB63}" srcOrd="0" destOrd="0" presId="urn:microsoft.com/office/officeart/2018/2/layout/IconCircleList"/>
    <dgm:cxn modelId="{2D49B46C-6F9E-46E5-86D8-F271440FE426}" type="presParOf" srcId="{34F84A23-A080-47FE-98DC-6041761A5C88}" destId="{B7DE5FDB-8906-4344-9E7C-0483D75E6716}" srcOrd="1" destOrd="0" presId="urn:microsoft.com/office/officeart/2018/2/layout/IconCircleList"/>
    <dgm:cxn modelId="{0110AB1F-4B5A-477B-AB8F-7087513C8B31}" type="presParOf" srcId="{34F84A23-A080-47FE-98DC-6041761A5C88}" destId="{7EA8C2A6-72FE-4BF0-A0D4-FB9CF47727B0}" srcOrd="2" destOrd="0" presId="urn:microsoft.com/office/officeart/2018/2/layout/IconCircleList"/>
    <dgm:cxn modelId="{9086AB29-2130-4F28-B325-3D78735C7870}" type="presParOf" srcId="{34F84A23-A080-47FE-98DC-6041761A5C88}" destId="{83D07F8D-C2D8-412C-BF71-D9A035BB9CE9}" srcOrd="3" destOrd="0" presId="urn:microsoft.com/office/officeart/2018/2/layout/IconCircleList"/>
    <dgm:cxn modelId="{C609750C-65CF-4E11-910C-3947A641D1A8}" type="presParOf" srcId="{7CE69E68-B313-40EE-B210-1C4F28C6C9B7}" destId="{3DA52D9C-C4C3-4560-AE34-39D773B2B7C8}" srcOrd="1" destOrd="0" presId="urn:microsoft.com/office/officeart/2018/2/layout/IconCircleList"/>
    <dgm:cxn modelId="{362240E8-FFA9-427B-BEE2-0F4F2206EE2C}" type="presParOf" srcId="{7CE69E68-B313-40EE-B210-1C4F28C6C9B7}" destId="{518E9830-1113-40C8-9452-A72E23E4C656}" srcOrd="2" destOrd="0" presId="urn:microsoft.com/office/officeart/2018/2/layout/IconCircleList"/>
    <dgm:cxn modelId="{F3C8D933-D3F2-4946-865F-C900242CDE3C}" type="presParOf" srcId="{518E9830-1113-40C8-9452-A72E23E4C656}" destId="{6E8B4CC1-D65E-4A35-89B4-621B7D348794}" srcOrd="0" destOrd="0" presId="urn:microsoft.com/office/officeart/2018/2/layout/IconCircleList"/>
    <dgm:cxn modelId="{F61479C6-6BEA-46D7-9437-552A6D2CA17C}" type="presParOf" srcId="{518E9830-1113-40C8-9452-A72E23E4C656}" destId="{2AAB6630-1862-492E-8996-5E4898D088F1}" srcOrd="1" destOrd="0" presId="urn:microsoft.com/office/officeart/2018/2/layout/IconCircleList"/>
    <dgm:cxn modelId="{A9568796-3B8C-4856-8968-2312EA50E685}" type="presParOf" srcId="{518E9830-1113-40C8-9452-A72E23E4C656}" destId="{2B3198B1-7CEE-4E44-9CBA-5C7A97A84F19}" srcOrd="2" destOrd="0" presId="urn:microsoft.com/office/officeart/2018/2/layout/IconCircleList"/>
    <dgm:cxn modelId="{DA233B54-73F7-48FF-B33C-A433664D92F6}" type="presParOf" srcId="{518E9830-1113-40C8-9452-A72E23E4C656}" destId="{69585F75-E13D-41F4-B88A-2591AE30625E}" srcOrd="3" destOrd="0" presId="urn:microsoft.com/office/officeart/2018/2/layout/IconCircleList"/>
    <dgm:cxn modelId="{C7C46BAB-1B34-4F8D-ADD8-5FB692992B01}" type="presParOf" srcId="{7CE69E68-B313-40EE-B210-1C4F28C6C9B7}" destId="{46FBE1F2-D20A-45BA-93E8-BC4C3BDD8809}" srcOrd="3" destOrd="0" presId="urn:microsoft.com/office/officeart/2018/2/layout/IconCircleList"/>
    <dgm:cxn modelId="{CA5879CE-9367-4D53-947F-6F382C0A95B5}" type="presParOf" srcId="{7CE69E68-B313-40EE-B210-1C4F28C6C9B7}" destId="{666C2A88-79AC-4F68-8DEA-D6AAF5845EA0}" srcOrd="4" destOrd="0" presId="urn:microsoft.com/office/officeart/2018/2/layout/IconCircleList"/>
    <dgm:cxn modelId="{7A751AFF-24A6-4819-89D2-D2DC22FFCC09}" type="presParOf" srcId="{666C2A88-79AC-4F68-8DEA-D6AAF5845EA0}" destId="{31915028-BAD2-4A38-88D6-1DA3AC1B621D}" srcOrd="0" destOrd="0" presId="urn:microsoft.com/office/officeart/2018/2/layout/IconCircleList"/>
    <dgm:cxn modelId="{0352E99D-3E3B-4C96-BD98-90ED88F25D36}" type="presParOf" srcId="{666C2A88-79AC-4F68-8DEA-D6AAF5845EA0}" destId="{DE4A5370-42B7-441B-9C03-0839F803BB73}" srcOrd="1" destOrd="0" presId="urn:microsoft.com/office/officeart/2018/2/layout/IconCircleList"/>
    <dgm:cxn modelId="{7D20561B-CBFC-4C39-926A-4307E1356F3E}" type="presParOf" srcId="{666C2A88-79AC-4F68-8DEA-D6AAF5845EA0}" destId="{4CBC5047-ED05-4D8E-8022-DA1FBDCAF09D}" srcOrd="2" destOrd="0" presId="urn:microsoft.com/office/officeart/2018/2/layout/IconCircleList"/>
    <dgm:cxn modelId="{0C6AE2E4-4D37-4BE2-AA81-E822465D343E}" type="presParOf" srcId="{666C2A88-79AC-4F68-8DEA-D6AAF5845EA0}" destId="{12C0EFA5-EBA1-455B-940B-0CC8C8660D24}" srcOrd="3" destOrd="0" presId="urn:microsoft.com/office/officeart/2018/2/layout/IconCircleList"/>
    <dgm:cxn modelId="{F9EC1592-6D5E-4356-850D-12DD837D11A0}" type="presParOf" srcId="{7CE69E68-B313-40EE-B210-1C4F28C6C9B7}" destId="{E758B5C0-29E1-41FD-86C5-97431A8E8939}" srcOrd="5" destOrd="0" presId="urn:microsoft.com/office/officeart/2018/2/layout/IconCircleList"/>
    <dgm:cxn modelId="{1BCBD410-2A76-4EEA-B449-526FFBAF6984}" type="presParOf" srcId="{7CE69E68-B313-40EE-B210-1C4F28C6C9B7}" destId="{D514A85F-B2BF-458E-9865-4C74E1DFF21C}" srcOrd="6" destOrd="0" presId="urn:microsoft.com/office/officeart/2018/2/layout/IconCircleList"/>
    <dgm:cxn modelId="{80584705-93D7-4105-A1D9-ABA4333CE2F1}" type="presParOf" srcId="{D514A85F-B2BF-458E-9865-4C74E1DFF21C}" destId="{9F368F21-5711-4F58-977B-8AEF1AF77384}" srcOrd="0" destOrd="0" presId="urn:microsoft.com/office/officeart/2018/2/layout/IconCircleList"/>
    <dgm:cxn modelId="{CCE851F1-5C2A-4473-BF06-8A9FAB58534B}" type="presParOf" srcId="{D514A85F-B2BF-458E-9865-4C74E1DFF21C}" destId="{FFBEA2BA-9847-40ED-B264-25598F66FFB9}" srcOrd="1" destOrd="0" presId="urn:microsoft.com/office/officeart/2018/2/layout/IconCircleList"/>
    <dgm:cxn modelId="{C395A195-DBB6-4B91-8226-466B908DB3DA}" type="presParOf" srcId="{D514A85F-B2BF-458E-9865-4C74E1DFF21C}" destId="{6FA76CE6-2E3A-43E3-BCC6-75409CC51234}" srcOrd="2" destOrd="0" presId="urn:microsoft.com/office/officeart/2018/2/layout/IconCircleList"/>
    <dgm:cxn modelId="{0718DEC6-F00D-4079-AFAA-1BCCEC65917B}" type="presParOf" srcId="{D514A85F-B2BF-458E-9865-4C74E1DFF21C}" destId="{477E71EF-9F43-4A05-A82A-527E9591923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FFCA8-F0DA-4376-A0EB-D457C8CE139D}">
      <dsp:nvSpPr>
        <dsp:cNvPr id="0" name=""/>
        <dsp:cNvSpPr/>
      </dsp:nvSpPr>
      <dsp:spPr>
        <a:xfrm>
          <a:off x="0" y="1703"/>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F94E2A-9268-43C8-B25F-07CA5ACA6532}">
      <dsp:nvSpPr>
        <dsp:cNvPr id="0" name=""/>
        <dsp:cNvSpPr/>
      </dsp:nvSpPr>
      <dsp:spPr>
        <a:xfrm>
          <a:off x="219526" y="164987"/>
          <a:ext cx="399138" cy="3991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E15705-69C5-4CDA-A1F5-806E7EB3BC91}">
      <dsp:nvSpPr>
        <dsp:cNvPr id="0" name=""/>
        <dsp:cNvSpPr/>
      </dsp:nvSpPr>
      <dsp:spPr>
        <a:xfrm>
          <a:off x="838191" y="1703"/>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Wildfires: A Growing Challenge</a:t>
          </a:r>
        </a:p>
      </dsp:txBody>
      <dsp:txXfrm>
        <a:off x="838191" y="1703"/>
        <a:ext cx="5994020" cy="725706"/>
      </dsp:txXfrm>
    </dsp:sp>
    <dsp:sp modelId="{462315E8-8BD0-4A39-B9EB-3E7C03DEAE56}">
      <dsp:nvSpPr>
        <dsp:cNvPr id="0" name=""/>
        <dsp:cNvSpPr/>
      </dsp:nvSpPr>
      <dsp:spPr>
        <a:xfrm>
          <a:off x="0" y="908836"/>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D5561E-4C15-4D6E-BAAA-6DD140727D28}">
      <dsp:nvSpPr>
        <dsp:cNvPr id="0" name=""/>
        <dsp:cNvSpPr/>
      </dsp:nvSpPr>
      <dsp:spPr>
        <a:xfrm>
          <a:off x="219526" y="1072120"/>
          <a:ext cx="399138" cy="3991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3ABCC2-BA7C-4702-A962-3D78E84D81EC}">
      <dsp:nvSpPr>
        <dsp:cNvPr id="0" name=""/>
        <dsp:cNvSpPr/>
      </dsp:nvSpPr>
      <dsp:spPr>
        <a:xfrm>
          <a:off x="838191" y="908836"/>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Understanding Wildfires</a:t>
          </a:r>
        </a:p>
      </dsp:txBody>
      <dsp:txXfrm>
        <a:off x="838191" y="908836"/>
        <a:ext cx="5994020" cy="725706"/>
      </dsp:txXfrm>
    </dsp:sp>
    <dsp:sp modelId="{076697EE-6ECC-4B2C-B621-7D91334F8BBB}">
      <dsp:nvSpPr>
        <dsp:cNvPr id="0" name=""/>
        <dsp:cNvSpPr/>
      </dsp:nvSpPr>
      <dsp:spPr>
        <a:xfrm>
          <a:off x="0" y="1815969"/>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06CE7A-7013-4922-9257-FECC880A634D}">
      <dsp:nvSpPr>
        <dsp:cNvPr id="0" name=""/>
        <dsp:cNvSpPr/>
      </dsp:nvSpPr>
      <dsp:spPr>
        <a:xfrm>
          <a:off x="219526" y="1979253"/>
          <a:ext cx="399138" cy="3991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444B3F-C523-4DC2-B71F-C89248F647FF}">
      <dsp:nvSpPr>
        <dsp:cNvPr id="0" name=""/>
        <dsp:cNvSpPr/>
      </dsp:nvSpPr>
      <dsp:spPr>
        <a:xfrm>
          <a:off x="838191" y="1815969"/>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Our Presentation Objective </a:t>
          </a:r>
        </a:p>
      </dsp:txBody>
      <dsp:txXfrm>
        <a:off x="838191" y="1815969"/>
        <a:ext cx="5994020" cy="725706"/>
      </dsp:txXfrm>
    </dsp:sp>
    <dsp:sp modelId="{D7D9BA31-A835-42C9-9A3C-44E07FABDB2A}">
      <dsp:nvSpPr>
        <dsp:cNvPr id="0" name=""/>
        <dsp:cNvSpPr/>
      </dsp:nvSpPr>
      <dsp:spPr>
        <a:xfrm>
          <a:off x="0" y="2723102"/>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C2824A-E087-420F-A133-DE4F342A987E}">
      <dsp:nvSpPr>
        <dsp:cNvPr id="0" name=""/>
        <dsp:cNvSpPr/>
      </dsp:nvSpPr>
      <dsp:spPr>
        <a:xfrm>
          <a:off x="219526" y="2886386"/>
          <a:ext cx="399138" cy="3991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3CD94E-5B94-4D8F-A77C-758CE059165D}">
      <dsp:nvSpPr>
        <dsp:cNvPr id="0" name=""/>
        <dsp:cNvSpPr/>
      </dsp:nvSpPr>
      <dsp:spPr>
        <a:xfrm>
          <a:off x="838191" y="2723102"/>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Target Audience</a:t>
          </a:r>
        </a:p>
      </dsp:txBody>
      <dsp:txXfrm>
        <a:off x="838191" y="2723102"/>
        <a:ext cx="5994020" cy="725706"/>
      </dsp:txXfrm>
    </dsp:sp>
    <dsp:sp modelId="{0E5E4FDE-1E71-404D-939D-127FAD8B634B}">
      <dsp:nvSpPr>
        <dsp:cNvPr id="0" name=""/>
        <dsp:cNvSpPr/>
      </dsp:nvSpPr>
      <dsp:spPr>
        <a:xfrm>
          <a:off x="0" y="3630236"/>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921AC6-AE56-4630-88C9-959A0A9F6EDC}">
      <dsp:nvSpPr>
        <dsp:cNvPr id="0" name=""/>
        <dsp:cNvSpPr/>
      </dsp:nvSpPr>
      <dsp:spPr>
        <a:xfrm>
          <a:off x="219526" y="3793520"/>
          <a:ext cx="399138" cy="3991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9B13CC-794B-42F9-9388-B7FBD3BCB1D9}">
      <dsp:nvSpPr>
        <dsp:cNvPr id="0" name=""/>
        <dsp:cNvSpPr/>
      </dsp:nvSpPr>
      <dsp:spPr>
        <a:xfrm>
          <a:off x="838191" y="3630236"/>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Key Takeaways</a:t>
          </a:r>
        </a:p>
      </dsp:txBody>
      <dsp:txXfrm>
        <a:off x="838191" y="3630236"/>
        <a:ext cx="5994020" cy="725706"/>
      </dsp:txXfrm>
    </dsp:sp>
    <dsp:sp modelId="{1AFC6A50-CBA9-4F25-ABCE-7D0C3FBBEFC1}">
      <dsp:nvSpPr>
        <dsp:cNvPr id="0" name=""/>
        <dsp:cNvSpPr/>
      </dsp:nvSpPr>
      <dsp:spPr>
        <a:xfrm>
          <a:off x="0" y="4537369"/>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D54F5F-031E-44F9-B64E-7A9698C7B0FE}">
      <dsp:nvSpPr>
        <dsp:cNvPr id="0" name=""/>
        <dsp:cNvSpPr/>
      </dsp:nvSpPr>
      <dsp:spPr>
        <a:xfrm>
          <a:off x="219526" y="4700653"/>
          <a:ext cx="399138" cy="3991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C13064-63CA-44DA-97D4-53E491EA87FA}">
      <dsp:nvSpPr>
        <dsp:cNvPr id="0" name=""/>
        <dsp:cNvSpPr/>
      </dsp:nvSpPr>
      <dsp:spPr>
        <a:xfrm>
          <a:off x="838191" y="4537369"/>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Together Towards Safer Communities</a:t>
          </a:r>
        </a:p>
      </dsp:txBody>
      <dsp:txXfrm>
        <a:off x="838191" y="4537369"/>
        <a:ext cx="5994020" cy="725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DBC59-3D87-42A3-9B12-7A66389EAB63}">
      <dsp:nvSpPr>
        <dsp:cNvPr id="0" name=""/>
        <dsp:cNvSpPr/>
      </dsp:nvSpPr>
      <dsp:spPr>
        <a:xfrm>
          <a:off x="164296"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E5FDB-8906-4344-9E7C-0483D75E6716}">
      <dsp:nvSpPr>
        <dsp:cNvPr id="0" name=""/>
        <dsp:cNvSpPr/>
      </dsp:nvSpPr>
      <dsp:spPr>
        <a:xfrm>
          <a:off x="403021" y="669650"/>
          <a:ext cx="659336" cy="659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D07F8D-C2D8-412C-BF71-D9A035BB9CE9}">
      <dsp:nvSpPr>
        <dsp:cNvPr id="0" name=""/>
        <dsp:cNvSpPr/>
      </dsp:nvSpPr>
      <dsp:spPr>
        <a:xfrm>
          <a:off x="1544681"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DATA.GOV, State of Oregon</a:t>
          </a:r>
        </a:p>
      </dsp:txBody>
      <dsp:txXfrm>
        <a:off x="1544681" y="430925"/>
        <a:ext cx="2679571" cy="1136787"/>
      </dsp:txXfrm>
    </dsp:sp>
    <dsp:sp modelId="{6E8B4CC1-D65E-4A35-89B4-621B7D348794}">
      <dsp:nvSpPr>
        <dsp:cNvPr id="0" name=""/>
        <dsp:cNvSpPr/>
      </dsp:nvSpPr>
      <dsp:spPr>
        <a:xfrm>
          <a:off x="4691147"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B6630-1862-492E-8996-5E4898D088F1}">
      <dsp:nvSpPr>
        <dsp:cNvPr id="0" name=""/>
        <dsp:cNvSpPr/>
      </dsp:nvSpPr>
      <dsp:spPr>
        <a:xfrm>
          <a:off x="4929872" y="669650"/>
          <a:ext cx="659336" cy="659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585F75-E13D-41F4-B88A-2591AE30625E}">
      <dsp:nvSpPr>
        <dsp:cNvPr id="0" name=""/>
        <dsp:cNvSpPr/>
      </dsp:nvSpPr>
      <dsp:spPr>
        <a:xfrm>
          <a:off x="6071532"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Wildfire dataset from 2000-2022</a:t>
          </a:r>
        </a:p>
      </dsp:txBody>
      <dsp:txXfrm>
        <a:off x="6071532" y="430925"/>
        <a:ext cx="2679571" cy="1136787"/>
      </dsp:txXfrm>
    </dsp:sp>
    <dsp:sp modelId="{31915028-BAD2-4A38-88D6-1DA3AC1B621D}">
      <dsp:nvSpPr>
        <dsp:cNvPr id="0" name=""/>
        <dsp:cNvSpPr/>
      </dsp:nvSpPr>
      <dsp:spPr>
        <a:xfrm>
          <a:off x="164296"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4A5370-42B7-441B-9C03-0839F803BB73}">
      <dsp:nvSpPr>
        <dsp:cNvPr id="0" name=""/>
        <dsp:cNvSpPr/>
      </dsp:nvSpPr>
      <dsp:spPr>
        <a:xfrm>
          <a:off x="403021" y="2448634"/>
          <a:ext cx="659336" cy="659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0EFA5-EBA1-455B-940B-0CC8C8660D24}">
      <dsp:nvSpPr>
        <dsp:cNvPr id="0" name=""/>
        <dsp:cNvSpPr/>
      </dsp:nvSpPr>
      <dsp:spPr>
        <a:xfrm>
          <a:off x="1544681"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Water bodies dataset by using CBI Studio</a:t>
          </a:r>
        </a:p>
      </dsp:txBody>
      <dsp:txXfrm>
        <a:off x="1544681" y="2209908"/>
        <a:ext cx="2679571" cy="1136787"/>
      </dsp:txXfrm>
    </dsp:sp>
    <dsp:sp modelId="{9F368F21-5711-4F58-977B-8AEF1AF77384}">
      <dsp:nvSpPr>
        <dsp:cNvPr id="0" name=""/>
        <dsp:cNvSpPr/>
      </dsp:nvSpPr>
      <dsp:spPr>
        <a:xfrm>
          <a:off x="4691147"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EA2BA-9847-40ED-B264-25598F66FFB9}">
      <dsp:nvSpPr>
        <dsp:cNvPr id="0" name=""/>
        <dsp:cNvSpPr/>
      </dsp:nvSpPr>
      <dsp:spPr>
        <a:xfrm>
          <a:off x="4929872" y="2448634"/>
          <a:ext cx="659336" cy="659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7E71EF-9F43-4A05-A82A-527E95919238}">
      <dsp:nvSpPr>
        <dsp:cNvPr id="0" name=""/>
        <dsp:cNvSpPr/>
      </dsp:nvSpPr>
      <dsp:spPr>
        <a:xfrm>
          <a:off x="6071532"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Exploratory Data Analysis</a:t>
          </a:r>
        </a:p>
      </dsp:txBody>
      <dsp:txXfrm>
        <a:off x="6071532" y="2209908"/>
        <a:ext cx="2679571" cy="1136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2A37A-FAD6-6A4A-BD4A-CC17979D4DE1}" type="datetimeFigureOut">
              <a:rPr lang="en-US" smtClean="0"/>
              <a:t>4/18/24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8A4F0-B379-204F-8196-B76B621E26B0}" type="slidenum">
              <a:rPr lang="en-US" smtClean="0"/>
              <a:t>‹#›</a:t>
            </a:fld>
            <a:endParaRPr lang="en-US"/>
          </a:p>
        </p:txBody>
      </p:sp>
    </p:spTree>
    <p:extLst>
      <p:ext uri="{BB962C8B-B14F-4D97-AF65-F5344CB8AC3E}">
        <p14:creationId xmlns:p14="http://schemas.microsoft.com/office/powerpoint/2010/main" val="390988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8A4F0-B379-204F-8196-B76B621E26B0}" type="slidenum">
              <a:rPr lang="en-US" smtClean="0"/>
              <a:t>1</a:t>
            </a:fld>
            <a:endParaRPr lang="en-US"/>
          </a:p>
        </p:txBody>
      </p:sp>
    </p:spTree>
    <p:extLst>
      <p:ext uri="{BB962C8B-B14F-4D97-AF65-F5344CB8AC3E}">
        <p14:creationId xmlns:p14="http://schemas.microsoft.com/office/powerpoint/2010/main" val="561582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417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51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382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168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429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397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1850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78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24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565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712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202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40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359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61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260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4/18/24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693925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7840-567F-E7C6-9400-CE62C1A1614C}"/>
              </a:ext>
            </a:extLst>
          </p:cNvPr>
          <p:cNvSpPr>
            <a:spLocks noGrp="1"/>
          </p:cNvSpPr>
          <p:nvPr>
            <p:ph type="ctrTitle"/>
          </p:nvPr>
        </p:nvSpPr>
        <p:spPr>
          <a:xfrm>
            <a:off x="1898690" y="844510"/>
            <a:ext cx="3710018" cy="4169749"/>
          </a:xfrm>
        </p:spPr>
        <p:txBody>
          <a:bodyPr>
            <a:normAutofit/>
          </a:bodyPr>
          <a:lstStyle/>
          <a:p>
            <a:r>
              <a:rPr lang="en-US" sz="4400" dirty="0">
                <a:effectLst/>
                <a:latin typeface="Times New Roman" panose="02020603050405020304" pitchFamily="18" charset="0"/>
                <a:ea typeface="Times New Roman" panose="02020603050405020304" pitchFamily="18" charset="0"/>
              </a:rPr>
              <a:t>Wildfire Dynamics: Visual Insights For Strategic Action</a:t>
            </a:r>
            <a:r>
              <a:rPr lang="en-IN" sz="4400" dirty="0">
                <a:effectLst/>
              </a:rPr>
              <a:t> </a:t>
            </a:r>
            <a:endParaRPr lang="en-US" sz="4400" dirty="0"/>
          </a:p>
        </p:txBody>
      </p:sp>
      <p:sp>
        <p:nvSpPr>
          <p:cNvPr id="3" name="Subtitle 2">
            <a:extLst>
              <a:ext uri="{FF2B5EF4-FFF2-40B4-BE49-F238E27FC236}">
                <a16:creationId xmlns:a16="http://schemas.microsoft.com/office/drawing/2014/main" id="{BAC2BE5E-90D8-26C1-518B-3A7C07FB5935}"/>
              </a:ext>
            </a:extLst>
          </p:cNvPr>
          <p:cNvSpPr>
            <a:spLocks noGrp="1"/>
          </p:cNvSpPr>
          <p:nvPr>
            <p:ph type="subTitle" idx="1"/>
          </p:nvPr>
        </p:nvSpPr>
        <p:spPr>
          <a:xfrm>
            <a:off x="1898690" y="5097928"/>
            <a:ext cx="3710018" cy="915561"/>
          </a:xfrm>
        </p:spPr>
        <p:txBody>
          <a:bodyPr>
            <a:normAutofit/>
          </a:bodyPr>
          <a:lstStyle/>
          <a:p>
            <a:r>
              <a:rPr lang="en-US" dirty="0"/>
              <a:t>LIKHITHASREE KOMMINENI</a:t>
            </a:r>
          </a:p>
          <a:p>
            <a:r>
              <a:rPr lang="en-US" dirty="0"/>
              <a:t>ROHITA JAHNAVI JALA</a:t>
            </a:r>
          </a:p>
        </p:txBody>
      </p:sp>
      <p:pic>
        <p:nvPicPr>
          <p:cNvPr id="7" name="Picture 6" descr="A forest fire at night&#10;&#10;Description automatically generated">
            <a:extLst>
              <a:ext uri="{FF2B5EF4-FFF2-40B4-BE49-F238E27FC236}">
                <a16:creationId xmlns:a16="http://schemas.microsoft.com/office/drawing/2014/main" id="{06AC64BF-95B5-7AAA-7037-96F8630B524D}"/>
              </a:ext>
            </a:extLst>
          </p:cNvPr>
          <p:cNvPicPr>
            <a:picLocks noChangeAspect="1"/>
          </p:cNvPicPr>
          <p:nvPr/>
        </p:nvPicPr>
        <p:blipFill rotWithShape="1">
          <a:blip r:embed="rId3"/>
          <a:srcRect l="29911" r="120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201552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BD30EA2-8070-48EC-BC41-2869CA1A9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BA3D1-7267-8C53-4831-E99AEA081BB1}"/>
              </a:ext>
            </a:extLst>
          </p:cNvPr>
          <p:cNvSpPr>
            <a:spLocks noGrp="1"/>
          </p:cNvSpPr>
          <p:nvPr>
            <p:ph type="title"/>
          </p:nvPr>
        </p:nvSpPr>
        <p:spPr>
          <a:xfrm>
            <a:off x="649224" y="645106"/>
            <a:ext cx="3650279" cy="1259894"/>
          </a:xfrm>
        </p:spPr>
        <p:txBody>
          <a:bodyPr>
            <a:normAutofit/>
          </a:bodyPr>
          <a:lstStyle/>
          <a:p>
            <a:pPr>
              <a:lnSpc>
                <a:spcPct val="90000"/>
              </a:lnSpc>
            </a:pPr>
            <a:r>
              <a:rPr lang="en-US" sz="2800"/>
              <a:t>Task 6</a:t>
            </a:r>
            <a:br>
              <a:rPr lang="en-US" sz="2800"/>
            </a:br>
            <a:r>
              <a:rPr lang="en-IN" sz="2800">
                <a:effectLst/>
                <a:latin typeface="TimesNewRomanPSMT"/>
              </a:rPr>
              <a:t>Wildfire Data Analysts</a:t>
            </a:r>
            <a:endParaRPr lang="en-US" sz="2800"/>
          </a:p>
        </p:txBody>
      </p:sp>
      <p:sp>
        <p:nvSpPr>
          <p:cNvPr id="16" name="Rectangle 15">
            <a:extLst>
              <a:ext uri="{FF2B5EF4-FFF2-40B4-BE49-F238E27FC236}">
                <a16:creationId xmlns:a16="http://schemas.microsoft.com/office/drawing/2014/main" id="{BF40D12C-3EB2-43EA-A6B2-81D13251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D60E7C50-3BD5-76FC-E51F-D9A77707AD23}"/>
              </a:ext>
            </a:extLst>
          </p:cNvPr>
          <p:cNvSpPr>
            <a:spLocks noGrp="1"/>
          </p:cNvSpPr>
          <p:nvPr>
            <p:ph idx="1"/>
          </p:nvPr>
        </p:nvSpPr>
        <p:spPr>
          <a:xfrm>
            <a:off x="649225" y="2133600"/>
            <a:ext cx="3650278" cy="3759253"/>
          </a:xfrm>
        </p:spPr>
        <p:txBody>
          <a:bodyPr>
            <a:normAutofit fontScale="85000" lnSpcReduction="20000"/>
          </a:bodyPr>
          <a:lstStyle/>
          <a:p>
            <a:pPr marL="0" indent="0">
              <a:buNone/>
            </a:pPr>
            <a:r>
              <a:rPr lang="en-US" sz="1600" dirty="0">
                <a:latin typeface="Times New Roman" panose="02020603050405020304" pitchFamily="18" charset="0"/>
                <a:cs typeface="Times New Roman" panose="02020603050405020304" pitchFamily="18" charset="0"/>
              </a:rPr>
              <a:t>Task: Understanding Wildfire Data</a:t>
            </a:r>
          </a:p>
          <a:p>
            <a:pPr marL="0" indent="0">
              <a:buNone/>
            </a:pPr>
            <a:r>
              <a:rPr lang="en-US" sz="1600" dirty="0">
                <a:latin typeface="Times New Roman" panose="02020603050405020304" pitchFamily="18" charset="0"/>
                <a:cs typeface="Times New Roman" panose="02020603050405020304" pitchFamily="18" charset="0"/>
              </a:rPr>
              <a:t>Persona: Wildfire Analysts</a:t>
            </a:r>
          </a:p>
          <a:p>
            <a:pPr marL="0" indent="0">
              <a:buNone/>
            </a:pPr>
            <a:r>
              <a:rPr lang="en-US" sz="1600" dirty="0">
                <a:latin typeface="Times New Roman" panose="02020603050405020304" pitchFamily="18" charset="0"/>
                <a:cs typeface="Times New Roman" panose="02020603050405020304" pitchFamily="18" charset="0"/>
              </a:rPr>
              <a:t>Insight: Grouped area plots are like maps showing firefighters, analysts, and government agencies where fires are happening and where resources are needed most. By looking at these plots alongside rules about where people can't do certain activities, like burning, decision-makers can figure out how to stop fires before they start.</a:t>
            </a:r>
          </a:p>
          <a:p>
            <a:pPr marL="0" indent="0">
              <a:buNone/>
            </a:pPr>
            <a:r>
              <a:rPr lang="en-US" sz="1600" dirty="0">
                <a:latin typeface="Times New Roman" panose="02020603050405020304" pitchFamily="18" charset="0"/>
                <a:cs typeface="Times New Roman" panose="02020603050405020304" pitchFamily="18" charset="0"/>
              </a:rPr>
              <a:t>Description: We're using grouped area plots to study wildfire data. They help us see where fires are happening and where to send help. When we combine this with rules about where people can't do certain things, like burn stuff, we can make smarter plans to prevent fires. This teamwork makes it easier to manage fires and keeps communities and nature safer.</a:t>
            </a:r>
          </a:p>
        </p:txBody>
      </p:sp>
      <p:pic>
        <p:nvPicPr>
          <p:cNvPr id="5" name="Content Placeholder 4" descr="A graph with different colored lines&#10;&#10;Description automatically generated">
            <a:extLst>
              <a:ext uri="{FF2B5EF4-FFF2-40B4-BE49-F238E27FC236}">
                <a16:creationId xmlns:a16="http://schemas.microsoft.com/office/drawing/2014/main" id="{F86F84F6-F52B-AC15-84F1-D91461665A0F}"/>
              </a:ext>
            </a:extLst>
          </p:cNvPr>
          <p:cNvPicPr>
            <a:picLocks noChangeAspect="1"/>
          </p:cNvPicPr>
          <p:nvPr/>
        </p:nvPicPr>
        <p:blipFill rotWithShape="1">
          <a:blip r:embed="rId2"/>
          <a:srcRect l="-3749" t="-1" r="-11326" b="-1"/>
          <a:stretch/>
        </p:blipFill>
        <p:spPr>
          <a:xfrm>
            <a:off x="4043947" y="1493520"/>
            <a:ext cx="8777235" cy="4399333"/>
          </a:xfrm>
          <a:prstGeom prst="rect">
            <a:avLst/>
          </a:prstGeom>
        </p:spPr>
      </p:pic>
      <p:sp>
        <p:nvSpPr>
          <p:cNvPr id="18" name="Freeform 11">
            <a:extLst>
              <a:ext uri="{FF2B5EF4-FFF2-40B4-BE49-F238E27FC236}">
                <a16:creationId xmlns:a16="http://schemas.microsoft.com/office/drawing/2014/main" id="{A796071E-2EB3-4DB7-AC56-CCD969349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30307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8FE5-F3C3-4F5C-DA6D-1AEAB92DC4B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D1E0E58-01B2-1D7B-5548-B8864867DCCB}"/>
              </a:ext>
            </a:extLst>
          </p:cNvPr>
          <p:cNvSpPr>
            <a:spLocks noGrp="1"/>
          </p:cNvSpPr>
          <p:nvPr>
            <p:ph idx="1"/>
          </p:nvPr>
        </p:nvSpPr>
        <p:spPr/>
        <p:txBody>
          <a:bodyPr>
            <a:normAutofit fontScale="92500" lnSpcReduction="10000"/>
          </a:bodyPr>
          <a:lstStyle/>
          <a:p>
            <a:pPr marL="0" indent="0">
              <a:buNone/>
            </a:pPr>
            <a:r>
              <a:rPr lang="en-US" dirty="0"/>
              <a:t>Wildfires are not just a local issue; they're a global challenge. By sharing our findings with other researchers, firefighters, and government agencies, we're contributing to a collective effort to fight wildfires and protect our planet. By analyzing wildfire data, these analysts contribute to the development of predictive models, early warning systems, and risk assessment tools that enable proactive wildfire management and emergency planning.</a:t>
            </a:r>
          </a:p>
          <a:p>
            <a:pPr marL="0" indent="0">
              <a:buNone/>
            </a:pPr>
            <a:endParaRPr lang="en-US" dirty="0"/>
          </a:p>
          <a:p>
            <a:pPr marL="0" indent="0">
              <a:buNone/>
            </a:pPr>
            <a:r>
              <a:rPr lang="en-US" dirty="0"/>
              <a:t>To sum it up, our study has provided us with invaluable insights into wildfire management. From locating water sources for firefighting to analyzing wildfire trends and implementing preventive measures, our work is helping to build more resilient communities and safeguard our environment against the devastating effects of wildfires. But our journey doesn't end here. As wildfires continue to pose a growing threat, it's essential that we remain vigilant, proactive, and collaborative in our efforts to address this challenge.</a:t>
            </a:r>
          </a:p>
        </p:txBody>
      </p:sp>
    </p:spTree>
    <p:extLst>
      <p:ext uri="{BB962C8B-B14F-4D97-AF65-F5344CB8AC3E}">
        <p14:creationId xmlns:p14="http://schemas.microsoft.com/office/powerpoint/2010/main" val="11324043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forest fire at night&#10;&#10;Description automatically generated">
            <a:extLst>
              <a:ext uri="{FF2B5EF4-FFF2-40B4-BE49-F238E27FC236}">
                <a16:creationId xmlns:a16="http://schemas.microsoft.com/office/drawing/2014/main" id="{06AC64BF-95B5-7AAA-7037-96F8630B524D}"/>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47" name="Freeform: Shape 13">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807D5B">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F5947840-567F-E7C6-9400-CE62C1A1614C}"/>
              </a:ext>
            </a:extLst>
          </p:cNvPr>
          <p:cNvSpPr>
            <a:spLocks noGrp="1"/>
          </p:cNvSpPr>
          <p:nvPr>
            <p:ph type="ctrTitle"/>
          </p:nvPr>
        </p:nvSpPr>
        <p:spPr>
          <a:xfrm>
            <a:off x="1083733" y="3962400"/>
            <a:ext cx="5454227" cy="958911"/>
          </a:xfrm>
        </p:spPr>
        <p:txBody>
          <a:bodyPr>
            <a:normAutofit/>
          </a:bodyPr>
          <a:lstStyle/>
          <a:p>
            <a:r>
              <a:rPr lang="en-US" sz="4400">
                <a:solidFill>
                  <a:srgbClr val="FEFFFF"/>
                </a:solidFill>
                <a:effectLst/>
                <a:latin typeface="Times New Roman" panose="02020603050405020304" pitchFamily="18" charset="0"/>
                <a:ea typeface="Times New Roman" panose="02020603050405020304" pitchFamily="18" charset="0"/>
              </a:rPr>
              <a:t>Thank you</a:t>
            </a:r>
            <a:endParaRPr lang="en-US" sz="4400">
              <a:solidFill>
                <a:srgbClr val="FEFFFF"/>
              </a:solidFill>
            </a:endParaRPr>
          </a:p>
        </p:txBody>
      </p:sp>
      <p:sp>
        <p:nvSpPr>
          <p:cNvPr id="3" name="Subtitle 2">
            <a:extLst>
              <a:ext uri="{FF2B5EF4-FFF2-40B4-BE49-F238E27FC236}">
                <a16:creationId xmlns:a16="http://schemas.microsoft.com/office/drawing/2014/main" id="{BAC2BE5E-90D8-26C1-518B-3A7C07FB5935}"/>
              </a:ext>
            </a:extLst>
          </p:cNvPr>
          <p:cNvSpPr>
            <a:spLocks noGrp="1"/>
          </p:cNvSpPr>
          <p:nvPr>
            <p:ph type="subTitle" idx="1"/>
          </p:nvPr>
        </p:nvSpPr>
        <p:spPr>
          <a:xfrm>
            <a:off x="1083733" y="4944531"/>
            <a:ext cx="5454227" cy="524935"/>
          </a:xfrm>
        </p:spPr>
        <p:txBody>
          <a:bodyPr>
            <a:normAutofit/>
          </a:bodyPr>
          <a:lstStyle/>
          <a:p>
            <a:pPr>
              <a:lnSpc>
                <a:spcPct val="90000"/>
              </a:lnSpc>
            </a:pPr>
            <a:r>
              <a:rPr lang="en-US" sz="1100">
                <a:solidFill>
                  <a:srgbClr val="FEFFFF"/>
                </a:solidFill>
              </a:rPr>
              <a:t>LIKHITHASREE KOMMINENI</a:t>
            </a:r>
          </a:p>
          <a:p>
            <a:pPr>
              <a:lnSpc>
                <a:spcPct val="90000"/>
              </a:lnSpc>
            </a:pPr>
            <a:r>
              <a:rPr lang="en-US" sz="1100">
                <a:solidFill>
                  <a:srgbClr val="FEFFFF"/>
                </a:solidFill>
              </a:rPr>
              <a:t>ROHITA JAHNAVI JALA</a:t>
            </a:r>
          </a:p>
        </p:txBody>
      </p:sp>
    </p:spTree>
    <p:extLst>
      <p:ext uri="{BB962C8B-B14F-4D97-AF65-F5344CB8AC3E}">
        <p14:creationId xmlns:p14="http://schemas.microsoft.com/office/powerpoint/2010/main" val="167005345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E4CBEC-18A2-4509-A45D-D5E653582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DC521-34FB-C592-310C-0CFE6B8BAFB1}"/>
              </a:ext>
            </a:extLst>
          </p:cNvPr>
          <p:cNvSpPr>
            <a:spLocks noGrp="1"/>
          </p:cNvSpPr>
          <p:nvPr>
            <p:ph type="title"/>
          </p:nvPr>
        </p:nvSpPr>
        <p:spPr>
          <a:xfrm>
            <a:off x="1259893" y="3101093"/>
            <a:ext cx="2454052" cy="3029344"/>
          </a:xfrm>
        </p:spPr>
        <p:txBody>
          <a:bodyPr>
            <a:normAutofit/>
          </a:bodyPr>
          <a:lstStyle/>
          <a:p>
            <a:r>
              <a:rPr lang="en-US" sz="3000">
                <a:solidFill>
                  <a:schemeClr val="bg1"/>
                </a:solidFill>
              </a:rPr>
              <a:t>Background</a:t>
            </a:r>
          </a:p>
        </p:txBody>
      </p:sp>
      <p:sp>
        <p:nvSpPr>
          <p:cNvPr id="11" name="Freeform 11">
            <a:extLst>
              <a:ext uri="{FF2B5EF4-FFF2-40B4-BE49-F238E27FC236}">
                <a16:creationId xmlns:a16="http://schemas.microsoft.com/office/drawing/2014/main" id="{0A5EA4A7-4381-4FC6-AA9A-C9EA77B84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id="{E6295D53-0474-4725-85BE-1F15FCC2D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88469D-4B37-E6E6-5ED9-FA126AF512DF}"/>
              </a:ext>
            </a:extLst>
          </p:cNvPr>
          <p:cNvGraphicFramePr>
            <a:graphicFrameLocks noGrp="1"/>
          </p:cNvGraphicFramePr>
          <p:nvPr>
            <p:ph idx="1"/>
            <p:extLst>
              <p:ext uri="{D42A27DB-BD31-4B8C-83A1-F6EECF244321}">
                <p14:modId xmlns:p14="http://schemas.microsoft.com/office/powerpoint/2010/main" val="28132475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57473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C4B9-3B5A-DBCC-26DA-2C4220239DC9}"/>
              </a:ext>
            </a:extLst>
          </p:cNvPr>
          <p:cNvSpPr>
            <a:spLocks noGrp="1"/>
          </p:cNvSpPr>
          <p:nvPr>
            <p:ph type="title"/>
          </p:nvPr>
        </p:nvSpPr>
        <p:spPr/>
        <p:txBody>
          <a:bodyPr/>
          <a:lstStyle/>
          <a:p>
            <a:r>
              <a:rPr lang="en-US" dirty="0"/>
              <a:t>Data</a:t>
            </a:r>
          </a:p>
        </p:txBody>
      </p:sp>
      <p:graphicFrame>
        <p:nvGraphicFramePr>
          <p:cNvPr id="5" name="Content Placeholder 2">
            <a:extLst>
              <a:ext uri="{FF2B5EF4-FFF2-40B4-BE49-F238E27FC236}">
                <a16:creationId xmlns:a16="http://schemas.microsoft.com/office/drawing/2014/main" id="{34EF8167-2E6A-BABD-7773-792F78951B4F}"/>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282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DB27-EBF6-9638-32A3-13D26EFC483A}"/>
              </a:ext>
            </a:extLst>
          </p:cNvPr>
          <p:cNvSpPr>
            <a:spLocks noGrp="1"/>
          </p:cNvSpPr>
          <p:nvPr>
            <p:ph type="title"/>
          </p:nvPr>
        </p:nvSpPr>
        <p:spPr/>
        <p:txBody>
          <a:bodyPr/>
          <a:lstStyle/>
          <a:p>
            <a:r>
              <a:rPr lang="en-US" dirty="0"/>
              <a:t>Persona Diagram</a:t>
            </a:r>
          </a:p>
        </p:txBody>
      </p:sp>
      <p:sp>
        <p:nvSpPr>
          <p:cNvPr id="4" name="Oval 3">
            <a:extLst>
              <a:ext uri="{FF2B5EF4-FFF2-40B4-BE49-F238E27FC236}">
                <a16:creationId xmlns:a16="http://schemas.microsoft.com/office/drawing/2014/main" id="{8779FCB3-5CAF-5B68-1F7E-79C18DE2C875}"/>
              </a:ext>
            </a:extLst>
          </p:cNvPr>
          <p:cNvSpPr/>
          <p:nvPr/>
        </p:nvSpPr>
        <p:spPr>
          <a:xfrm>
            <a:off x="5780088" y="2850852"/>
            <a:ext cx="1848592" cy="18198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ysClr val="windowText" lastClr="000000"/>
              </a:solidFill>
            </a:endParaRPr>
          </a:p>
        </p:txBody>
      </p:sp>
      <p:sp>
        <p:nvSpPr>
          <p:cNvPr id="5" name="TextBox 4">
            <a:extLst>
              <a:ext uri="{FF2B5EF4-FFF2-40B4-BE49-F238E27FC236}">
                <a16:creationId xmlns:a16="http://schemas.microsoft.com/office/drawing/2014/main" id="{E64ECF18-DF86-00E4-5348-42E09536D9D9}"/>
              </a:ext>
            </a:extLst>
          </p:cNvPr>
          <p:cNvSpPr txBox="1"/>
          <p:nvPr/>
        </p:nvSpPr>
        <p:spPr>
          <a:xfrm>
            <a:off x="5930508" y="3499189"/>
            <a:ext cx="1698172" cy="523220"/>
          </a:xfrm>
          <a:prstGeom prst="rect">
            <a:avLst/>
          </a:prstGeom>
          <a:noFill/>
        </p:spPr>
        <p:txBody>
          <a:bodyPr wrap="square" rtlCol="0">
            <a:spAutoFit/>
          </a:bodyPr>
          <a:lstStyle/>
          <a:p>
            <a:r>
              <a:rPr lang="en-US" sz="2800" b="1" dirty="0"/>
              <a:t>WILDFIRE</a:t>
            </a:r>
          </a:p>
        </p:txBody>
      </p:sp>
      <p:sp>
        <p:nvSpPr>
          <p:cNvPr id="6" name="Terminator 5">
            <a:extLst>
              <a:ext uri="{FF2B5EF4-FFF2-40B4-BE49-F238E27FC236}">
                <a16:creationId xmlns:a16="http://schemas.microsoft.com/office/drawing/2014/main" id="{AEE0D6AA-4908-790A-9FC2-CD36666FB6D1}"/>
              </a:ext>
            </a:extLst>
          </p:cNvPr>
          <p:cNvSpPr/>
          <p:nvPr/>
        </p:nvSpPr>
        <p:spPr>
          <a:xfrm>
            <a:off x="2429636" y="1981587"/>
            <a:ext cx="2066306" cy="792678"/>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rminator 6">
            <a:extLst>
              <a:ext uri="{FF2B5EF4-FFF2-40B4-BE49-F238E27FC236}">
                <a16:creationId xmlns:a16="http://schemas.microsoft.com/office/drawing/2014/main" id="{B0F3D3CD-86FC-426A-9B2A-691FABFF5337}"/>
              </a:ext>
            </a:extLst>
          </p:cNvPr>
          <p:cNvSpPr/>
          <p:nvPr/>
        </p:nvSpPr>
        <p:spPr>
          <a:xfrm>
            <a:off x="5671231" y="5389904"/>
            <a:ext cx="2066306" cy="792678"/>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rminator 7">
            <a:extLst>
              <a:ext uri="{FF2B5EF4-FFF2-40B4-BE49-F238E27FC236}">
                <a16:creationId xmlns:a16="http://schemas.microsoft.com/office/drawing/2014/main" id="{A3E4102F-C182-45EB-4941-D1C220C8EC15}"/>
              </a:ext>
            </a:extLst>
          </p:cNvPr>
          <p:cNvSpPr/>
          <p:nvPr/>
        </p:nvSpPr>
        <p:spPr>
          <a:xfrm>
            <a:off x="8792389" y="2011482"/>
            <a:ext cx="2066306" cy="792678"/>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48BCA2CB-B551-91C7-131C-E175D2DCA72D}"/>
              </a:ext>
            </a:extLst>
          </p:cNvPr>
          <p:cNvSpPr txBox="1"/>
          <p:nvPr/>
        </p:nvSpPr>
        <p:spPr>
          <a:xfrm>
            <a:off x="2940275" y="2223155"/>
            <a:ext cx="1045028" cy="369332"/>
          </a:xfrm>
          <a:prstGeom prst="rect">
            <a:avLst/>
          </a:prstGeom>
          <a:noFill/>
        </p:spPr>
        <p:txBody>
          <a:bodyPr wrap="square" rtlCol="0">
            <a:spAutoFit/>
          </a:bodyPr>
          <a:lstStyle/>
          <a:p>
            <a:r>
              <a:rPr lang="en-US" dirty="0"/>
              <a:t>PEOPLE</a:t>
            </a:r>
          </a:p>
        </p:txBody>
      </p:sp>
      <p:sp>
        <p:nvSpPr>
          <p:cNvPr id="10" name="TextBox 9">
            <a:extLst>
              <a:ext uri="{FF2B5EF4-FFF2-40B4-BE49-F238E27FC236}">
                <a16:creationId xmlns:a16="http://schemas.microsoft.com/office/drawing/2014/main" id="{8FD43DC5-2600-E448-F345-BD5247F57719}"/>
              </a:ext>
            </a:extLst>
          </p:cNvPr>
          <p:cNvSpPr txBox="1"/>
          <p:nvPr/>
        </p:nvSpPr>
        <p:spPr>
          <a:xfrm>
            <a:off x="9071459" y="2223155"/>
            <a:ext cx="1508166" cy="369332"/>
          </a:xfrm>
          <a:prstGeom prst="rect">
            <a:avLst/>
          </a:prstGeom>
          <a:noFill/>
        </p:spPr>
        <p:txBody>
          <a:bodyPr wrap="square" rtlCol="0">
            <a:spAutoFit/>
          </a:bodyPr>
          <a:lstStyle/>
          <a:p>
            <a:r>
              <a:rPr lang="en-US" dirty="0"/>
              <a:t>STATE GOV</a:t>
            </a:r>
          </a:p>
        </p:txBody>
      </p:sp>
      <p:sp>
        <p:nvSpPr>
          <p:cNvPr id="11" name="TextBox 10">
            <a:extLst>
              <a:ext uri="{FF2B5EF4-FFF2-40B4-BE49-F238E27FC236}">
                <a16:creationId xmlns:a16="http://schemas.microsoft.com/office/drawing/2014/main" id="{8BA10EC5-3670-BE96-8681-06ECD04A99F2}"/>
              </a:ext>
            </a:extLst>
          </p:cNvPr>
          <p:cNvSpPr txBox="1"/>
          <p:nvPr/>
        </p:nvSpPr>
        <p:spPr>
          <a:xfrm>
            <a:off x="5865576" y="5601577"/>
            <a:ext cx="1677616" cy="369332"/>
          </a:xfrm>
          <a:prstGeom prst="rect">
            <a:avLst/>
          </a:prstGeom>
          <a:noFill/>
        </p:spPr>
        <p:txBody>
          <a:bodyPr wrap="square" rtlCol="0">
            <a:spAutoFit/>
          </a:bodyPr>
          <a:lstStyle/>
          <a:p>
            <a:r>
              <a:rPr lang="en-US" dirty="0"/>
              <a:t>FIRE FIGHTERS</a:t>
            </a:r>
          </a:p>
        </p:txBody>
      </p:sp>
      <p:cxnSp>
        <p:nvCxnSpPr>
          <p:cNvPr id="20" name="Straight Connector 19">
            <a:extLst>
              <a:ext uri="{FF2B5EF4-FFF2-40B4-BE49-F238E27FC236}">
                <a16:creationId xmlns:a16="http://schemas.microsoft.com/office/drawing/2014/main" id="{E01C6A51-1AE1-746B-4B72-2D59CD273106}"/>
              </a:ext>
            </a:extLst>
          </p:cNvPr>
          <p:cNvCxnSpPr>
            <a:stCxn id="4" idx="4"/>
            <a:endCxn id="7" idx="0"/>
          </p:cNvCxnSpPr>
          <p:nvPr/>
        </p:nvCxnSpPr>
        <p:spPr>
          <a:xfrm>
            <a:off x="6704384" y="4670745"/>
            <a:ext cx="0" cy="719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E864F3AD-6903-17E7-190C-D4F66B60B54C}"/>
              </a:ext>
            </a:extLst>
          </p:cNvPr>
          <p:cNvCxnSpPr>
            <a:cxnSpLocks/>
            <a:stCxn id="6" idx="3"/>
            <a:endCxn id="4" idx="2"/>
          </p:cNvCxnSpPr>
          <p:nvPr/>
        </p:nvCxnSpPr>
        <p:spPr>
          <a:xfrm>
            <a:off x="4495942" y="2377926"/>
            <a:ext cx="1284146" cy="138287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C25E309E-7590-5D03-AF5C-D7C756069337}"/>
              </a:ext>
            </a:extLst>
          </p:cNvPr>
          <p:cNvCxnSpPr>
            <a:stCxn id="5" idx="3"/>
            <a:endCxn id="8" idx="1"/>
          </p:cNvCxnSpPr>
          <p:nvPr/>
        </p:nvCxnSpPr>
        <p:spPr>
          <a:xfrm flipV="1">
            <a:off x="7628680" y="2407821"/>
            <a:ext cx="1163709" cy="135297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673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D30EA2-8070-48EC-BC41-2869CA1A9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4093C-BC21-7F0D-DD33-78CBDAB03B15}"/>
              </a:ext>
            </a:extLst>
          </p:cNvPr>
          <p:cNvSpPr>
            <a:spLocks noGrp="1"/>
          </p:cNvSpPr>
          <p:nvPr>
            <p:ph type="title"/>
          </p:nvPr>
        </p:nvSpPr>
        <p:spPr>
          <a:xfrm>
            <a:off x="649224" y="645106"/>
            <a:ext cx="3650279" cy="1259894"/>
          </a:xfrm>
        </p:spPr>
        <p:txBody>
          <a:bodyPr>
            <a:normAutofit/>
          </a:bodyPr>
          <a:lstStyle/>
          <a:p>
            <a:pPr>
              <a:lnSpc>
                <a:spcPct val="90000"/>
              </a:lnSpc>
            </a:pPr>
            <a:r>
              <a:rPr lang="en-US" sz="2500" dirty="0"/>
              <a:t>Task 1</a:t>
            </a:r>
            <a:br>
              <a:rPr lang="en-US" sz="2500" dirty="0"/>
            </a:br>
            <a:r>
              <a:rPr lang="en-IN" sz="2500" dirty="0">
                <a:effectLst/>
                <a:latin typeface="TimesNewRomanPSMT"/>
              </a:rPr>
              <a:t>Firefighters </a:t>
            </a:r>
            <a:r>
              <a:rPr lang="en-IN" sz="2500" dirty="0">
                <a:effectLst/>
                <a:latin typeface="Times New Roman" panose="02020603050405020304" pitchFamily="18" charset="0"/>
                <a:cs typeface="Times New Roman" panose="02020603050405020304" pitchFamily="18" charset="0"/>
              </a:rPr>
              <a:t>and </a:t>
            </a:r>
            <a:r>
              <a:rPr lang="en-GB" sz="2500" dirty="0">
                <a:effectLst/>
                <a:latin typeface="Times New Roman" panose="02020603050405020304" pitchFamily="18" charset="0"/>
                <a:ea typeface="Times New Roman" panose="02020603050405020304" pitchFamily="18" charset="0"/>
                <a:cs typeface="Times New Roman" panose="02020603050405020304" pitchFamily="18" charset="0"/>
              </a:rPr>
              <a:t>government organisations </a:t>
            </a:r>
            <a:endParaRPr lang="en-US" sz="25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BF40D12C-3EB2-43EA-A6B2-81D13251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Content Placeholder 9">
            <a:extLst>
              <a:ext uri="{FF2B5EF4-FFF2-40B4-BE49-F238E27FC236}">
                <a16:creationId xmlns:a16="http://schemas.microsoft.com/office/drawing/2014/main" id="{5837D8FD-9B6D-F463-8F20-3936567AB572}"/>
              </a:ext>
            </a:extLst>
          </p:cNvPr>
          <p:cNvSpPr>
            <a:spLocks noGrp="1"/>
          </p:cNvSpPr>
          <p:nvPr>
            <p:ph idx="1"/>
          </p:nvPr>
        </p:nvSpPr>
        <p:spPr>
          <a:xfrm>
            <a:off x="649225" y="2133600"/>
            <a:ext cx="3650278" cy="3759253"/>
          </a:xfrm>
        </p:spPr>
        <p:txBody>
          <a:bodyPr>
            <a:normAutofit fontScale="92500" lnSpcReduction="20000"/>
          </a:bodyPr>
          <a:lstStyle/>
          <a:p>
            <a:pPr marL="0" indent="0">
              <a:buNone/>
            </a:pPr>
            <a:r>
              <a:rPr lang="en-GB" sz="1800" dirty="0">
                <a:effectLst/>
                <a:latin typeface="Times"/>
                <a:ea typeface="Times New Roman" panose="02020603050405020304" pitchFamily="18" charset="0"/>
                <a:cs typeface="Times New Roman" panose="02020603050405020304" pitchFamily="18" charset="0"/>
              </a:rPr>
              <a:t>Task: Understanding Fire Trends</a:t>
            </a:r>
          </a:p>
          <a:p>
            <a:pPr marL="0" indent="0">
              <a:buNone/>
            </a:pPr>
            <a:r>
              <a:rPr lang="en-GB" sz="1800" dirty="0">
                <a:effectLst/>
                <a:latin typeface="Times"/>
                <a:ea typeface="Times New Roman" panose="02020603050405020304" pitchFamily="18" charset="0"/>
                <a:cs typeface="Times New Roman" panose="02020603050405020304" pitchFamily="18" charset="0"/>
              </a:rPr>
              <a:t>Persona: Firefighters and Government Organizations</a:t>
            </a:r>
          </a:p>
          <a:p>
            <a:pPr marL="0" indent="0">
              <a:buNone/>
            </a:pPr>
            <a:r>
              <a:rPr lang="en-GB" sz="1800" dirty="0">
                <a:effectLst/>
                <a:latin typeface="Times"/>
                <a:ea typeface="Times New Roman" panose="02020603050405020304" pitchFamily="18" charset="0"/>
                <a:cs typeface="Times New Roman" panose="02020603050405020304" pitchFamily="18" charset="0"/>
              </a:rPr>
              <a:t>Insight: We're studying how fires change over time and what causes them. By figuring out patterns, like which causes are common, we can help firefighters and government groups prevent fires.</a:t>
            </a:r>
          </a:p>
          <a:p>
            <a:pPr marL="0" indent="0">
              <a:buNone/>
            </a:pPr>
            <a:r>
              <a:rPr lang="en-GB" sz="1800" dirty="0">
                <a:effectLst/>
                <a:latin typeface="Times"/>
                <a:ea typeface="Times New Roman" panose="02020603050405020304" pitchFamily="18" charset="0"/>
                <a:cs typeface="Times New Roman" panose="02020603050405020304" pitchFamily="18" charset="0"/>
              </a:rPr>
              <a:t>Description: Our goal is to see how often fires happen and why. By noticing patterns, we can help firefighters and governments prepare better, like by warning about common causes such as lightning strikes.</a:t>
            </a:r>
            <a:endParaRPr lang="en-US" dirty="0"/>
          </a:p>
        </p:txBody>
      </p:sp>
      <p:pic>
        <p:nvPicPr>
          <p:cNvPr id="6" name="Content Placeholder 5" descr="A graph showing the cause of fire&#10;&#10;Description automatically generated">
            <a:extLst>
              <a:ext uri="{FF2B5EF4-FFF2-40B4-BE49-F238E27FC236}">
                <a16:creationId xmlns:a16="http://schemas.microsoft.com/office/drawing/2014/main" id="{8362A6A1-7037-AA1A-8704-48DB6727C2DF}"/>
              </a:ext>
            </a:extLst>
          </p:cNvPr>
          <p:cNvPicPr>
            <a:picLocks noChangeAspect="1"/>
          </p:cNvPicPr>
          <p:nvPr/>
        </p:nvPicPr>
        <p:blipFill rotWithShape="1">
          <a:blip r:embed="rId2"/>
          <a:srcRect l="-294" t="1" r="-212" b="1"/>
          <a:stretch/>
        </p:blipFill>
        <p:spPr>
          <a:xfrm>
            <a:off x="4299503" y="645106"/>
            <a:ext cx="7769331" cy="4966554"/>
          </a:xfrm>
          <a:prstGeom prst="rect">
            <a:avLst/>
          </a:prstGeom>
        </p:spPr>
      </p:pic>
      <p:sp>
        <p:nvSpPr>
          <p:cNvPr id="19" name="Freeform 11">
            <a:extLst>
              <a:ext uri="{FF2B5EF4-FFF2-40B4-BE49-F238E27FC236}">
                <a16:creationId xmlns:a16="http://schemas.microsoft.com/office/drawing/2014/main" id="{A796071E-2EB3-4DB7-AC56-CCD969349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497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BDCA3-9FFE-A2F9-9ABE-7CEE25A4F8AB}"/>
              </a:ext>
            </a:extLst>
          </p:cNvPr>
          <p:cNvSpPr>
            <a:spLocks noGrp="1"/>
          </p:cNvSpPr>
          <p:nvPr>
            <p:ph type="title"/>
          </p:nvPr>
        </p:nvSpPr>
        <p:spPr>
          <a:xfrm>
            <a:off x="649224" y="645106"/>
            <a:ext cx="3650279" cy="1259894"/>
          </a:xfrm>
        </p:spPr>
        <p:txBody>
          <a:bodyPr>
            <a:normAutofit/>
          </a:bodyPr>
          <a:lstStyle/>
          <a:p>
            <a:pPr>
              <a:lnSpc>
                <a:spcPct val="90000"/>
              </a:lnSpc>
            </a:pPr>
            <a:r>
              <a:rPr lang="en-US" sz="2800"/>
              <a:t>Task 2</a:t>
            </a:r>
            <a:br>
              <a:rPr lang="en-US" sz="2800"/>
            </a:br>
            <a:r>
              <a:rPr lang="en-IN" sz="2800">
                <a:effectLst/>
                <a:latin typeface="TimesNewRomanPSMT"/>
              </a:rPr>
              <a:t>Firefighters and Emergency Responders </a:t>
            </a:r>
            <a:endParaRPr lang="en-US" sz="2800"/>
          </a:p>
        </p:txBody>
      </p:sp>
      <p:sp>
        <p:nvSpPr>
          <p:cNvPr id="16" name="Rectangle 15">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C608F71C-22A1-1FD0-3564-CC6C57EB646B}"/>
              </a:ext>
            </a:extLst>
          </p:cNvPr>
          <p:cNvSpPr>
            <a:spLocks noGrp="1"/>
          </p:cNvSpPr>
          <p:nvPr>
            <p:ph idx="1"/>
          </p:nvPr>
        </p:nvSpPr>
        <p:spPr>
          <a:xfrm>
            <a:off x="649225" y="2133600"/>
            <a:ext cx="3650278" cy="3759253"/>
          </a:xfrm>
        </p:spPr>
        <p:txBody>
          <a:bodyPr>
            <a:normAutofit fontScale="92500" lnSpcReduction="10000"/>
          </a:bodyPr>
          <a:lstStyle/>
          <a:p>
            <a:pPr marL="0" indent="0">
              <a:buNone/>
            </a:pPr>
            <a:r>
              <a:rPr lang="en-US" sz="1600" dirty="0">
                <a:effectLst/>
                <a:latin typeface="Times New Roman" panose="02020603050405020304" pitchFamily="18" charset="0"/>
                <a:ea typeface="Times New Roman" panose="02020603050405020304" pitchFamily="18" charset="0"/>
              </a:rPr>
              <a:t>Task: Understanding Fires Occurrences Over Time </a:t>
            </a:r>
          </a:p>
          <a:p>
            <a:pPr marL="0" indent="0">
              <a:buNone/>
            </a:pPr>
            <a:r>
              <a:rPr lang="en-US" sz="1600" dirty="0">
                <a:effectLst/>
                <a:latin typeface="Times New Roman" panose="02020603050405020304" pitchFamily="18" charset="0"/>
                <a:ea typeface="Times New Roman" panose="02020603050405020304" pitchFamily="18" charset="0"/>
              </a:rPr>
              <a:t>Persona: Firefighters and Emergency Responders</a:t>
            </a:r>
          </a:p>
          <a:p>
            <a:pPr marL="0" indent="0">
              <a:buNone/>
            </a:pPr>
            <a:r>
              <a:rPr lang="en-US" sz="1600" dirty="0">
                <a:effectLst/>
                <a:latin typeface="Times New Roman" panose="02020603050405020304" pitchFamily="18" charset="0"/>
                <a:ea typeface="Times New Roman" panose="02020603050405020304" pitchFamily="18" charset="0"/>
              </a:rPr>
              <a:t>Insight: We think there are patterns in when wildfires occur, changing from year to year and season to season. Knowing these patterns helps us plan ahead and get ready for fires.</a:t>
            </a:r>
          </a:p>
          <a:p>
            <a:pPr marL="0" indent="0">
              <a:buNone/>
            </a:pPr>
            <a:r>
              <a:rPr lang="en-US" sz="1600" dirty="0">
                <a:effectLst/>
                <a:latin typeface="Times New Roman" panose="02020603050405020304" pitchFamily="18" charset="0"/>
                <a:ea typeface="Times New Roman" panose="02020603050405020304" pitchFamily="18" charset="0"/>
              </a:rPr>
              <a:t>Description: We're looking at how often fires happen over time. By knowing when they're more likely to occur, firefighters and emergency responders can be better prepared and allocate resources wisely. This helps us manage wildfires more effectively.</a:t>
            </a:r>
            <a:endParaRPr lang="en-IN" sz="1600" dirty="0">
              <a:effectLst/>
              <a:latin typeface="Times"/>
              <a:ea typeface="Times New Roman" panose="02020603050405020304" pitchFamily="18" charset="0"/>
              <a:cs typeface="Times New Roman" panose="02020603050405020304" pitchFamily="18" charset="0"/>
            </a:endParaRPr>
          </a:p>
        </p:txBody>
      </p:sp>
      <p:pic>
        <p:nvPicPr>
          <p:cNvPr id="5" name="Content Placeholder 4" descr="A graph of a number of fires&#10;&#10;Description automatically generated">
            <a:extLst>
              <a:ext uri="{FF2B5EF4-FFF2-40B4-BE49-F238E27FC236}">
                <a16:creationId xmlns:a16="http://schemas.microsoft.com/office/drawing/2014/main" id="{264A477E-E851-0984-E26D-D90BD729E252}"/>
              </a:ext>
            </a:extLst>
          </p:cNvPr>
          <p:cNvPicPr>
            <a:picLocks noChangeAspect="1"/>
          </p:cNvPicPr>
          <p:nvPr/>
        </p:nvPicPr>
        <p:blipFill>
          <a:blip r:embed="rId2"/>
          <a:stretch>
            <a:fillRect/>
          </a:stretch>
        </p:blipFill>
        <p:spPr>
          <a:xfrm>
            <a:off x="4619543" y="1215161"/>
            <a:ext cx="6953577" cy="4102610"/>
          </a:xfrm>
          <a:prstGeom prst="rect">
            <a:avLst/>
          </a:prstGeom>
        </p:spPr>
      </p:pic>
      <p:sp>
        <p:nvSpPr>
          <p:cNvPr id="18"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96255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BD30EA2-8070-48EC-BC41-2869CA1A9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04A58-9DD5-2FB1-7313-B63E3FE2B8FB}"/>
              </a:ext>
            </a:extLst>
          </p:cNvPr>
          <p:cNvSpPr>
            <a:spLocks noGrp="1"/>
          </p:cNvSpPr>
          <p:nvPr>
            <p:ph type="title"/>
          </p:nvPr>
        </p:nvSpPr>
        <p:spPr>
          <a:xfrm>
            <a:off x="649224" y="645106"/>
            <a:ext cx="3650279" cy="1259894"/>
          </a:xfrm>
        </p:spPr>
        <p:txBody>
          <a:bodyPr>
            <a:normAutofit/>
          </a:bodyPr>
          <a:lstStyle/>
          <a:p>
            <a:pPr>
              <a:lnSpc>
                <a:spcPct val="90000"/>
              </a:lnSpc>
            </a:pPr>
            <a:r>
              <a:rPr lang="en-US" sz="2800" dirty="0"/>
              <a:t>Task 3</a:t>
            </a:r>
            <a:br>
              <a:rPr lang="en-US" sz="2800" dirty="0"/>
            </a:br>
            <a:r>
              <a:rPr lang="en-IN" sz="2800" dirty="0">
                <a:effectLst/>
                <a:latin typeface="TimesNewRomanPSMT"/>
              </a:rPr>
              <a:t>GIS Analysts and Spatial Planners </a:t>
            </a:r>
            <a:endParaRPr lang="en-US" sz="2800" dirty="0"/>
          </a:p>
        </p:txBody>
      </p:sp>
      <p:sp>
        <p:nvSpPr>
          <p:cNvPr id="16" name="Rectangle 15">
            <a:extLst>
              <a:ext uri="{FF2B5EF4-FFF2-40B4-BE49-F238E27FC236}">
                <a16:creationId xmlns:a16="http://schemas.microsoft.com/office/drawing/2014/main" id="{BF40D12C-3EB2-43EA-A6B2-81D13251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EB2B56CB-36A7-69AC-1FD7-82E7AFD9BE5A}"/>
              </a:ext>
            </a:extLst>
          </p:cNvPr>
          <p:cNvSpPr>
            <a:spLocks noGrp="1"/>
          </p:cNvSpPr>
          <p:nvPr>
            <p:ph idx="1"/>
          </p:nvPr>
        </p:nvSpPr>
        <p:spPr>
          <a:xfrm>
            <a:off x="649225" y="2133600"/>
            <a:ext cx="3650278" cy="3759253"/>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Task: Understanding Fire Hotspots</a:t>
            </a:r>
          </a:p>
          <a:p>
            <a:pPr marL="0" indent="0">
              <a:buNone/>
            </a:pPr>
            <a:r>
              <a:rPr lang="en-US" sz="1400" dirty="0">
                <a:latin typeface="Times New Roman" panose="02020603050405020304" pitchFamily="18" charset="0"/>
                <a:cs typeface="Times New Roman" panose="02020603050405020304" pitchFamily="18" charset="0"/>
              </a:rPr>
              <a:t>Persona: GIS Analysts and Spatial Planners</a:t>
            </a:r>
          </a:p>
          <a:p>
            <a:pPr marL="0" indent="0">
              <a:buNone/>
            </a:pPr>
            <a:r>
              <a:rPr lang="en-US" sz="1400" dirty="0">
                <a:latin typeface="Times New Roman" panose="02020603050405020304" pitchFamily="18" charset="0"/>
                <a:cs typeface="Times New Roman" panose="02020603050405020304" pitchFamily="18" charset="0"/>
              </a:rPr>
              <a:t>Insight: We believe that environmental factors greatly affect how wildfires behave. By looking at where fires are happening on maps, we can respond quickly and plan better to fight them.</a:t>
            </a:r>
          </a:p>
          <a:p>
            <a:pPr marL="0" indent="0">
              <a:buNone/>
            </a:pPr>
            <a:r>
              <a:rPr lang="en-US" sz="1400" dirty="0">
                <a:latin typeface="Times New Roman" panose="02020603050405020304" pitchFamily="18" charset="0"/>
                <a:cs typeface="Times New Roman" panose="02020603050405020304" pitchFamily="18" charset="0"/>
              </a:rPr>
              <a:t>Description: Our job is to study where wildfires are popping up on maps. This helps GIS analysts and spatial planners respond fast and plan smart strategies to fight the fires. We think that by understanding how the environment influences wildfires, we can better protect communities from their impacts.</a:t>
            </a:r>
          </a:p>
        </p:txBody>
      </p:sp>
      <p:pic>
        <p:nvPicPr>
          <p:cNvPr id="5" name="Content Placeholder 4" descr="A map with a colorful map&#10;&#10;Description automatically generated with medium confidence">
            <a:extLst>
              <a:ext uri="{FF2B5EF4-FFF2-40B4-BE49-F238E27FC236}">
                <a16:creationId xmlns:a16="http://schemas.microsoft.com/office/drawing/2014/main" id="{8E882CEC-BC6A-B750-7782-A4327AF32A66}"/>
              </a:ext>
            </a:extLst>
          </p:cNvPr>
          <p:cNvPicPr>
            <a:picLocks noChangeAspect="1"/>
          </p:cNvPicPr>
          <p:nvPr/>
        </p:nvPicPr>
        <p:blipFill rotWithShape="1">
          <a:blip r:embed="rId2"/>
          <a:srcRect r="7665" b="-1"/>
          <a:stretch/>
        </p:blipFill>
        <p:spPr>
          <a:xfrm>
            <a:off x="4619543" y="640080"/>
            <a:ext cx="6953577" cy="5252773"/>
          </a:xfrm>
          <a:prstGeom prst="rect">
            <a:avLst/>
          </a:prstGeom>
        </p:spPr>
      </p:pic>
      <p:sp>
        <p:nvSpPr>
          <p:cNvPr id="18" name="Freeform 11">
            <a:extLst>
              <a:ext uri="{FF2B5EF4-FFF2-40B4-BE49-F238E27FC236}">
                <a16:creationId xmlns:a16="http://schemas.microsoft.com/office/drawing/2014/main" id="{A796071E-2EB3-4DB7-AC56-CCD969349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51136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BD30EA2-8070-48EC-BC41-2869CA1A9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81B44-12A5-30F1-13A9-CE3C9CC7277E}"/>
              </a:ext>
            </a:extLst>
          </p:cNvPr>
          <p:cNvSpPr>
            <a:spLocks noGrp="1"/>
          </p:cNvSpPr>
          <p:nvPr>
            <p:ph type="title"/>
          </p:nvPr>
        </p:nvSpPr>
        <p:spPr>
          <a:xfrm>
            <a:off x="649224" y="645106"/>
            <a:ext cx="3650279" cy="1259894"/>
          </a:xfrm>
        </p:spPr>
        <p:txBody>
          <a:bodyPr>
            <a:normAutofit/>
          </a:bodyPr>
          <a:lstStyle/>
          <a:p>
            <a:pPr>
              <a:lnSpc>
                <a:spcPct val="90000"/>
              </a:lnSpc>
            </a:pPr>
            <a:r>
              <a:rPr lang="en-US" sz="2500"/>
              <a:t>Task 4</a:t>
            </a:r>
            <a:br>
              <a:rPr lang="en-US" sz="2500"/>
            </a:br>
            <a:r>
              <a:rPr lang="en-IN" sz="2500">
                <a:effectLst/>
                <a:latin typeface="TimesNewRomanPSMT"/>
              </a:rPr>
              <a:t>Environmental Researchers and Scientists </a:t>
            </a:r>
            <a:endParaRPr lang="en-US" sz="2500"/>
          </a:p>
        </p:txBody>
      </p:sp>
      <p:sp>
        <p:nvSpPr>
          <p:cNvPr id="21" name="Rectangle 20">
            <a:extLst>
              <a:ext uri="{FF2B5EF4-FFF2-40B4-BE49-F238E27FC236}">
                <a16:creationId xmlns:a16="http://schemas.microsoft.com/office/drawing/2014/main" id="{BF40D12C-3EB2-43EA-A6B2-81D13251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5F6851EE-DED9-BAEE-49CB-AC77D4A9E074}"/>
              </a:ext>
            </a:extLst>
          </p:cNvPr>
          <p:cNvSpPr>
            <a:spLocks noGrp="1"/>
          </p:cNvSpPr>
          <p:nvPr>
            <p:ph idx="1"/>
          </p:nvPr>
        </p:nvSpPr>
        <p:spPr>
          <a:xfrm>
            <a:off x="649225" y="2133600"/>
            <a:ext cx="3650278" cy="3759253"/>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Task: Analyzing Water Body Distribution for Firefighting</a:t>
            </a:r>
          </a:p>
          <a:p>
            <a:pPr marL="0" indent="0">
              <a:buNone/>
            </a:pPr>
            <a:r>
              <a:rPr lang="en-US" sz="1400" dirty="0">
                <a:latin typeface="Times New Roman" panose="02020603050405020304" pitchFamily="18" charset="0"/>
                <a:cs typeface="Times New Roman" panose="02020603050405020304" pitchFamily="18" charset="0"/>
              </a:rPr>
              <a:t>Persona: Firefighting Strategist</a:t>
            </a:r>
          </a:p>
          <a:p>
            <a:pPr marL="0" indent="0">
              <a:buNone/>
            </a:pPr>
            <a:r>
              <a:rPr lang="en-US" sz="1400" dirty="0">
                <a:latin typeface="Times New Roman" panose="02020603050405020304" pitchFamily="18" charset="0"/>
                <a:cs typeface="Times New Roman" panose="02020603050405020304" pitchFamily="18" charset="0"/>
              </a:rPr>
              <a:t>Insight: Understanding the proximity of water bodies to fire spots informs firefighting accessibility. Nearby lakes, rivers, or reservoirs facilitate operations, while scarcity poses challenges requiring strategic resource allocation.</a:t>
            </a:r>
          </a:p>
          <a:p>
            <a:pPr marL="0" indent="0">
              <a:buNone/>
            </a:pPr>
            <a:r>
              <a:rPr lang="en-US" sz="1400" dirty="0">
                <a:latin typeface="Times New Roman" panose="02020603050405020304" pitchFamily="18" charset="0"/>
                <a:cs typeface="Times New Roman" panose="02020603050405020304" pitchFamily="18" charset="0"/>
              </a:rPr>
              <a:t>Description: We examine water body distribution near fires to optimize firefighting. Mapping relationships between fire locations and water sources guides resource allocation, enhancing effectiveness and coordination.</a:t>
            </a:r>
          </a:p>
        </p:txBody>
      </p:sp>
      <p:pic>
        <p:nvPicPr>
          <p:cNvPr id="5" name="Content Placeholder 4" descr="A map with blue pins on it&#10;&#10;Description automatically generated">
            <a:extLst>
              <a:ext uri="{FF2B5EF4-FFF2-40B4-BE49-F238E27FC236}">
                <a16:creationId xmlns:a16="http://schemas.microsoft.com/office/drawing/2014/main" id="{9C8E78D1-F736-DB7B-F189-84D1BBD3E018}"/>
              </a:ext>
            </a:extLst>
          </p:cNvPr>
          <p:cNvPicPr>
            <a:picLocks noChangeAspect="1"/>
          </p:cNvPicPr>
          <p:nvPr/>
        </p:nvPicPr>
        <p:blipFill rotWithShape="1">
          <a:blip r:embed="rId2"/>
          <a:srcRect l="11512" r="9062" b="2"/>
          <a:stretch/>
        </p:blipFill>
        <p:spPr>
          <a:xfrm>
            <a:off x="4619543" y="640080"/>
            <a:ext cx="6953577" cy="5252773"/>
          </a:xfrm>
          <a:prstGeom prst="rect">
            <a:avLst/>
          </a:prstGeom>
        </p:spPr>
      </p:pic>
      <p:sp>
        <p:nvSpPr>
          <p:cNvPr id="22" name="Freeform 11">
            <a:extLst>
              <a:ext uri="{FF2B5EF4-FFF2-40B4-BE49-F238E27FC236}">
                <a16:creationId xmlns:a16="http://schemas.microsoft.com/office/drawing/2014/main" id="{A796071E-2EB3-4DB7-AC56-CCD969349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3159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BD30EA2-8070-48EC-BC41-2869CA1A9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3141B-A293-1EF3-E466-82665237FF10}"/>
              </a:ext>
            </a:extLst>
          </p:cNvPr>
          <p:cNvSpPr>
            <a:spLocks noGrp="1"/>
          </p:cNvSpPr>
          <p:nvPr>
            <p:ph type="title"/>
          </p:nvPr>
        </p:nvSpPr>
        <p:spPr>
          <a:xfrm>
            <a:off x="649224" y="645106"/>
            <a:ext cx="3650279" cy="1259894"/>
          </a:xfrm>
        </p:spPr>
        <p:txBody>
          <a:bodyPr>
            <a:normAutofit/>
          </a:bodyPr>
          <a:lstStyle/>
          <a:p>
            <a:pPr>
              <a:lnSpc>
                <a:spcPct val="90000"/>
              </a:lnSpc>
            </a:pPr>
            <a:r>
              <a:rPr lang="en-US" sz="2800"/>
              <a:t>Task 5</a:t>
            </a:r>
            <a:br>
              <a:rPr lang="en-US" sz="2800"/>
            </a:br>
            <a:r>
              <a:rPr lang="en-IN" sz="2800">
                <a:effectLst/>
                <a:latin typeface="TimesNewRomanPSMT"/>
              </a:rPr>
              <a:t>Government Officials and Policy Makers </a:t>
            </a:r>
            <a:endParaRPr lang="en-US" sz="2800"/>
          </a:p>
        </p:txBody>
      </p:sp>
      <p:sp>
        <p:nvSpPr>
          <p:cNvPr id="16" name="Rectangle 15">
            <a:extLst>
              <a:ext uri="{FF2B5EF4-FFF2-40B4-BE49-F238E27FC236}">
                <a16:creationId xmlns:a16="http://schemas.microsoft.com/office/drawing/2014/main" id="{BF40D12C-3EB2-43EA-A6B2-81D13251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2B8CFB3B-D0A9-DF4A-92D9-5F6DECC4E889}"/>
              </a:ext>
            </a:extLst>
          </p:cNvPr>
          <p:cNvSpPr>
            <a:spLocks noGrp="1"/>
          </p:cNvSpPr>
          <p:nvPr>
            <p:ph idx="1"/>
          </p:nvPr>
        </p:nvSpPr>
        <p:spPr>
          <a:xfrm>
            <a:off x="649225" y="2133600"/>
            <a:ext cx="3650278" cy="3759253"/>
          </a:xfrm>
        </p:spPr>
        <p:txBody>
          <a:bodyPr>
            <a:normAutofit fontScale="92500" lnSpcReduction="10000"/>
          </a:bodyPr>
          <a:lstStyle/>
          <a:p>
            <a:pPr marL="0" indent="0">
              <a:buNone/>
            </a:pPr>
            <a:r>
              <a:rPr lang="en-US" sz="1400" dirty="0">
                <a:latin typeface="Times New Roman" panose="02020603050405020304" pitchFamily="18" charset="0"/>
                <a:cs typeface="Times New Roman" panose="02020603050405020304" pitchFamily="18" charset="0"/>
              </a:rPr>
              <a:t>Task: Assessing Wildfire Risks for Government Decision Makers</a:t>
            </a:r>
          </a:p>
          <a:p>
            <a:pPr marL="0" indent="0">
              <a:buNone/>
            </a:pPr>
            <a:r>
              <a:rPr lang="en-US" sz="1400" dirty="0">
                <a:latin typeface="Times New Roman" panose="02020603050405020304" pitchFamily="18" charset="0"/>
                <a:cs typeface="Times New Roman" panose="02020603050405020304" pitchFamily="18" charset="0"/>
              </a:rPr>
              <a:t>Persona: Government Decision Makers</a:t>
            </a:r>
          </a:p>
          <a:p>
            <a:pPr marL="0" indent="0">
              <a:buNone/>
            </a:pPr>
            <a:r>
              <a:rPr lang="en-US" sz="1400" dirty="0">
                <a:latin typeface="Times New Roman" panose="02020603050405020304" pitchFamily="18" charset="0"/>
                <a:cs typeface="Times New Roman" panose="02020603050405020304" pitchFamily="18" charset="0"/>
              </a:rPr>
              <a:t>Insight: By studying past wildfire occurrences and using mapping technology, we can pinpoint areas at high risk of wildfires. This knowledge is vital for improving wildfire readiness. By focusing resources and policies on these areas, we can reduce the impact of wildfires.</a:t>
            </a:r>
          </a:p>
          <a:p>
            <a:pPr marL="0" indent="0">
              <a:buNone/>
            </a:pPr>
            <a:r>
              <a:rPr lang="en-US" sz="1400" dirty="0">
                <a:latin typeface="Times New Roman" panose="02020603050405020304" pitchFamily="18" charset="0"/>
                <a:cs typeface="Times New Roman" panose="02020603050405020304" pitchFamily="18" charset="0"/>
              </a:rPr>
              <a:t>Description: Our task involves analyzing historical wildfire data and mapping techniques to identify districts prone to wildfires. This information helps government decision makers allocate resources effectively and develop policies to mitigate wildfire risks. To adapt to changing conditions, ongoing monitoring and flexible strategies are essential for building resilient communities.</a:t>
            </a:r>
          </a:p>
        </p:txBody>
      </p:sp>
      <p:pic>
        <p:nvPicPr>
          <p:cNvPr id="5" name="Content Placeholder 4" descr="A graph showing the distribution of wildfires&#10;&#10;Description automatically generated">
            <a:extLst>
              <a:ext uri="{FF2B5EF4-FFF2-40B4-BE49-F238E27FC236}">
                <a16:creationId xmlns:a16="http://schemas.microsoft.com/office/drawing/2014/main" id="{BEFB739D-4225-04C8-22EB-141D7863F530}"/>
              </a:ext>
            </a:extLst>
          </p:cNvPr>
          <p:cNvPicPr>
            <a:picLocks noChangeAspect="1"/>
          </p:cNvPicPr>
          <p:nvPr/>
        </p:nvPicPr>
        <p:blipFill rotWithShape="1">
          <a:blip r:embed="rId2"/>
          <a:srcRect l="3050" t="1" r="52" b="1"/>
          <a:stretch/>
        </p:blipFill>
        <p:spPr>
          <a:xfrm>
            <a:off x="4146115" y="640080"/>
            <a:ext cx="7678455" cy="5252773"/>
          </a:xfrm>
          <a:prstGeom prst="rect">
            <a:avLst/>
          </a:prstGeom>
        </p:spPr>
      </p:pic>
      <p:sp>
        <p:nvSpPr>
          <p:cNvPr id="18" name="Freeform 11">
            <a:extLst>
              <a:ext uri="{FF2B5EF4-FFF2-40B4-BE49-F238E27FC236}">
                <a16:creationId xmlns:a16="http://schemas.microsoft.com/office/drawing/2014/main" id="{A796071E-2EB3-4DB7-AC56-CCD969349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903804"/>
      </p:ext>
    </p:extLst>
  </p:cSld>
  <p:clrMapOvr>
    <a:masterClrMapping/>
  </p:clrMapOvr>
  <p:transition spd="slow">
    <p:wheel spokes="1"/>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207</TotalTime>
  <Words>874</Words>
  <Application>Microsoft Macintosh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Century Gothic</vt:lpstr>
      <vt:lpstr>Times</vt:lpstr>
      <vt:lpstr>Times New Roman</vt:lpstr>
      <vt:lpstr>TimesNewRomanPSMT</vt:lpstr>
      <vt:lpstr>Wingdings 3</vt:lpstr>
      <vt:lpstr>Wisp</vt:lpstr>
      <vt:lpstr>Wildfire Dynamics: Visual Insights For Strategic Action </vt:lpstr>
      <vt:lpstr>Background</vt:lpstr>
      <vt:lpstr>Data</vt:lpstr>
      <vt:lpstr>Persona Diagram</vt:lpstr>
      <vt:lpstr>Task 1 Firefighters and government organisations </vt:lpstr>
      <vt:lpstr>Task 2 Firefighters and Emergency Responders </vt:lpstr>
      <vt:lpstr>Task 3 GIS Analysts and Spatial Planners </vt:lpstr>
      <vt:lpstr>Task 4 Environmental Researchers and Scientists </vt:lpstr>
      <vt:lpstr>Task 5 Government Officials and Policy Makers </vt:lpstr>
      <vt:lpstr>Task 6 Wildfire Data Analysts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Dynamics: Visual Insights For Strategic Action </dc:title>
  <dc:creator>Likhithasree Kommineni</dc:creator>
  <cp:lastModifiedBy>Likhithasree Kommineni</cp:lastModifiedBy>
  <cp:revision>6</cp:revision>
  <dcterms:created xsi:type="dcterms:W3CDTF">2024-04-13T01:31:48Z</dcterms:created>
  <dcterms:modified xsi:type="dcterms:W3CDTF">2024-04-18T20:42:32Z</dcterms:modified>
</cp:coreProperties>
</file>