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3d3931c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3d3931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c05610b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c05610b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c3d3931c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c3d3931c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05610b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05610b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05610b4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05610b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c05610b4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c05610b4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05610b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c05610b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05610b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05610b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d3eb65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ed3eb65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3d3931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3d3931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3d3931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3d3931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kaggle.com/vanditharai/inputpolycysticovarysyndromepcos" TargetMode="External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PCOS Prediction using ML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572575" y="3398250"/>
            <a:ext cx="51210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Kiruthika J - 78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Likhitha Verma A- 84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Madhumitha S- 86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 ?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Random forest is a simple but powerful one.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low correlation between models is the key.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reason for this wonderful effect is that the trees protect each other from their individual errors.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While some trees may be wrong, many other trees will be right, so as a group the trees are able to move in the correct direction.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Prediction Results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6325"/>
            <a:ext cx="4173700" cy="20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298" y="3693698"/>
            <a:ext cx="4426199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4294967295" type="title"/>
          </p:nvPr>
        </p:nvSpPr>
        <p:spPr>
          <a:xfrm>
            <a:off x="2954850" y="2137200"/>
            <a:ext cx="3234300" cy="8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PCOS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078" y="372500"/>
            <a:ext cx="5660423" cy="44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PCOS - an increasing issue of concern among today’s women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Sedentary</a:t>
            </a:r>
            <a:r>
              <a:rPr lang="en"/>
              <a:t> lifestyle and Food habits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awareness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inactivity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Unhealthy junkies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Increasing stress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Existing methodologies and treatments are insufficient for early-stage detection and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525" y="524525"/>
            <a:ext cx="1807775" cy="28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tech can be used to predict it at the Earliest?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68825"/>
            <a:ext cx="9037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7">
                <a:latin typeface="Georgia"/>
                <a:ea typeface="Georgia"/>
                <a:cs typeface="Georgia"/>
                <a:sym typeface="Georgia"/>
              </a:rPr>
              <a:t>Using ML techniques the probability of PCOS risk can be predicted</a:t>
            </a:r>
            <a:endParaRPr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87">
                <a:latin typeface="Georgia"/>
                <a:ea typeface="Georgia"/>
                <a:cs typeface="Georgia"/>
                <a:sym typeface="Georgia"/>
              </a:rPr>
              <a:t>PARAMETERS that influence:</a:t>
            </a:r>
            <a:endParaRPr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87">
                <a:latin typeface="Georgia"/>
                <a:ea typeface="Georgia"/>
                <a:cs typeface="Georgia"/>
                <a:sym typeface="Georgia"/>
              </a:rPr>
              <a:t>BMI</a:t>
            </a:r>
            <a:endParaRPr b="1"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87">
                <a:latin typeface="Georgia"/>
                <a:ea typeface="Georgia"/>
                <a:cs typeface="Georgia"/>
                <a:sym typeface="Georgia"/>
              </a:rPr>
              <a:t>Weight</a:t>
            </a:r>
            <a:endParaRPr b="1"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87">
                <a:latin typeface="Georgia"/>
                <a:ea typeface="Georgia"/>
                <a:cs typeface="Georgia"/>
                <a:sym typeface="Georgia"/>
              </a:rPr>
              <a:t>Height</a:t>
            </a:r>
            <a:endParaRPr b="1"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87">
                <a:latin typeface="Georgia"/>
                <a:ea typeface="Georgia"/>
                <a:cs typeface="Georgia"/>
                <a:sym typeface="Georgia"/>
              </a:rPr>
              <a:t>Blood group</a:t>
            </a:r>
            <a:endParaRPr b="1"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87">
                <a:latin typeface="Georgia"/>
                <a:ea typeface="Georgia"/>
                <a:cs typeface="Georgia"/>
                <a:sym typeface="Georgia"/>
              </a:rPr>
              <a:t>Age</a:t>
            </a:r>
            <a:endParaRPr b="1"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87">
                <a:latin typeface="Georgia"/>
                <a:ea typeface="Georgia"/>
                <a:cs typeface="Georgia"/>
                <a:sym typeface="Georgia"/>
              </a:rPr>
              <a:t>Comorbidities</a:t>
            </a:r>
            <a:endParaRPr b="1"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87">
                <a:latin typeface="Georgia"/>
                <a:ea typeface="Georgia"/>
                <a:cs typeface="Georgia"/>
                <a:sym typeface="Georgia"/>
              </a:rPr>
              <a:t>Stress level</a:t>
            </a:r>
            <a:endParaRPr b="1" sz="258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800" y="2014325"/>
            <a:ext cx="3078501" cy="3078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</a:t>
            </a:r>
            <a:endParaRPr/>
          </a:p>
        </p:txBody>
      </p:sp>
      <p:pic>
        <p:nvPicPr>
          <p:cNvPr id="92" name="Google Shape;92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504" y="372500"/>
            <a:ext cx="1739475" cy="8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300" y="1575400"/>
            <a:ext cx="8108674" cy="33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r>
              <a:rPr lang="en"/>
              <a:t>technique proposed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00" y="1250975"/>
            <a:ext cx="5830200" cy="362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: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078000" y="1815350"/>
            <a:ext cx="919800" cy="6837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130900" y="2045300"/>
            <a:ext cx="7989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2970900" y="1811775"/>
            <a:ext cx="1161825" cy="683775"/>
          </a:xfrm>
          <a:prstGeom prst="flowChartInternalStorag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241650" y="2056913"/>
            <a:ext cx="7989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081663" y="1775300"/>
            <a:ext cx="13917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6517475" y="2056913"/>
            <a:ext cx="7989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360475" y="1789813"/>
            <a:ext cx="16455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Feature-Extraction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(chi</a:t>
            </a:r>
            <a:r>
              <a:rPr baseline="30000" lang="en"/>
              <a:t>2</a:t>
            </a:r>
            <a:r>
              <a:rPr lang="en"/>
              <a:t> test)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-10797156">
            <a:off x="6027050" y="3465675"/>
            <a:ext cx="1450500" cy="14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5401800">
            <a:off x="7865525" y="2830450"/>
            <a:ext cx="573000" cy="1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529000" y="3207150"/>
            <a:ext cx="12909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(80-20)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306625" y="3178088"/>
            <a:ext cx="16455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(RF Classification)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892050" y="2989275"/>
            <a:ext cx="15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Training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870475" y="3055875"/>
            <a:ext cx="1932300" cy="9681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-10797722">
            <a:off x="3824450" y="3466125"/>
            <a:ext cx="452700" cy="14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073175" y="3981675"/>
            <a:ext cx="84600" cy="40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819850" y="4381050"/>
            <a:ext cx="5338200" cy="6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-5400000">
            <a:off x="2652600" y="4159950"/>
            <a:ext cx="365100" cy="14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636100" y="4504100"/>
            <a:ext cx="15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Testing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24250" y="3208400"/>
            <a:ext cx="1161900" cy="7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-10797591">
            <a:off x="1415050" y="3462625"/>
            <a:ext cx="428100" cy="14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- Chi Square Test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chi-square (χ2) statistic is a test that measures how expectations compare to actual observed data (or model results).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data used in calculating a chi-square statistic must be random, raw, mutually exclusive, drawn from independent variables, and drawn from a large enough sample.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There are two main kinds of chi-square tests: the test of independence, goodness-of-fitness test.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537000"/>
            <a:ext cx="48075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Random forest consists of a large number of individual decision trees that operate as an ensemble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individual tree in the random forest spits out a class prediction and the class with the most votes becomes our model’s prediction.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00" y="986625"/>
            <a:ext cx="4003650" cy="40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