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9" r:id="rId6"/>
    <p:sldId id="272" r:id="rId7"/>
    <p:sldId id="270" r:id="rId8"/>
    <p:sldId id="273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82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816932"/>
            <a:ext cx="4098175" cy="1224136"/>
          </a:xfrm>
        </p:spPr>
        <p:txBody>
          <a:bodyPr>
            <a:normAutofit/>
          </a:bodyPr>
          <a:lstStyle/>
          <a:p>
            <a:r>
              <a:rPr lang="en-US" sz="4400" dirty="0"/>
              <a:t>Heart Health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828799"/>
            <a:ext cx="11521280" cy="4572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heart health analysis project addresses the pressing need to understand, prevent, and manage cardiovascular diseases (CVDs), a leading global cause of mortality.</a:t>
            </a:r>
          </a:p>
          <a:p>
            <a:r>
              <a:rPr lang="en-US" dirty="0"/>
              <a:t>Utilizing advanced statistical techniques and R programming, the project explores key factors impacting cardiovascular health through comprehensive data analysis and visualization.</a:t>
            </a:r>
          </a:p>
          <a:p>
            <a:r>
              <a:rPr lang="en-US" dirty="0"/>
              <a:t>By examining demographic, clinical, and lifestyle variables, the project provides valuable insights into heart disease risk and prognosis, empowering stakeholders to make informed decisions.</a:t>
            </a:r>
          </a:p>
          <a:p>
            <a:r>
              <a:rPr lang="en-US" dirty="0"/>
              <a:t>The creation of dummy variables enhances predictive modeling capabilities, facilitating tailored interventions and personalized healthcare approaches.</a:t>
            </a:r>
          </a:p>
          <a:p>
            <a:r>
              <a:rPr lang="en-US" dirty="0"/>
              <a:t>Accessible and informative, the project serves as a valuable resource for healthcare professionals, researchers, policymakers, and individuals seeking to optimize heart health and promote healthier communities.</a:t>
            </a: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9812AC-4494-A759-6B42-F82FF4EC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527E7B-F9F7-2235-3C05-8D4D08F4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EF6D-26F6-56F7-278C-F14C0FD3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82BD-62F6-A15F-9FFE-1DC57205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959008" cy="4572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Cardiovascular diseases (CVDs) are a leading cause of mortality globally, accounting for a significant burden on healthcare systems and societies.</a:t>
            </a:r>
          </a:p>
          <a:p>
            <a:r>
              <a:rPr lang="en-US" dirty="0"/>
              <a:t>Despite advances in medical science, the prevalence of CVDs remains high, necessitating effective strategies for prevention, early detection, and management.</a:t>
            </a:r>
          </a:p>
          <a:p>
            <a:pPr marL="0" indent="0">
              <a:buNone/>
            </a:pPr>
            <a:r>
              <a:rPr lang="en-US" b="1" dirty="0"/>
              <a:t>Need for Effective Strategies:</a:t>
            </a:r>
          </a:p>
          <a:p>
            <a:r>
              <a:rPr lang="en-US" dirty="0"/>
              <a:t>The project aims to address the challenges posed by CVDs through comprehensive data analysis and evidence-based approaches.</a:t>
            </a:r>
          </a:p>
          <a:p>
            <a:r>
              <a:rPr lang="en-US" dirty="0"/>
              <a:t>By understanding the underlying factors contributing to heart diseases, the project seeks to develop and implement targeted interventions to reduce the incidence and impact of CVDs on individuals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7767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9C96-5CBB-F367-32F6-6FA2C6A5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5CA0-814B-3479-9E71-12006697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670976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1.Analyze heart health data to identify risk factors: </a:t>
            </a:r>
            <a:r>
              <a:rPr lang="en-US" dirty="0"/>
              <a:t>Conduct comprehensive analysis of heart health dataset to identify demographic, clinical, and lifestyle factors associated with cardiovascular diseases.</a:t>
            </a:r>
          </a:p>
          <a:p>
            <a:pPr marL="0" indent="0">
              <a:buNone/>
            </a:pPr>
            <a:r>
              <a:rPr lang="en-US" b="1" dirty="0"/>
              <a:t>2.Visualize key variables influencing cardiovascular health: </a:t>
            </a:r>
            <a:r>
              <a:rPr lang="en-US" dirty="0"/>
              <a:t>Utilize data visualization techniques to present insights into the distribution and relationship of key variables, such as age, sex, blood pressure, cholesterol levels, and lifestyle habits.</a:t>
            </a:r>
          </a:p>
          <a:p>
            <a:pPr marL="0" indent="0">
              <a:buNone/>
            </a:pPr>
            <a:r>
              <a:rPr lang="en-US" b="1" dirty="0"/>
              <a:t>3.Create predictive models to assess disease probability: </a:t>
            </a:r>
            <a:r>
              <a:rPr lang="en-US" dirty="0"/>
              <a:t>Develop predictive models using machine learning algorithms to assess the probability of individuals developing cardiovascular diseases based on their demographic and clinical characteristics.</a:t>
            </a:r>
          </a:p>
          <a:p>
            <a:pPr marL="0" indent="0">
              <a:buNone/>
            </a:pPr>
            <a:r>
              <a:rPr lang="en-US" b="1" dirty="0"/>
              <a:t>4.Provide insights for preventive measures and interventions: </a:t>
            </a:r>
            <a:r>
              <a:rPr lang="en-US" dirty="0"/>
              <a:t>Generate actionable insights and recommendations for preventive measures and interventions aimed at reducing the incidence and impact of cardiovascular diseases in at-risk populations.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0B90-C3AE-6920-65EE-A891758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F2DD-5A82-3B55-2141-94EF7F4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8799"/>
            <a:ext cx="11233248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1.Source of the Dataset:</a:t>
            </a:r>
          </a:p>
          <a:p>
            <a:r>
              <a:rPr lang="en-US" dirty="0"/>
              <a:t>The dataset consists of 303 rows and 14 columns with label Target. Data contains categorical as well as continuous data.</a:t>
            </a:r>
          </a:p>
          <a:p>
            <a:r>
              <a:rPr lang="en-US" dirty="0"/>
              <a:t>The heart health dataset is sourced from a CSV file containing comprehensive data related to cardiovascular health, including demographic, clinical, and lifestyle factors.</a:t>
            </a:r>
          </a:p>
          <a:p>
            <a:pPr marL="0" indent="0">
              <a:buNone/>
            </a:pPr>
            <a:r>
              <a:rPr lang="en-US" b="1" dirty="0"/>
              <a:t>2.Data Cleaning:</a:t>
            </a:r>
          </a:p>
          <a:p>
            <a:r>
              <a:rPr lang="en-US" dirty="0"/>
              <a:t>Before analysis, the dataset undergoes a thorough data cleaning process.</a:t>
            </a:r>
          </a:p>
          <a:p>
            <a:r>
              <a:rPr lang="en-US" dirty="0"/>
              <a:t>Missing values are checked using </a:t>
            </a:r>
            <a:r>
              <a:rPr lang="en-US" dirty="0" err="1"/>
              <a:t>colSums</a:t>
            </a:r>
            <a:r>
              <a:rPr lang="en-US" dirty="0"/>
              <a:t>(is.na(</a:t>
            </a:r>
            <a:r>
              <a:rPr lang="en-US" dirty="0" err="1"/>
              <a:t>df</a:t>
            </a:r>
            <a:r>
              <a:rPr lang="en-US" dirty="0"/>
              <a:t>)) function.</a:t>
            </a:r>
          </a:p>
          <a:p>
            <a:r>
              <a:rPr lang="en-US" dirty="0"/>
              <a:t>Rows with missing data are dropped using 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function to ensure data integrity and accuracy in subsequent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4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FD40-10BF-BB85-4DDF-7331B815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B3B90-0CE9-E133-A81D-52E2A1A7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2276872"/>
            <a:ext cx="1083143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EC27-D263-9EEA-6427-23CE151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6E8F-523A-8201-A6E4-0DAE1906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1103024" cy="45720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1.Visualizing Target Variable Distribution</a:t>
            </a:r>
          </a:p>
          <a:p>
            <a:pPr marL="0" indent="0">
              <a:buNone/>
            </a:pPr>
            <a:r>
              <a:rPr lang="en-US" b="1" dirty="0"/>
              <a:t>Bar Plot of Target Variable "Target“</a:t>
            </a:r>
          </a:p>
          <a:p>
            <a:r>
              <a:rPr lang="en-US" dirty="0"/>
              <a:t> A bar plot is used to visualize the distribution of the target variable "Target.“</a:t>
            </a:r>
          </a:p>
          <a:p>
            <a:r>
              <a:rPr lang="en-US" dirty="0"/>
              <a:t> The bar plot provides insights into the prevalence of cardiovascular disease within the dataset.</a:t>
            </a:r>
          </a:p>
          <a:p>
            <a:pPr marL="0" indent="0">
              <a:buNone/>
            </a:pPr>
            <a:r>
              <a:rPr lang="en-US" b="1" dirty="0"/>
              <a:t>2.Visualizing Age Distribution and Disease Probability</a:t>
            </a:r>
          </a:p>
          <a:p>
            <a:pPr marL="0" indent="0">
              <a:buNone/>
            </a:pPr>
            <a:r>
              <a:rPr lang="en-US" b="1" dirty="0"/>
              <a:t>Density Plots</a:t>
            </a:r>
          </a:p>
          <a:p>
            <a:r>
              <a:rPr lang="en-US" dirty="0"/>
              <a:t>Density plots are utilized to visualize the distribution of age within the dataset.</a:t>
            </a:r>
          </a:p>
          <a:p>
            <a:r>
              <a:rPr lang="en-US" dirty="0"/>
              <a:t>Additionally, density plots are faceted by the target variable "Target" to visualize disease probability across different age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703-ABE0-C3A4-37B3-6B78164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95" y="177577"/>
            <a:ext cx="100584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Bar Plot of Target Variable &amp; Density Plot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3BD75-DB84-3FB8-6364-3AACBBEE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2" y="2273224"/>
            <a:ext cx="5605043" cy="37444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6E083-E2F3-6824-22C5-ECF74E3D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13" y="1844825"/>
            <a:ext cx="5802019" cy="41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623F-9C19-2BF9-D643-B6F25A6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EC9-CA34-CC44-3A96-FA6A7C3B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916832"/>
            <a:ext cx="11161240" cy="4572001"/>
          </a:xfrm>
        </p:spPr>
        <p:txBody>
          <a:bodyPr/>
          <a:lstStyle/>
          <a:p>
            <a:r>
              <a:rPr lang="en-US" dirty="0"/>
              <a:t>the heart health analysis project provides valuable insights into the factors influencing cardiovascular health. </a:t>
            </a:r>
          </a:p>
          <a:p>
            <a:r>
              <a:rPr lang="en-US" dirty="0"/>
              <a:t>By leveraging comprehensive datasets and employing advanced analytical techniques, the project aims to address the challenges posed by cardiovascular diseases (CVDs). </a:t>
            </a:r>
          </a:p>
          <a:p>
            <a:r>
              <a:rPr lang="en-US" dirty="0"/>
              <a:t>Through data cleaning, exploratory data analysis (EDA), visualization, and predictive modeling, key risk factors associated with CVDs are identified. </a:t>
            </a:r>
          </a:p>
          <a:p>
            <a:r>
              <a:rPr lang="en-US" dirty="0"/>
              <a:t>This information is crucial for developing targeted interventions and preventive measures to reduce the incidence and impact of heart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32</TotalTime>
  <Words>691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Söhne</vt:lpstr>
      <vt:lpstr>Medical Design 16x9</vt:lpstr>
      <vt:lpstr>Heart Health Analysis with R</vt:lpstr>
      <vt:lpstr>INTRODUCTION</vt:lpstr>
      <vt:lpstr>PROBLEM STATEMENT</vt:lpstr>
      <vt:lpstr>OBJECTIVES</vt:lpstr>
      <vt:lpstr>DATASET OVERVIEW</vt:lpstr>
      <vt:lpstr>DATASET</vt:lpstr>
      <vt:lpstr>DATA VISUALIZATION</vt:lpstr>
      <vt:lpstr> Bar Plot of Target Variable &amp; Density Plot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Health Analysis with R</dc:title>
  <dc:creator>Likhitha Arimanda</dc:creator>
  <cp:lastModifiedBy>Likhitha Arimanda</cp:lastModifiedBy>
  <cp:revision>1</cp:revision>
  <dcterms:created xsi:type="dcterms:W3CDTF">2024-04-24T13:54:26Z</dcterms:created>
  <dcterms:modified xsi:type="dcterms:W3CDTF">2024-04-24T14:26:56Z</dcterms:modified>
</cp:coreProperties>
</file>