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Playfair Display"/>
      <p:regular r:id="rId14"/>
      <p:bold r:id="rId15"/>
      <p:italic r:id="rId16"/>
      <p:boldItalic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f786fab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f786fab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f786fab6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f786fab6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f786fab6b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f786fab6b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16066" y="19817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Likhitha K</a:t>
            </a:r>
            <a:endParaRPr>
              <a:solidFill>
                <a:srgbClr val="FF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575" y="3180551"/>
            <a:ext cx="5573100" cy="9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WEB DEVELOPMENT AND DESIGNING INTERN</a:t>
            </a:r>
            <a:r>
              <a:rPr lang="en">
                <a:solidFill>
                  <a:schemeClr val="accent5"/>
                </a:solidFill>
              </a:rPr>
              <a:t> </a:t>
            </a:r>
            <a:endParaRPr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AT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THE SPARK FOUNDATION</a:t>
            </a:r>
            <a:endParaRPr b="1">
              <a:solidFill>
                <a:schemeClr val="accent5"/>
              </a:solidFill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 rotWithShape="1">
          <a:blip r:embed="rId3">
            <a:alphaModFix/>
          </a:blip>
          <a:srcRect b="8989" l="0" r="0" t="8989"/>
          <a:stretch/>
        </p:blipFill>
        <p:spPr>
          <a:xfrm>
            <a:off x="3459425" y="475349"/>
            <a:ext cx="2074575" cy="17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926216" y="3070850"/>
            <a:ext cx="1924000" cy="19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3392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25" y="211750"/>
            <a:ext cx="8775649" cy="475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63" y="150075"/>
            <a:ext cx="8847475" cy="48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640350" y="1099375"/>
            <a:ext cx="78633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40" u="sng">
                <a:latin typeface="Oswald"/>
                <a:ea typeface="Oswald"/>
                <a:cs typeface="Oswald"/>
                <a:sym typeface="Oswald"/>
              </a:rPr>
              <a:t>A Web Application used to transfer money between multiple users.</a:t>
            </a:r>
            <a:endParaRPr b="1" sz="600" u="sng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866050" y="1888725"/>
            <a:ext cx="6372300" cy="17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i="1" lang="en" sz="1725">
                <a:latin typeface="Oswald"/>
                <a:ea typeface="Oswald"/>
                <a:cs typeface="Oswald"/>
                <a:sym typeface="Oswald"/>
              </a:rPr>
              <a:t>Stack used :- </a:t>
            </a:r>
            <a:endParaRPr b="1" i="1" sz="1725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i="1" lang="en" sz="1725">
                <a:latin typeface="Oswald"/>
                <a:ea typeface="Oswald"/>
                <a:cs typeface="Oswald"/>
                <a:sym typeface="Oswald"/>
              </a:rPr>
              <a:t>Front-end : HTML, CSS, Bootstrap &amp; Javascript</a:t>
            </a:r>
            <a:endParaRPr b="1" i="1" sz="1725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i="1" lang="en" sz="1725">
                <a:latin typeface="Oswald"/>
                <a:ea typeface="Oswald"/>
                <a:cs typeface="Oswald"/>
                <a:sym typeface="Oswald"/>
              </a:rPr>
              <a:t> Back-end : PHP </a:t>
            </a:r>
            <a:endParaRPr b="1" i="1" sz="1725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b="1" i="1" lang="en" sz="1725">
                <a:latin typeface="Oswald"/>
                <a:ea typeface="Oswald"/>
                <a:cs typeface="Oswald"/>
                <a:sym typeface="Oswald"/>
              </a:rPr>
              <a:t>Database : MySQL Database</a:t>
            </a:r>
            <a:endParaRPr b="1" i="1" sz="1725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792950" y="3817450"/>
            <a:ext cx="5883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DBAC7"/>
                </a:solidFill>
                <a:highlight>
                  <a:srgbClr val="22272E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Flow of the Website: Home Page &gt; View all Users &gt; Select and View one User &gt; </a:t>
            </a:r>
            <a:endParaRPr sz="1200">
              <a:solidFill>
                <a:srgbClr val="ADBAC7"/>
              </a:solidFill>
              <a:highlight>
                <a:srgbClr val="22272E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DBAC7"/>
              </a:solidFill>
              <a:highlight>
                <a:srgbClr val="22272E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DBAC7"/>
                </a:solidFill>
                <a:highlight>
                  <a:srgbClr val="22272E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Transfer Money &gt; Select receiver &gt; View all Users &gt; View Transfer History.  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