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890" r:id="rId1"/>
  </p:sldMasterIdLst>
  <p:notesMasterIdLst>
    <p:notesMasterId r:id="rId13"/>
  </p:notesMasterIdLst>
  <p:sldIdLst>
    <p:sldId id="277" r:id="rId2"/>
    <p:sldId id="274" r:id="rId3"/>
    <p:sldId id="275" r:id="rId4"/>
    <p:sldId id="290" r:id="rId5"/>
    <p:sldId id="279" r:id="rId6"/>
    <p:sldId id="271" r:id="rId7"/>
    <p:sldId id="289" r:id="rId8"/>
    <p:sldId id="288" r:id="rId9"/>
    <p:sldId id="261" r:id="rId10"/>
    <p:sldId id="291" r:id="rId11"/>
    <p:sldId id="26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1D6C8-C1BA-4475-BD05-5F0BFE759F12}" v="44" dt="2024-06-18T15:11:44.357"/>
    <p1510:client id="{3869A5E1-A1CB-4316-B52E-FF1FE43C8589}" v="9" dt="2024-06-18T13:45:21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99" autoAdjust="0"/>
    <p:restoredTop sz="94608" autoAdjust="0"/>
  </p:normalViewPr>
  <p:slideViewPr>
    <p:cSldViewPr>
      <p:cViewPr>
        <p:scale>
          <a:sx n="100" d="100"/>
          <a:sy n="100" d="100"/>
        </p:scale>
        <p:origin x="-970" y="-23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977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LUGURI RAM" userId="4b0d6de38a24f512" providerId="LiveId" clId="{2451D6C8-C1BA-4475-BD05-5F0BFE759F12}"/>
    <pc:docChg chg="undo custSel modSld">
      <pc:chgData name="MOLUGURI RAM" userId="4b0d6de38a24f512" providerId="LiveId" clId="{2451D6C8-C1BA-4475-BD05-5F0BFE759F12}" dt="2024-06-18T15:27:15.534" v="182" actId="20577"/>
      <pc:docMkLst>
        <pc:docMk/>
      </pc:docMkLst>
      <pc:sldChg chg="addSp modSp mod">
        <pc:chgData name="MOLUGURI RAM" userId="4b0d6de38a24f512" providerId="LiveId" clId="{2451D6C8-C1BA-4475-BD05-5F0BFE759F12}" dt="2024-06-18T15:19:41.280" v="168" actId="20577"/>
        <pc:sldMkLst>
          <pc:docMk/>
          <pc:sldMk cId="0" sldId="261"/>
        </pc:sldMkLst>
        <pc:spChg chg="mod">
          <ac:chgData name="MOLUGURI RAM" userId="4b0d6de38a24f512" providerId="LiveId" clId="{2451D6C8-C1BA-4475-BD05-5F0BFE759F12}" dt="2024-06-18T14:51:03.637" v="2" actId="1076"/>
          <ac:spMkLst>
            <pc:docMk/>
            <pc:sldMk cId="0" sldId="261"/>
            <ac:spMk id="2" creationId="{D8A944F1-F795-340F-57A0-58BB757AE783}"/>
          </ac:spMkLst>
        </pc:spChg>
        <pc:spChg chg="add mod">
          <ac:chgData name="MOLUGURI RAM" userId="4b0d6de38a24f512" providerId="LiveId" clId="{2451D6C8-C1BA-4475-BD05-5F0BFE759F12}" dt="2024-06-18T14:52:27.547" v="10" actId="1076"/>
          <ac:spMkLst>
            <pc:docMk/>
            <pc:sldMk cId="0" sldId="261"/>
            <ac:spMk id="3" creationId="{55912631-2226-AE4C-776B-5C2DF68DB66D}"/>
          </ac:spMkLst>
        </pc:spChg>
        <pc:spChg chg="mod">
          <ac:chgData name="MOLUGURI RAM" userId="4b0d6de38a24f512" providerId="LiveId" clId="{2451D6C8-C1BA-4475-BD05-5F0BFE759F12}" dt="2024-06-18T15:19:41.280" v="168" actId="20577"/>
          <ac:spMkLst>
            <pc:docMk/>
            <pc:sldMk cId="0" sldId="261"/>
            <ac:spMk id="85" creationId="{00000000-0000-0000-0000-000000000000}"/>
          </ac:spMkLst>
        </pc:spChg>
      </pc:sldChg>
      <pc:sldChg chg="addSp modSp mod">
        <pc:chgData name="MOLUGURI RAM" userId="4b0d6de38a24f512" providerId="LiveId" clId="{2451D6C8-C1BA-4475-BD05-5F0BFE759F12}" dt="2024-06-18T14:54:45.795" v="34" actId="207"/>
        <pc:sldMkLst>
          <pc:docMk/>
          <pc:sldMk cId="0" sldId="269"/>
        </pc:sldMkLst>
        <pc:spChg chg="add mod">
          <ac:chgData name="MOLUGURI RAM" userId="4b0d6de38a24f512" providerId="LiveId" clId="{2451D6C8-C1BA-4475-BD05-5F0BFE759F12}" dt="2024-06-18T14:54:45.795" v="34" actId="207"/>
          <ac:spMkLst>
            <pc:docMk/>
            <pc:sldMk cId="0" sldId="269"/>
            <ac:spMk id="2" creationId="{E568B0F6-8A41-1D93-5C23-20DA336B17E7}"/>
          </ac:spMkLst>
        </pc:spChg>
      </pc:sldChg>
      <pc:sldChg chg="modSp mod">
        <pc:chgData name="MOLUGURI RAM" userId="4b0d6de38a24f512" providerId="LiveId" clId="{2451D6C8-C1BA-4475-BD05-5F0BFE759F12}" dt="2024-06-18T15:27:15.534" v="182" actId="20577"/>
        <pc:sldMkLst>
          <pc:docMk/>
          <pc:sldMk cId="0" sldId="271"/>
        </pc:sldMkLst>
        <pc:spChg chg="mod">
          <ac:chgData name="MOLUGURI RAM" userId="4b0d6de38a24f512" providerId="LiveId" clId="{2451D6C8-C1BA-4475-BD05-5F0BFE759F12}" dt="2024-06-18T15:27:15.534" v="182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 mod modTransition">
        <pc:chgData name="MOLUGURI RAM" userId="4b0d6de38a24f512" providerId="LiveId" clId="{2451D6C8-C1BA-4475-BD05-5F0BFE759F12}" dt="2024-06-18T15:20:38.036" v="178" actId="20577"/>
        <pc:sldMkLst>
          <pc:docMk/>
          <pc:sldMk cId="0" sldId="274"/>
        </pc:sldMkLst>
        <pc:spChg chg="mod">
          <ac:chgData name="MOLUGURI RAM" userId="4b0d6de38a24f512" providerId="LiveId" clId="{2451D6C8-C1BA-4475-BD05-5F0BFE759F12}" dt="2024-06-18T15:20:38.036" v="178" actId="20577"/>
          <ac:spMkLst>
            <pc:docMk/>
            <pc:sldMk cId="0" sldId="274"/>
            <ac:spMk id="8" creationId="{00000000-0000-0000-0000-000000000000}"/>
          </ac:spMkLst>
        </pc:spChg>
      </pc:sldChg>
      <pc:sldChg chg="modTransition">
        <pc:chgData name="MOLUGURI RAM" userId="4b0d6de38a24f512" providerId="LiveId" clId="{2451D6C8-C1BA-4475-BD05-5F0BFE759F12}" dt="2024-06-18T14:56:47.460" v="50"/>
        <pc:sldMkLst>
          <pc:docMk/>
          <pc:sldMk cId="0" sldId="277"/>
        </pc:sldMkLst>
      </pc:sldChg>
      <pc:sldChg chg="modSp mod">
        <pc:chgData name="MOLUGURI RAM" userId="4b0d6de38a24f512" providerId="LiveId" clId="{2451D6C8-C1BA-4475-BD05-5F0BFE759F12}" dt="2024-06-18T14:57:25.108" v="53" actId="1076"/>
        <pc:sldMkLst>
          <pc:docMk/>
          <pc:sldMk cId="0" sldId="279"/>
        </pc:sldMkLst>
        <pc:spChg chg="mod">
          <ac:chgData name="MOLUGURI RAM" userId="4b0d6de38a24f512" providerId="LiveId" clId="{2451D6C8-C1BA-4475-BD05-5F0BFE759F12}" dt="2024-06-18T14:57:13.048" v="52" actId="1076"/>
          <ac:spMkLst>
            <pc:docMk/>
            <pc:sldMk cId="0" sldId="279"/>
            <ac:spMk id="9" creationId="{63CE4F9C-6224-364A-FC79-2A29A40A2A94}"/>
          </ac:spMkLst>
        </pc:spChg>
        <pc:spChg chg="mod">
          <ac:chgData name="MOLUGURI RAM" userId="4b0d6de38a24f512" providerId="LiveId" clId="{2451D6C8-C1BA-4475-BD05-5F0BFE759F12}" dt="2024-06-18T14:57:25.108" v="53" actId="1076"/>
          <ac:spMkLst>
            <pc:docMk/>
            <pc:sldMk cId="0" sldId="279"/>
            <ac:spMk id="10" creationId="{6D8B5950-D780-E956-30F8-5A750B076EA7}"/>
          </ac:spMkLst>
        </pc:spChg>
      </pc:sldChg>
      <pc:sldChg chg="addSp modSp mod">
        <pc:chgData name="MOLUGURI RAM" userId="4b0d6de38a24f512" providerId="LiveId" clId="{2451D6C8-C1BA-4475-BD05-5F0BFE759F12}" dt="2024-06-18T15:13:27.405" v="106" actId="14100"/>
        <pc:sldMkLst>
          <pc:docMk/>
          <pc:sldMk cId="0" sldId="288"/>
        </pc:sldMkLst>
        <pc:spChg chg="mod">
          <ac:chgData name="MOLUGURI RAM" userId="4b0d6de38a24f512" providerId="LiveId" clId="{2451D6C8-C1BA-4475-BD05-5F0BFE759F12}" dt="2024-06-18T15:06:43.103" v="85" actId="20577"/>
          <ac:spMkLst>
            <pc:docMk/>
            <pc:sldMk cId="0" sldId="288"/>
            <ac:spMk id="3" creationId="{00000000-0000-0000-0000-000000000000}"/>
          </ac:spMkLst>
        </pc:spChg>
        <pc:spChg chg="mod">
          <ac:chgData name="MOLUGURI RAM" userId="4b0d6de38a24f512" providerId="LiveId" clId="{2451D6C8-C1BA-4475-BD05-5F0BFE759F12}" dt="2024-06-18T14:55:59.287" v="38" actId="1076"/>
          <ac:spMkLst>
            <pc:docMk/>
            <pc:sldMk cId="0" sldId="288"/>
            <ac:spMk id="9" creationId="{FE00C77C-EB73-FAB8-95AD-CC5566E649DC}"/>
          </ac:spMkLst>
        </pc:spChg>
        <pc:picChg chg="add mod">
          <ac:chgData name="MOLUGURI RAM" userId="4b0d6de38a24f512" providerId="LiveId" clId="{2451D6C8-C1BA-4475-BD05-5F0BFE759F12}" dt="2024-06-18T15:13:27.405" v="106" actId="14100"/>
          <ac:picMkLst>
            <pc:docMk/>
            <pc:sldMk cId="0" sldId="288"/>
            <ac:picMk id="6" creationId="{566CB885-84AE-04C0-24F8-9D105F1DC625}"/>
          </ac:picMkLst>
        </pc:picChg>
      </pc:sldChg>
      <pc:sldChg chg="modSp mod">
        <pc:chgData name="MOLUGURI RAM" userId="4b0d6de38a24f512" providerId="LiveId" clId="{2451D6C8-C1BA-4475-BD05-5F0BFE759F12}" dt="2024-06-18T15:00:40.264" v="54" actId="20577"/>
        <pc:sldMkLst>
          <pc:docMk/>
          <pc:sldMk cId="0" sldId="289"/>
        </pc:sldMkLst>
        <pc:spChg chg="mod">
          <ac:chgData name="MOLUGURI RAM" userId="4b0d6de38a24f512" providerId="LiveId" clId="{2451D6C8-C1BA-4475-BD05-5F0BFE759F12}" dt="2024-06-18T15:00:40.264" v="54" actId="20577"/>
          <ac:spMkLst>
            <pc:docMk/>
            <pc:sldMk cId="0" sldId="289"/>
            <ac:spMk id="3" creationId="{00000000-0000-0000-0000-000000000000}"/>
          </ac:spMkLst>
        </pc:spChg>
      </pc:sldChg>
      <pc:sldChg chg="modTransition modAnim">
        <pc:chgData name="MOLUGURI RAM" userId="4b0d6de38a24f512" providerId="LiveId" clId="{2451D6C8-C1BA-4475-BD05-5F0BFE759F12}" dt="2024-06-18T15:03:58.459" v="82"/>
        <pc:sldMkLst>
          <pc:docMk/>
          <pc:sldMk cId="0" sldId="290"/>
        </pc:sldMkLst>
      </pc:sldChg>
      <pc:sldChg chg="addSp delSp modSp mod">
        <pc:chgData name="MOLUGURI RAM" userId="4b0d6de38a24f512" providerId="LiveId" clId="{2451D6C8-C1BA-4475-BD05-5F0BFE759F12}" dt="2024-06-18T14:54:10.717" v="28" actId="207"/>
        <pc:sldMkLst>
          <pc:docMk/>
          <pc:sldMk cId="2525091318" sldId="291"/>
        </pc:sldMkLst>
        <pc:spChg chg="add del mod">
          <ac:chgData name="MOLUGURI RAM" userId="4b0d6de38a24f512" providerId="LiveId" clId="{2451D6C8-C1BA-4475-BD05-5F0BFE759F12}" dt="2024-06-18T14:53:26.600" v="19" actId="478"/>
          <ac:spMkLst>
            <pc:docMk/>
            <pc:sldMk cId="2525091318" sldId="291"/>
            <ac:spMk id="3" creationId="{D769A750-9FA0-D753-5044-00B0F10A2F28}"/>
          </ac:spMkLst>
        </pc:spChg>
        <pc:spChg chg="add mod">
          <ac:chgData name="MOLUGURI RAM" userId="4b0d6de38a24f512" providerId="LiveId" clId="{2451D6C8-C1BA-4475-BD05-5F0BFE759F12}" dt="2024-06-18T14:54:10.717" v="28" actId="207"/>
          <ac:spMkLst>
            <pc:docMk/>
            <pc:sldMk cId="2525091318" sldId="291"/>
            <ac:spMk id="6" creationId="{0C9A1C8C-9DAC-FF1F-ABFC-C91DBE90CC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85e7255ac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85e7255ac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85e7255ac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85e7255ac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B97365-EBCA-4027-87D5-99FC1D4DF0BB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pull dir="ld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pull dir="ld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pull dir="ld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pull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>
    <p:pull dir="ld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ld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ld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ld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ld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pull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ld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B97365-EBCA-4027-87D5-99FC1D4DF0BB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ld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CB97365-EBCA-4027-87D5-99FC1D4DF0BB}" type="datetimeFigureOut">
              <a:rPr lang="en-US" smtClean="0"/>
              <a:pPr/>
              <a:t>6/19/2024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1" r:id="rId1"/>
    <p:sldLayoutId id="2147484892" r:id="rId2"/>
    <p:sldLayoutId id="2147484893" r:id="rId3"/>
    <p:sldLayoutId id="2147484894" r:id="rId4"/>
    <p:sldLayoutId id="2147484895" r:id="rId5"/>
    <p:sldLayoutId id="2147484896" r:id="rId6"/>
    <p:sldLayoutId id="2147484897" r:id="rId7"/>
    <p:sldLayoutId id="2147484898" r:id="rId8"/>
    <p:sldLayoutId id="2147484899" r:id="rId9"/>
    <p:sldLayoutId id="2147484900" r:id="rId10"/>
    <p:sldLayoutId id="2147484901" r:id="rId11"/>
    <p:sldLayoutId id="2147484902" r:id="rId12"/>
  </p:sldLayoutIdLst>
  <p:transition>
    <p:pull dir="ld"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Welcome Clipart - Welcome Gi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571493"/>
            <a:ext cx="4762500" cy="4038601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9D46D9B-B98A-85CA-463D-00579E8B3C12}"/>
              </a:ext>
            </a:extLst>
          </p:cNvPr>
          <p:cNvSpPr/>
          <p:nvPr/>
        </p:nvSpPr>
        <p:spPr>
          <a:xfrm>
            <a:off x="7956376" y="4515966"/>
            <a:ext cx="1008112" cy="627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9DFEF-5125-61DE-A49E-37264D62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151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IN" dirty="0"/>
              <a:t>	</a:t>
            </a:r>
            <a:r>
              <a:rPr lang="en-IN" sz="4900" dirty="0">
                <a:solidFill>
                  <a:schemeClr val="accent2"/>
                </a:solidFill>
              </a:rPr>
              <a:t>Any queries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27A99E5D-8822-9EF3-2ACC-04E1EB90B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5"/>
            <a:ext cx="2952328" cy="29523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C7D7EA1C-3DC5-DFDB-04F9-842064B40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0811" y="3138708"/>
            <a:ext cx="4379587" cy="145539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4400" b="1" dirty="0">
                <a:solidFill>
                  <a:srgbClr val="7030A0"/>
                </a:solidFill>
              </a:rPr>
              <a:t>Feedback!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C9A1C8C-9DAC-FF1F-ABFC-C91DBE90CC0B}"/>
              </a:ext>
            </a:extLst>
          </p:cNvPr>
          <p:cNvSpPr/>
          <p:nvPr/>
        </p:nvSpPr>
        <p:spPr>
          <a:xfrm>
            <a:off x="7956376" y="4721359"/>
            <a:ext cx="914400" cy="422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="" xmlns:p14="http://schemas.microsoft.com/office/powerpoint/2010/main" val="2525091318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311700" y="699542"/>
            <a:ext cx="8520600" cy="35804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8000" b="1" dirty="0"/>
              <a:t>THANK </a:t>
            </a:r>
            <a:r>
              <a:rPr lang="en-GB" sz="3000" b="1" dirty="0"/>
              <a:t> </a:t>
            </a:r>
            <a:r>
              <a:rPr lang="en-GB" sz="8000" b="1" dirty="0"/>
              <a:t>YOU</a:t>
            </a:r>
            <a:endParaRPr sz="8000" b="1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568B0F6-8A41-1D93-5C23-20DA336B17E7}"/>
              </a:ext>
            </a:extLst>
          </p:cNvPr>
          <p:cNvSpPr/>
          <p:nvPr/>
        </p:nvSpPr>
        <p:spPr>
          <a:xfrm>
            <a:off x="8100392" y="4587974"/>
            <a:ext cx="73190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11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2143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TALLA PADMAVATHI COLLEGE OF ENGINEERING</a:t>
            </a:r>
          </a:p>
          <a:p>
            <a:pPr algn="ctr"/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Autonomous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600" b="1" dirty="0"/>
          </a:p>
          <a:p>
            <a:pPr algn="ctr"/>
            <a:r>
              <a:rPr lang="en-IN" sz="2400" b="1" dirty="0"/>
              <a:t>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642924"/>
            <a:ext cx="68580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SOMIDI,KAZIPET,WARANGAL-URBAN,506003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  NAAC Accredited-An  ISO 9001-2015 Certified Institution 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71670" y="1071552"/>
            <a:ext cx="592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dirty="0">
                <a:latin typeface="Times New Roman" pitchFamily="18" charset="0"/>
                <a:cs typeface="Times New Roman" pitchFamily="18" charset="0"/>
              </a:rPr>
              <a:t>DEPARTMENT OF COMPUTER SCIENCE AND ENGINEERING (AI&amp;ML</a:t>
            </a:r>
            <a:r>
              <a:rPr lang="en-IN" sz="1200" b="1" dirty="0"/>
              <a:t>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4480" y="1928810"/>
            <a:ext cx="57864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FF0000"/>
                </a:solidFill>
                <a:latin typeface="Bell MT" pitchFamily="18" charset="0"/>
              </a:rPr>
              <a:t> </a:t>
            </a:r>
          </a:p>
          <a:p>
            <a:pPr algn="ctr"/>
            <a:endParaRPr lang="en-US" i="1" strike="sngStrik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643320"/>
            <a:ext cx="2857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UNDER THE GUIDANCE OF: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 Mr. E.AJITH KUMAR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Assistant Professor,TPO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7818" y="3706387"/>
            <a:ext cx="3429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K.MANILAXMI SISVAS   21UC1A6613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K.DAKSHITHA                  21UC1A6611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R.POOJITHA                      21UC1A6619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S.PARISHUDHA	    22UC5A6602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43570" y="3429006"/>
            <a:ext cx="2143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TEAM MEMBERS: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6400" y="1571619"/>
            <a:ext cx="539593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         	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Mini Project Presentation </a:t>
            </a:r>
          </a:p>
          <a:p>
            <a:r>
              <a:rPr lang="en-IN" dirty="0"/>
              <a:t>                       	</a:t>
            </a:r>
            <a:r>
              <a:rPr lang="en-IN" dirty="0" smtClean="0"/>
              <a:t>     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r>
              <a:rPr lang="en-IN" b="1" dirty="0"/>
              <a:t>  </a:t>
            </a:r>
            <a:r>
              <a:rPr lang="en-IN" b="1" dirty="0" smtClean="0"/>
              <a:t>      </a:t>
            </a:r>
            <a:r>
              <a:rPr lang="en-I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Online </a:t>
            </a:r>
            <a:r>
              <a:rPr lang="en-I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Booking system for Sports </a:t>
            </a:r>
            <a:r>
              <a:rPr lang="en-I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urf  Playground </a:t>
            </a:r>
            <a:endParaRPr lang="en-IN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/>
              <a:t>                                        Batch-2</a:t>
            </a:r>
            <a:endParaRPr lang="en-US" b="1" dirty="0"/>
          </a:p>
        </p:txBody>
      </p:sp>
      <p:pic>
        <p:nvPicPr>
          <p:cNvPr id="11266" name="Picture 2" descr="C:\Users\hp\AppData\Local\Packages\Microsoft.Windows.Photos_8wekyb3d8bbwe\TempState\ShareServiceTempFolder\TPCE Logo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445136"/>
            <a:ext cx="1214414" cy="1357322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A869445-0796-42AF-46C2-1FF7E766D5AD}"/>
              </a:ext>
            </a:extLst>
          </p:cNvPr>
          <p:cNvSpPr/>
          <p:nvPr/>
        </p:nvSpPr>
        <p:spPr>
          <a:xfrm>
            <a:off x="8244408" y="4839434"/>
            <a:ext cx="792088" cy="304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28596" y="714362"/>
            <a:ext cx="8515352" cy="4429138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 Analysis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a)Existing system &amp; Proposed system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b)System Specifications</a:t>
            </a:r>
          </a:p>
          <a:p>
            <a:pPr>
              <a:buFont typeface="Arial" pitchFamily="34" charset="0"/>
              <a:buChar char="•"/>
            </a:pPr>
            <a:endParaRPr lang="en-US" sz="1800" b="1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"/>
            <a:ext cx="2114536" cy="785800"/>
          </a:xfrm>
        </p:spPr>
        <p:txBody>
          <a:bodyPr>
            <a:normAutofit/>
          </a:bodyPr>
          <a:lstStyle/>
          <a:p>
            <a:r>
              <a:rPr lang="en-US" sz="24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CONTENTS:-</a:t>
            </a:r>
          </a:p>
        </p:txBody>
      </p:sp>
      <p:sp>
        <p:nvSpPr>
          <p:cNvPr id="10242" name="AutoShape 2" descr="blob:https://web.whatsapp.com/930586b1-b342-4b32-84ca-a6b0c91c72a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WhatsApp Image 2024-06-16 at 10.17.32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642924"/>
            <a:ext cx="3571900" cy="364335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="" xmlns:a16="http://schemas.microsoft.com/office/drawing/2014/main" id="{E9E4EBF0-B0ED-D698-7C8A-35338D008767}"/>
              </a:ext>
            </a:extLst>
          </p:cNvPr>
          <p:cNvSpPr/>
          <p:nvPr/>
        </p:nvSpPr>
        <p:spPr>
          <a:xfrm>
            <a:off x="8120932" y="4634549"/>
            <a:ext cx="576064" cy="4115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00048"/>
            <a:ext cx="8429684" cy="4500595"/>
          </a:xfrm>
        </p:spPr>
        <p:txBody>
          <a:bodyPr numCol="1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Grounds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presently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run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manual reservation system. As customers are        desirous to find a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handy application for booking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or any other services to avoid physical walking to the ground or contacting by call or reserving through a middle man, current research was aimed to design a web application for online booking system for grounds.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67494"/>
            <a:ext cx="8543956" cy="304562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700" b="1" u="sng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sz="2400" b="1" u="sng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:-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 </a:t>
            </a:r>
          </a:p>
        </p:txBody>
      </p:sp>
      <p:pic>
        <p:nvPicPr>
          <p:cNvPr id="4" name="Picture 3" descr="WhatsApp Image 2024-06-16 at 10.17.49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643758"/>
            <a:ext cx="4794326" cy="228813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="" xmlns:a16="http://schemas.microsoft.com/office/drawing/2014/main" id="{D7C9C536-D7B6-A555-329B-EF06B0DC0C82}"/>
              </a:ext>
            </a:extLst>
          </p:cNvPr>
          <p:cNvSpPr/>
          <p:nvPr/>
        </p:nvSpPr>
        <p:spPr>
          <a:xfrm>
            <a:off x="8604448" y="4643452"/>
            <a:ext cx="396708" cy="3589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046514" cy="500048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sz="2400" u="sng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IN" sz="2400" u="sng" dirty="0">
                <a:effectLst/>
                <a:latin typeface="Times New Roman" pitchFamily="18" charset="0"/>
                <a:cs typeface="Times New Roman" pitchFamily="18" charset="0"/>
              </a:rPr>
              <a:t>:-</a:t>
            </a:r>
            <a:endParaRPr lang="en-US" sz="2400" u="sng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50" y="500047"/>
            <a:ext cx="8972049" cy="45893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Many school teams and clubs prefer turf playground 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for practice and training purpose.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Sometimes it becomes difficult to book turf playground because 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of timing issue or  the slot getting booked previously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sports ground booking website is proposed for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booking the turf in an easy and efficient way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F482A04-2166-CAE0-3E3E-670E000D8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641171"/>
            <a:ext cx="3892699" cy="2448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3CE4F9C-6224-364A-FC79-2A29A40A2A94}"/>
              </a:ext>
            </a:extLst>
          </p:cNvPr>
          <p:cNvSpPr/>
          <p:nvPr/>
        </p:nvSpPr>
        <p:spPr>
          <a:xfrm>
            <a:off x="5046720" y="3795886"/>
            <a:ext cx="432048" cy="1388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D8B5950-D780-E956-30F8-5A750B076EA7}"/>
              </a:ext>
            </a:extLst>
          </p:cNvPr>
          <p:cNvSpPr/>
          <p:nvPr/>
        </p:nvSpPr>
        <p:spPr>
          <a:xfrm>
            <a:off x="5055869" y="3947067"/>
            <a:ext cx="432048" cy="1388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E18A234F-304D-6752-8C9C-85EE15F4C549}"/>
              </a:ext>
            </a:extLst>
          </p:cNvPr>
          <p:cNvSpPr/>
          <p:nvPr/>
        </p:nvSpPr>
        <p:spPr>
          <a:xfrm>
            <a:off x="8779799" y="4731990"/>
            <a:ext cx="364202" cy="2686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8"/>
            <a:ext cx="7643866" cy="572700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b="1" u="sng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LITERATURE  SURVEY:-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915566"/>
            <a:ext cx="8280920" cy="408507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Sir,syed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hasan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,scholar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sia Pacific Institution of Innovation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Proposed online hotel booking in 2014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early adoption of online booking systems can be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traced back to the late 1990s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Online booking systems for sports and recreational grounds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began gaining attraction in the mid-2000s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shift was driven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success of online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systems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other sectors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Private sports facilities started adopting these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systems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1390F702-8895-B9E1-4B66-7E888D355015}"/>
              </a:ext>
            </a:extLst>
          </p:cNvPr>
          <p:cNvSpPr/>
          <p:nvPr/>
        </p:nvSpPr>
        <p:spPr>
          <a:xfrm>
            <a:off x="8244408" y="4587974"/>
            <a:ext cx="360040" cy="3418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23478"/>
            <a:ext cx="7689324" cy="1214446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	</a:t>
            </a:r>
            <a:r>
              <a:rPr lang="en-US" sz="2700" u="sng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SYSTEM ANALYSIS:-</a:t>
            </a:r>
            <a:r>
              <a:rPr lang="en-US" sz="27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7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:-</a:t>
            </a:r>
            <a:b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20" y="1428742"/>
            <a:ext cx="8520600" cy="3429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system being used for ground booking is an internal system 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which is manually used in bookings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LIMITATIONS 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customer needs to know the location of the ground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manually by him/herself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ustomer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have to queue up for long time in order to secure a slot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2F8BB21-596D-376B-3D9F-60BD7A1D7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64" y="2602206"/>
            <a:ext cx="2571736" cy="146624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="" xmlns:a16="http://schemas.microsoft.com/office/drawing/2014/main" id="{5C8A7E33-14B6-8465-7CEB-3815C1A8B4EF}"/>
              </a:ext>
            </a:extLst>
          </p:cNvPr>
          <p:cNvSpPr/>
          <p:nvPr/>
        </p:nvSpPr>
        <p:spPr>
          <a:xfrm>
            <a:off x="8228876" y="4443958"/>
            <a:ext cx="519588" cy="504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12" y="0"/>
            <a:ext cx="8523967" cy="500067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SYSTEM:-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571485"/>
            <a:ext cx="8679338" cy="455756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the new system the user will be asked to register once at the start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application proposed will allow users to book any sports amenity if available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Slot booking can be done from any where at any time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More productive than manual booking system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User friendly interface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158" y="1214429"/>
            <a:ext cx="8501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587CAF5-5864-B82B-9429-70E9BCC54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8" y="1850549"/>
            <a:ext cx="2620301" cy="32929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E00C77C-EB73-FAB8-95AD-CC5566E649DC}"/>
              </a:ext>
            </a:extLst>
          </p:cNvPr>
          <p:cNvSpPr/>
          <p:nvPr/>
        </p:nvSpPr>
        <p:spPr>
          <a:xfrm flipV="1">
            <a:off x="6072198" y="4786328"/>
            <a:ext cx="2598768" cy="252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512FA702-C2CA-4BEC-AD14-247DEC78B79F}"/>
              </a:ext>
            </a:extLst>
          </p:cNvPr>
          <p:cNvSpPr/>
          <p:nvPr/>
        </p:nvSpPr>
        <p:spPr>
          <a:xfrm>
            <a:off x="8614573" y="4667514"/>
            <a:ext cx="487412" cy="4615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66CB885-84AE-04C0-24F8-9D105F1DC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107075"/>
            <a:ext cx="1584176" cy="1633817"/>
          </a:xfrm>
          <a:prstGeom prst="rect">
            <a:avLst/>
          </a:prstGeom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5726" y="123478"/>
            <a:ext cx="8520600" cy="571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		</a:t>
            </a:r>
            <a:r>
              <a:rPr lang="en-GB" sz="2700" b="1" u="sng" dirty="0">
                <a:solidFill>
                  <a:srgbClr val="7030A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 SPECIFICATIONS:-</a:t>
            </a:r>
            <a:endParaRPr sz="2700" b="1" u="sng" dirty="0">
              <a:solidFill>
                <a:srgbClr val="7030A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285720" y="1167594"/>
            <a:ext cx="8640960" cy="2808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30000"/>
              </a:lnSpc>
              <a:buClr>
                <a:schemeClr val="dk1"/>
              </a:buClr>
              <a:buSzPts val="358"/>
              <a:buNone/>
            </a:pPr>
            <a:r>
              <a:rPr lang="en-GB" sz="18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HARDWARE SPECIFICATIONS</a:t>
            </a:r>
            <a:r>
              <a:rPr lang="en-GB" sz="1800" b="1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</a:t>
            </a:r>
            <a:r>
              <a:rPr lang="en-GB" sz="1800" b="1" dirty="0">
                <a:solidFill>
                  <a:srgbClr val="0070C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SOFTWARE SPECIFICATIONS </a:t>
            </a:r>
          </a:p>
          <a:p>
            <a:pPr marL="0" lvl="0" indent="0" algn="just">
              <a:lnSpc>
                <a:spcPct val="130000"/>
              </a:lnSpc>
              <a:buClr>
                <a:schemeClr val="dk1"/>
              </a:buClr>
              <a:buSzPts val="358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Processor : Intel i3/i5		       Operating system: Windows 7/8/10</a:t>
            </a:r>
          </a:p>
          <a:p>
            <a:pPr marL="0" lvl="0" indent="0" algn="just">
              <a:lnSpc>
                <a:spcPct val="130000"/>
              </a:lnSpc>
              <a:buClr>
                <a:schemeClr val="dk1"/>
              </a:buClr>
              <a:buSzPts val="358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Hard disk : 120GB		       Tools :VS CODE, Gmail</a:t>
            </a:r>
            <a:endParaRPr lang="en-US" sz="1800" dirty="0">
              <a:solidFill>
                <a:srgbClr val="00B05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just">
              <a:lnSpc>
                <a:spcPct val="130000"/>
              </a:lnSpc>
              <a:buClr>
                <a:schemeClr val="dk1"/>
              </a:buClr>
              <a:buSzPts val="358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RAM : 8 GB 			       Front-end : HTML,CSS</a:t>
            </a:r>
          </a:p>
          <a:p>
            <a:pPr marL="0" lvl="0" indent="0" algn="just">
              <a:lnSpc>
                <a:spcPct val="130000"/>
              </a:lnSpc>
              <a:buClr>
                <a:schemeClr val="dk1"/>
              </a:buClr>
              <a:buSzPts val="358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			       </a:t>
            </a:r>
            <a:r>
              <a:rPr lang="en-GB" sz="18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Back-end : </a:t>
            </a:r>
            <a:r>
              <a:rPr lang="en-GB" sz="1800" dirty="0" err="1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Javascript</a:t>
            </a:r>
            <a:r>
              <a:rPr lang="en-GB" sz="18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, SMTP, </a:t>
            </a:r>
            <a:r>
              <a:rPr lang="en-GB" sz="1800" dirty="0" err="1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Cdnjs</a:t>
            </a:r>
            <a:endParaRPr lang="en-US" sz="1800" dirty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just">
              <a:lnSpc>
                <a:spcPct val="130000"/>
              </a:lnSpc>
              <a:buClr>
                <a:schemeClr val="dk1"/>
              </a:buClr>
              <a:buSzPts val="358"/>
              <a:buNone/>
            </a:pPr>
            <a:r>
              <a:rPr lang="en-GB" sz="18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			        </a:t>
            </a:r>
            <a:r>
              <a:rPr lang="en-GB" sz="1800" b="1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        </a:t>
            </a:r>
            <a:endParaRPr lang="en-US" sz="1800" b="1" dirty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endParaRPr sz="585" dirty="0"/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D8A944F1-F795-340F-57A0-58BB757AE783}"/>
              </a:ext>
            </a:extLst>
          </p:cNvPr>
          <p:cNvSpPr/>
          <p:nvPr/>
        </p:nvSpPr>
        <p:spPr>
          <a:xfrm>
            <a:off x="7668344" y="4371950"/>
            <a:ext cx="1029378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55912631-2226-AE4C-776B-5C2DF68DB66D}"/>
              </a:ext>
            </a:extLst>
          </p:cNvPr>
          <p:cNvSpPr/>
          <p:nvPr/>
        </p:nvSpPr>
        <p:spPr>
          <a:xfrm>
            <a:off x="8388424" y="4604146"/>
            <a:ext cx="538256" cy="5393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9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2874</TotalTime>
  <Words>369</Words>
  <Application>Microsoft Office PowerPoint</Application>
  <PresentationFormat>On-screen Show (16:9)</PresentationFormat>
  <Paragraphs>85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Slide 1</vt:lpstr>
      <vt:lpstr>Slide 2</vt:lpstr>
      <vt:lpstr>CONTENTS:-</vt:lpstr>
      <vt:lpstr>    ABSTRACT:-       </vt:lpstr>
      <vt:lpstr>   INTRODUCTION:-</vt:lpstr>
      <vt:lpstr>   LITERATURE  SURVEY:-</vt:lpstr>
      <vt:lpstr>    SYSTEM ANALYSIS:-    EXISTING SYSTEM:-   </vt:lpstr>
      <vt:lpstr>  PROPOSED SYSTEM:-</vt:lpstr>
      <vt:lpstr>   SYSTEM SPECIFICATIONS:- </vt:lpstr>
      <vt:lpstr> Any queries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Attendance System Using Python</dc:title>
  <dc:creator>Abhinay</dc:creator>
  <cp:lastModifiedBy>hp</cp:lastModifiedBy>
  <cp:revision>242</cp:revision>
  <dcterms:modified xsi:type="dcterms:W3CDTF">2024-06-19T06:28:09Z</dcterms:modified>
</cp:coreProperties>
</file>