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9514-4B62-4BC7-B153-5F45F236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F6FA6-F4A6-4426-8C54-47FA09698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2350-3B02-4266-99F5-71DB4805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76D8-FA51-4985-91B4-C4C583A0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CBC9-5C25-423D-8966-DE966965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2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3444-CEEA-4C6C-9D40-8C6B587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E78D-0D2B-44C3-BDB7-9ACEF0AB5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C23D-00DF-4761-80FA-147EA0C7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3DED-E2B3-4DF4-BEAB-AF2F91EB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6162-C2E0-4E90-A164-2964EEB2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8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22E97-9395-4E2C-9159-9A6AAA5EE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E4E60-3260-4966-B9C2-2A0F1934A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92A1-F838-4434-832A-9538F29F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7BE0-9481-488A-8BCD-C94D5E43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E831-45B1-4EFC-A3B4-1F8A165C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97CA-881C-4445-BCF0-81EBDC7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517E-ED89-4698-BACB-A96C4B6E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291D-6776-4A69-9AA6-A9C460A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C686-7571-4060-9E53-285D2A9F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584B-3378-4E13-B3D6-5B4ED30C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5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300D-7B0F-4E7B-8D38-460BA41B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8D37-C388-472F-89BF-90F5EB38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8AEF-BAE7-42E9-B761-1FE877A6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C332-8D4F-4592-8F01-B7726FD0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980A-7B42-45DE-9A78-7E0500A9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A1EE-C944-4A09-B77F-F65185C3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6F22-5075-4B40-BE90-4F0A27910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AE26-3507-45FC-A3D3-3864F183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1713-C6D8-4F89-9DDF-5660D741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665EF-57D9-49CA-AC34-7817BDE0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2B3F-E68B-44EB-83CC-2F859037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3B1-F621-4E45-B21B-28B58C51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4F07-CDF5-4147-8049-AC11A254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3CD5-1C57-4079-BBCD-D65098963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1F636-66D5-4EBD-8AD2-38998ED0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F311-900E-445A-B3FD-B3CB35B35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AA3A8-50A6-4CC1-A3C1-0022F6FB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06774-9177-40FC-8B84-97750499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5ACFB-FA06-4DAC-8893-ACD0AADD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62CD-8BE9-457F-B7F9-371D042B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CFF2E-CAC8-40AD-B80A-4D76A65D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61EFC-E30E-484F-86B8-31F63701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4F73E-3F87-493E-8C18-93F90AB7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7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3BB12-BB1A-42CE-B0C9-F446FF63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783B0-D14C-4F8A-954C-62BEDF57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30E1-E24A-4CFF-A727-42A9367D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33BE-5A5A-48E4-905C-8FCCC963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07A8-A9E5-4A9D-BFA3-D00443F7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26502-3844-4660-8474-DCEA47B9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06E0-0145-47B6-88CA-6181A08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E10FD-2962-48BC-9047-A6D8E3B7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C6585-B652-4B45-9E0C-DD2B9945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EBCF-9DA3-49DD-B5B2-88919580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46E32-78D9-4498-B46A-92EB45AD6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A327-3A99-45A8-816E-9DBAD5C6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2CAC-72A7-4066-9B01-AEE13994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AD4E-C8AB-40E8-8BB0-624E2D00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2422C-3733-4A82-9FA5-23A74B42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1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E0658-1E80-4244-A0C5-AC671D6B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9EBF-AABA-4D77-98F5-5E55D766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63C6-1364-44D5-94A6-B2ADED670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A475-2849-4016-8952-1F01A416323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F634-79D8-4B2B-9402-4327B5124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607F-A113-4DF4-B2F1-B265CEFA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3B40-CB44-40F8-A267-D7A20CAA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97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D3A22-2539-4051-A255-84135DE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263" y="365126"/>
            <a:ext cx="4376691" cy="726828"/>
          </a:xfrm>
        </p:spPr>
        <p:txBody>
          <a:bodyPr>
            <a:normAutofit/>
          </a:bodyPr>
          <a:lstStyle/>
          <a:p>
            <a:r>
              <a:rPr lang="en-IN" sz="2000" dirty="0"/>
              <a:t>1. Create a Blank file Named “</a:t>
            </a:r>
            <a:r>
              <a:rPr lang="en-IN" sz="2000" dirty="0" err="1"/>
              <a:t>myfile</a:t>
            </a:r>
            <a:r>
              <a:rPr lang="en-IN" sz="2000" dirty="0"/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F76694-400E-4C28-9D36-A410A313B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491449"/>
            <a:ext cx="7735712" cy="4685514"/>
          </a:xfrm>
        </p:spPr>
      </p:pic>
    </p:spTree>
    <p:extLst>
      <p:ext uri="{BB962C8B-B14F-4D97-AF65-F5344CB8AC3E}">
        <p14:creationId xmlns:p14="http://schemas.microsoft.com/office/powerpoint/2010/main" val="10005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B7FB-B6AD-42F2-ABAD-5C1C9F3B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450" y="365125"/>
            <a:ext cx="3666478" cy="504887"/>
          </a:xfrm>
        </p:spPr>
        <p:txBody>
          <a:bodyPr>
            <a:normAutofit/>
          </a:bodyPr>
          <a:lstStyle/>
          <a:p>
            <a:r>
              <a:rPr lang="en-IN" sz="2400" dirty="0"/>
              <a:t>2. Open “</a:t>
            </a:r>
            <a:r>
              <a:rPr lang="en-IN" sz="2400" dirty="0" err="1"/>
              <a:t>myfile</a:t>
            </a:r>
            <a:r>
              <a:rPr lang="en-IN" sz="2400" dirty="0"/>
              <a:t>” in vi editor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87101-356C-4E14-927C-9F37C95E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4" y="1358283"/>
            <a:ext cx="8188322" cy="4818680"/>
          </a:xfrm>
        </p:spPr>
      </p:pic>
    </p:spTree>
    <p:extLst>
      <p:ext uri="{BB962C8B-B14F-4D97-AF65-F5344CB8AC3E}">
        <p14:creationId xmlns:p14="http://schemas.microsoft.com/office/powerpoint/2010/main" val="299598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AF0-B3C4-4593-9432-9A4CFA99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136" y="365126"/>
            <a:ext cx="8823664" cy="575908"/>
          </a:xfrm>
        </p:spPr>
        <p:txBody>
          <a:bodyPr>
            <a:normAutofit/>
          </a:bodyPr>
          <a:lstStyle/>
          <a:p>
            <a:r>
              <a:rPr lang="en-IN" sz="2000" dirty="0"/>
              <a:t>Write your </a:t>
            </a:r>
            <a:r>
              <a:rPr lang="en-IN" sz="2000" dirty="0" err="1"/>
              <a:t>Name,Address,Email</a:t>
            </a:r>
            <a:r>
              <a:rPr lang="en-IN" sz="2000" dirty="0"/>
              <a:t> </a:t>
            </a:r>
            <a:r>
              <a:rPr lang="en-IN" sz="2000" dirty="0" err="1"/>
              <a:t>ID,Phone</a:t>
            </a:r>
            <a:r>
              <a:rPr lang="en-IN" sz="2000" dirty="0"/>
              <a:t> Number and Blood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3CBE8-4F3B-423A-8623-17D8D5CB1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331650"/>
            <a:ext cx="7735712" cy="4845313"/>
          </a:xfrm>
        </p:spPr>
      </p:pic>
    </p:spTree>
    <p:extLst>
      <p:ext uri="{BB962C8B-B14F-4D97-AF65-F5344CB8AC3E}">
        <p14:creationId xmlns:p14="http://schemas.microsoft.com/office/powerpoint/2010/main" val="117858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6461-9239-4077-B900-79C61A28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2" y="365126"/>
            <a:ext cx="9764697" cy="315912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Build one Single Expression to see the line with Your Name and Blood Group in </a:t>
            </a:r>
            <a:r>
              <a:rPr lang="en-IN" sz="2000" dirty="0" err="1"/>
              <a:t>myfile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5EDE2-523D-447A-84B2-404D53ED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02" y="1083076"/>
            <a:ext cx="8294854" cy="5093887"/>
          </a:xfrm>
        </p:spPr>
      </p:pic>
    </p:spTree>
    <p:extLst>
      <p:ext uri="{BB962C8B-B14F-4D97-AF65-F5344CB8AC3E}">
        <p14:creationId xmlns:p14="http://schemas.microsoft.com/office/powerpoint/2010/main" val="275662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1. Create a Blank file Named “myfile”</vt:lpstr>
      <vt:lpstr>2. Open “myfile” in vi editor</vt:lpstr>
      <vt:lpstr>Write your Name,Address,Email ID,Phone Number and Blood Group</vt:lpstr>
      <vt:lpstr>Build one Single Expression to see the line with Your Name and Blood Group in myfile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likitha kn</dc:creator>
  <cp:lastModifiedBy>likitha kn</cp:lastModifiedBy>
  <cp:revision>3</cp:revision>
  <dcterms:created xsi:type="dcterms:W3CDTF">2020-12-11T14:51:20Z</dcterms:created>
  <dcterms:modified xsi:type="dcterms:W3CDTF">2020-12-11T15:15:07Z</dcterms:modified>
</cp:coreProperties>
</file>