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9AF4-8C3F-44E6-B7D5-1ECB33C842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8834-19A5-475B-B973-4514E7F36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8834-19A5-475B-B973-4514E7F365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1CD9-D6E5-E1DB-E4C9-8BA80DA5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671C-75A9-F2E8-D260-75FD59674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F845-9B33-154D-6F7B-1F7060C4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5550-5ED3-7FD5-029E-A337FB0C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91B3-CB36-0B3D-2BD7-51001B1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E0DC-D4C4-224C-3004-EFBA632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C4ACD-AC08-F2FB-1CAC-442871F0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16C2-1781-0456-0284-90BA78CC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89FE-7C51-7F90-E763-6D9A9466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A5A2-4677-7850-2DAB-848F95E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107FE-E911-D168-B91B-927862DD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FCB5-B55E-52A1-A61C-7863D670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D987-51E2-E6EC-3306-369B8BCB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9299-6472-8A84-5F4B-6043D552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6263-3D53-47BC-EE09-25890DD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301B-C736-5376-D2A5-2FAF4564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5754-341C-EDA3-FD41-72AAE73A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4B21-93F0-B76D-A383-AED16481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18DA-D6F2-4689-E838-BFF4FDC6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C5E9-C483-0AC1-3AB2-D538BC2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2C7B-1DD6-8C7B-4E3D-739CCAA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2A57-7512-7816-F2F4-0A2071C4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88B9-54BD-A395-F5B6-EE57B447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8D91-2057-DCC8-888B-B9BE0F7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5589-B3AA-C019-8AA7-F562DDDB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265C-EADD-D061-11D3-64EC5616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BA62-5134-DCA0-F9AE-BAE638528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91F9F-7766-820B-2532-83F4578B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3A91-272D-63CB-C2E7-C9DE93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C4CB-BFA2-BD0A-5CE6-7388CBE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C901-3E22-3C2E-7939-4D20888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4BB8-4E26-3057-3F37-1C059469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B346-4703-147D-A8E4-73479588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BED5-F9EE-FDF9-1569-A4803F54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36E7E-E2D7-9412-1F8E-C5AEB8D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90CC1-A716-8839-2813-FEE44605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69ADB-273A-A0F6-6050-AB5355DA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186A9-1A73-B7DB-9875-30535794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4420E-5895-1250-DBA7-A8D8D766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2FB-22A8-F14A-C157-1A7F322B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037FD-67F6-4156-1E26-79071A0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5360-9334-227B-3CDE-79BD861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221F-4CB5-E7DB-51EA-275B483F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32A07-AFC6-C155-0B99-1D66EC7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632-2B5F-322F-EEEF-45F1A401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A8D9-64A9-CE7D-038D-9325E451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FCF9-6142-7B08-8E6B-3532244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E3E7-7469-5169-5C13-0525054A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7519-EF77-354E-B53E-F2F63C35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7171-D91A-24FC-165B-91A531DB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CDA25-F3A4-AA2D-EBA7-E5399C6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194D-E2B9-FF37-F7CA-48201FD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6340-BB6E-BE68-93E8-F6738B3D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3DF75-5347-A0C6-861E-DFBE501A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CD06-5F22-C9CF-D584-DE183C48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CE0B-E066-2149-9927-2480B4E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0298E-947B-B021-09DE-F5BC9E6F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25A3-ACF0-40C2-F3D5-88C8075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6C15B-448E-7820-2D79-B2FEAFD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5BE6-4B6F-B2CF-B7DA-E5E64703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BF3-BEBF-2875-D591-7F04C488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9A5EB-2A3C-4044-8210-49BB5885C10E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118A-B990-E2AF-8FFF-31341A67B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0335-9C50-2577-2CF2-79058E3C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D72-696A-024F-6BCB-5EC83C6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04"/>
            <a:ext cx="9144000" cy="22064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Grainpalette</a:t>
            </a:r>
            <a:r>
              <a:rPr lang="en-US" dirty="0"/>
              <a:t> – A Deep Learning </a:t>
            </a:r>
            <a:br>
              <a:rPr lang="en-US" dirty="0"/>
            </a:br>
            <a:r>
              <a:rPr lang="en-US" dirty="0"/>
              <a:t>Odyssey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 err="1"/>
              <a:t>Grainpalette</a:t>
            </a:r>
            <a:r>
              <a:rPr lang="en-US" sz="4400" dirty="0"/>
              <a:t> – A Deep Learning Odyssey In Rice Type Classification Through Transfer Learning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2B27-B10D-A434-DE68-7C1BD374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5390"/>
            <a:ext cx="9144000" cy="3945835"/>
          </a:xfrm>
        </p:spPr>
        <p:txBody>
          <a:bodyPr>
            <a:normAutofit/>
          </a:bodyPr>
          <a:lstStyle/>
          <a:p>
            <a:pPr lvl="3" algn="just"/>
            <a:endParaRPr lang="en-IN" sz="2800" b="1" dirty="0"/>
          </a:p>
          <a:p>
            <a:pPr lvl="3" algn="just"/>
            <a:r>
              <a:rPr lang="en-IN" sz="2800" b="1" dirty="0"/>
              <a:t>Team Members:</a:t>
            </a:r>
          </a:p>
          <a:p>
            <a:pPr lvl="3" algn="just"/>
            <a:endParaRPr lang="en-IN" sz="2800" b="1" dirty="0"/>
          </a:p>
          <a:p>
            <a:pPr lvl="3" algn="just"/>
            <a:r>
              <a:rPr lang="en-IN" sz="2400" dirty="0"/>
              <a:t>Team Member:  </a:t>
            </a:r>
            <a:r>
              <a:rPr lang="en-IN" sz="2400" dirty="0" err="1"/>
              <a:t>Chittepu</a:t>
            </a:r>
            <a:r>
              <a:rPr lang="en-IN" sz="2400" dirty="0"/>
              <a:t> Likhitha </a:t>
            </a:r>
          </a:p>
          <a:p>
            <a:pPr lvl="3" algn="just"/>
            <a:r>
              <a:rPr lang="en-IN" sz="2400" dirty="0"/>
              <a:t>Team Member:  </a:t>
            </a:r>
            <a:r>
              <a:rPr lang="en-IN" sz="2400" dirty="0" err="1"/>
              <a:t>Bhashyamswathi</a:t>
            </a:r>
            <a:r>
              <a:rPr lang="en-IN" sz="2400" dirty="0"/>
              <a:t> </a:t>
            </a:r>
          </a:p>
          <a:p>
            <a:pPr lvl="3" algn="just"/>
            <a:r>
              <a:rPr lang="en-IN" sz="2400" dirty="0"/>
              <a:t>Team Member:  </a:t>
            </a:r>
            <a:r>
              <a:rPr lang="en-IN" sz="2400" dirty="0" err="1"/>
              <a:t>Gannavarapu</a:t>
            </a:r>
            <a:r>
              <a:rPr lang="en-IN" sz="2400" dirty="0"/>
              <a:t> Anil Kumar </a:t>
            </a:r>
          </a:p>
          <a:p>
            <a:pPr lvl="3" algn="just"/>
            <a:r>
              <a:rPr lang="en-IN" sz="2400" dirty="0"/>
              <a:t>Team Member:  Chunduru Sreekar Sesha Sai </a:t>
            </a:r>
          </a:p>
        </p:txBody>
      </p:sp>
    </p:spTree>
    <p:extLst>
      <p:ext uri="{BB962C8B-B14F-4D97-AF65-F5344CB8AC3E}">
        <p14:creationId xmlns:p14="http://schemas.microsoft.com/office/powerpoint/2010/main" val="295760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CBD-F125-0792-669A-D7B72B5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BE6A-A986-E963-8B32-73D2B3F9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Expansion to More Rice Varieties.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Mobile Application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Grain Quality And Defect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 With Supply Chain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Optimization for Edge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93E1-2DDE-DD78-A17C-220CE25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E399-14BB-BD11-0CC1-3AF7AE5B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GitHub 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TensorFlow ,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SmartInternz</a:t>
            </a:r>
            <a:r>
              <a:rPr lang="en-US" dirty="0"/>
              <a:t> Guidelines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FFFE-2C29-530A-BC4C-D2BD504D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BE4C-3F23-8EFC-DB14-8C2CEBE9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Traditional manual methods of rice grain identification are time-consuming, subjective, and prone to inconsistencies.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system not only improves classification accuracy but also reduces the need for extensive data labeling and domain-specific training from scratch.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10DF-EDC4-D52B-0A3B-F1AD44F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63B-0A5F-2286-B54D-D175AC96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deep learning model capable of classifying various types of rice grains using image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apply and evaluate transfer learning from pre-trained CNN architectures (e.g., VGG,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EfficientNet</a:t>
            </a:r>
            <a:r>
              <a:rPr lang="en-US" dirty="0"/>
              <a:t>) for enhanced accuracy and training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5FD-AD55-BA1A-3213-05995D3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DataSet</a:t>
            </a:r>
            <a:r>
              <a:rPr lang="en-US" dirty="0"/>
              <a:t>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A930-2996-8095-46D5-42018A11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image represents a close-up view of individual rice grains captured under consistent lighting and background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🖼️ Image Format: JPEG/PNG.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📏 Image Size: Varies (resized to 224x224 for model input).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🧾 Labels: One label per image, indicating the rice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📁 Structure: Organized into folders per class (one folder for each rice type).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🧪 Use: Designed for training deep learning models to identify rice grain types from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8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290-E578-A024-83A5-06A9EEB9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A9D4-2D51-D0A7-B4A5-11D5C502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accurately classify different types of rice grains, we propose a deep learning-based image classification model utilizing transfer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approach leverages the power of pre-trained convolutional neural networks (CNNs), such as ResNet50, VGG16, or </a:t>
            </a:r>
            <a:r>
              <a:rPr lang="en-US" dirty="0" err="1"/>
              <a:t>EfficientNet</a:t>
            </a:r>
            <a:r>
              <a:rPr lang="en-US" dirty="0"/>
              <a:t>, to extract rich, high-level features from rice grain images, minimizing training time and improving performance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32311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FAF-10AC-F703-81F9-EEB6FCC3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ED8-CE0D-F6DF-FE56-16449864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Environment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Architecture Using Transfer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Compile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Visualize Training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334-2671-1010-B518-FD5FEDB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Testing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12B2-DAF0-30ED-2E90-8F574B6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Accuracy          -  95.43%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Precision                    -  High across all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Recall                          -  High across all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 Score                     -  Balanced and strong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Misclassification    - Minor – mostly between similar-looking grains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27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D269-0720-494B-629C-82B781C2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F1BF-0809-F49E-696D-B0512CC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🛠️ 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Frontend/UI: </a:t>
            </a:r>
            <a:r>
              <a:rPr lang="en-IN" dirty="0" err="1"/>
              <a:t>Streamlit</a:t>
            </a:r>
            <a:r>
              <a:rPr lang="en-IN" dirty="0"/>
              <a:t> (Python-based web 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Backend: TensorFlow/</a:t>
            </a:r>
            <a:r>
              <a:rPr lang="en-IN" dirty="0" err="1"/>
              <a:t>Keras</a:t>
            </a:r>
            <a:r>
              <a:rPr lang="en-IN" dirty="0"/>
              <a:t>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Hosting: Localhost / </a:t>
            </a:r>
            <a:r>
              <a:rPr lang="en-IN" dirty="0" err="1"/>
              <a:t>Streamlit</a:t>
            </a:r>
            <a:r>
              <a:rPr lang="en-IN" dirty="0"/>
              <a:t> Cloud / Hugging Face Spaces / Render</a:t>
            </a:r>
          </a:p>
        </p:txBody>
      </p:sp>
    </p:spTree>
    <p:extLst>
      <p:ext uri="{BB962C8B-B14F-4D97-AF65-F5344CB8AC3E}">
        <p14:creationId xmlns:p14="http://schemas.microsoft.com/office/powerpoint/2010/main" val="42850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2E95-B41C-E1DF-10BA-CBF87345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F671-599A-462E-7C31-FB92F219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Grainpalette</a:t>
            </a:r>
            <a:r>
              <a:rPr lang="en-US" dirty="0"/>
              <a:t> effectively classifies rice grain types using transfer learning, achieving high accuracy with minimal training effort.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Grainpalette</a:t>
            </a:r>
            <a:r>
              <a:rPr lang="en-US" dirty="0"/>
              <a:t> showcases how deep learning with transfer learning can accurately and efficiently automate rice grain classification for practical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80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Grainpalette – A Deep Learning  Odyssey      Grainpalette – A Deep Learning Odyssey In Rice Type Classification Through Transfer Learning</vt:lpstr>
      <vt:lpstr>Problem Statement </vt:lpstr>
      <vt:lpstr>Objective</vt:lpstr>
      <vt:lpstr>DataSet Description</vt:lpstr>
      <vt:lpstr>Proposed Solution</vt:lpstr>
      <vt:lpstr>Model Training</vt:lpstr>
      <vt:lpstr>Model Testing &amp; Results</vt:lpstr>
      <vt:lpstr>Web Application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nagar</dc:creator>
  <cp:lastModifiedBy>Naga Lakshmi Kanlakunta</cp:lastModifiedBy>
  <cp:revision>1</cp:revision>
  <dcterms:modified xsi:type="dcterms:W3CDTF">2025-07-05T13:22:01Z</dcterms:modified>
</cp:coreProperties>
</file>