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91" r:id="rId13"/>
    <p:sldId id="267" r:id="rId14"/>
    <p:sldId id="290"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68" r:id="rId37"/>
    <p:sldId id="292" r:id="rId38"/>
    <p:sldId id="293" r:id="rId39"/>
    <p:sldId id="294" r:id="rId40"/>
    <p:sldId id="295" r:id="rId41"/>
  </p:sldIdLst>
  <p:sldSz cx="9144000" cy="5143500" type="screen16x9"/>
  <p:notesSz cx="6858000" cy="9144000"/>
  <p:embeddedFontLst>
    <p:embeddedFont>
      <p:font typeface="Itim" charset="-34"/>
      <p:regular r:id="rId43"/>
    </p:embeddedFont>
    <p:embeddedFont>
      <p:font typeface="Merriweather"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8b238304a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8b238304a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8bca512db4_0_14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8bca512db4_0_1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1a22ef173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1a22ef173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8bca512db4_0_3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8bca512db4_0_3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8bca512db4_0_18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8bca512db4_0_1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8bca512db4_0_3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8bca512db4_0_3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1de72a544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1de72a544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11de72a544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11de72a544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11de72a544c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11de72a544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11de72a544c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11de72a544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g11de72a544c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2" name="Google Shape;1322;g11de72a544c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1de72a544c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1de72a544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11de72a544c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11de72a544c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11de72a544c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11de72a544c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11de72a544c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11de72a544c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1de72a544c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1de72a544c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11de72a544c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11de72a544c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11de72a544c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11de72a544c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11de72a544c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11de72a544c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9"/>
        <p:cNvGrpSpPr/>
        <p:nvPr/>
      </p:nvGrpSpPr>
      <p:grpSpPr>
        <a:xfrm>
          <a:off x="0" y="0"/>
          <a:ext cx="0" cy="0"/>
          <a:chOff x="0" y="0"/>
          <a:chExt cx="0" cy="0"/>
        </a:xfrm>
      </p:grpSpPr>
      <p:sp>
        <p:nvSpPr>
          <p:cNvPr id="1640" name="Google Shape;1640;g11de72a544c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1" name="Google Shape;1641;g11de72a544c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11de72a544c_0_6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11de72a544c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8b8338ba29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8b8338ba29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g11de72a544c_0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g11de72a544c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11de72a544c_0_6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11de72a544c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11de72a544c_0_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1" name="Google Shape;1791;g11de72a544c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8bca512db4_0_18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8bca512db4_0_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8bca512db4_0_16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8bca512db4_0_2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8bca512db4_0_2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8bca512db4_0_3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8bca512db4_0_3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8bca512db4_0_3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8bca512db4_0_3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8b93f3d687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951196ad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8bca512db4_0_25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8bca512db4_0_2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1dd0438e7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1dd0438e7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1dd0438e7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1dd0438e7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1dd0438e76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1dd0438e7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CFE2F3"/>
        </a:solidFill>
        <a:effectLst/>
      </p:bgPr>
    </p:bg>
    <p:spTree>
      <p:nvGrpSpPr>
        <p:cNvPr id="1" name="Shape 8"/>
        <p:cNvGrpSpPr/>
        <p:nvPr/>
      </p:nvGrpSpPr>
      <p:grpSpPr>
        <a:xfrm>
          <a:off x="0" y="0"/>
          <a:ext cx="0" cy="0"/>
          <a:chOff x="0" y="0"/>
          <a:chExt cx="0" cy="0"/>
        </a:xfrm>
      </p:grpSpPr>
      <p:sp>
        <p:nvSpPr>
          <p:cNvPr id="9" name="Google Shape;9;p2"/>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54550" y="1135650"/>
            <a:ext cx="5634900" cy="2872200"/>
          </a:xfrm>
          <a:prstGeom prst="plaque">
            <a:avLst>
              <a:gd name="adj" fmla="val 11691"/>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572800" y="3116850"/>
            <a:ext cx="3998400" cy="0"/>
          </a:xfrm>
          <a:prstGeom prst="straightConnector1">
            <a:avLst/>
          </a:prstGeom>
          <a:noFill/>
          <a:ln w="19050" cap="flat" cmpd="sng">
            <a:solidFill>
              <a:schemeClr val="dk2"/>
            </a:solidFill>
            <a:prstDash val="solid"/>
            <a:round/>
            <a:headEnd type="none" w="med" len="med"/>
            <a:tailEnd type="none" w="med" len="med"/>
          </a:ln>
        </p:spPr>
      </p:cxnSp>
      <p:cxnSp>
        <p:nvCxnSpPr>
          <p:cNvPr id="12" name="Google Shape;12;p2"/>
          <p:cNvCxnSpPr/>
          <p:nvPr/>
        </p:nvCxnSpPr>
        <p:spPr>
          <a:xfrm>
            <a:off x="2572800" y="2222750"/>
            <a:ext cx="3998400" cy="0"/>
          </a:xfrm>
          <a:prstGeom prst="straightConnector1">
            <a:avLst/>
          </a:prstGeom>
          <a:noFill/>
          <a:ln w="19050" cap="flat" cmpd="sng">
            <a:solidFill>
              <a:schemeClr val="dk2"/>
            </a:solidFill>
            <a:prstDash val="solid"/>
            <a:round/>
            <a:headEnd type="none" w="med" len="med"/>
            <a:tailEnd type="none" w="med" len="med"/>
          </a:ln>
        </p:spPr>
      </p:cxnSp>
      <p:grpSp>
        <p:nvGrpSpPr>
          <p:cNvPr id="13" name="Google Shape;13;p2"/>
          <p:cNvGrpSpPr/>
          <p:nvPr/>
        </p:nvGrpSpPr>
        <p:grpSpPr>
          <a:xfrm rot="697126">
            <a:off x="8280187" y="-46678"/>
            <a:ext cx="1305393" cy="1346461"/>
            <a:chOff x="1492000" y="427450"/>
            <a:chExt cx="1188000" cy="1225375"/>
          </a:xfrm>
        </p:grpSpPr>
        <p:sp>
          <p:nvSpPr>
            <p:cNvPr id="14" name="Google Shape;14;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2"/>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rot="-1976796" flipH="1">
            <a:off x="5917481" y="3990133"/>
            <a:ext cx="3474354" cy="888893"/>
            <a:chOff x="3809875" y="1963175"/>
            <a:chExt cx="1923600" cy="492150"/>
          </a:xfrm>
        </p:grpSpPr>
        <p:sp>
          <p:nvSpPr>
            <p:cNvPr id="29" name="Google Shape;29;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375097">
            <a:off x="1228557" y="-253382"/>
            <a:ext cx="711742" cy="793298"/>
            <a:chOff x="6554696" y="509501"/>
            <a:chExt cx="711709" cy="793261"/>
          </a:xfrm>
        </p:grpSpPr>
        <p:sp>
          <p:nvSpPr>
            <p:cNvPr id="41" name="Google Shape;41;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rot="807122">
            <a:off x="809300" y="4708652"/>
            <a:ext cx="2497551" cy="2401906"/>
            <a:chOff x="1857000" y="3245400"/>
            <a:chExt cx="1233825" cy="1186575"/>
          </a:xfrm>
        </p:grpSpPr>
        <p:sp>
          <p:nvSpPr>
            <p:cNvPr id="44" name="Google Shape;44;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rot="-381518">
            <a:off x="1317430" y="-146232"/>
            <a:ext cx="102933" cy="551241"/>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design 1">
  <p:cSld name="TITLE_ONLY_1">
    <p:spTree>
      <p:nvGrpSpPr>
        <p:cNvPr id="1" name="Shape 279"/>
        <p:cNvGrpSpPr/>
        <p:nvPr/>
      </p:nvGrpSpPr>
      <p:grpSpPr>
        <a:xfrm>
          <a:off x="0" y="0"/>
          <a:ext cx="0" cy="0"/>
          <a:chOff x="0" y="0"/>
          <a:chExt cx="0" cy="0"/>
        </a:xfrm>
      </p:grpSpPr>
      <p:grpSp>
        <p:nvGrpSpPr>
          <p:cNvPr id="280" name="Google Shape;280;p11"/>
          <p:cNvGrpSpPr/>
          <p:nvPr/>
        </p:nvGrpSpPr>
        <p:grpSpPr>
          <a:xfrm>
            <a:off x="-1700" y="329"/>
            <a:ext cx="9147400" cy="5142843"/>
            <a:chOff x="238125" y="854700"/>
            <a:chExt cx="7142500" cy="4015650"/>
          </a:xfrm>
        </p:grpSpPr>
        <p:sp>
          <p:nvSpPr>
            <p:cNvPr id="281" name="Google Shape;281;p1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0" name="Google Shape;300;p11"/>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301" name="Google Shape;301;p11"/>
          <p:cNvSpPr txBox="1">
            <a:spLocks noGrp="1"/>
          </p:cNvSpPr>
          <p:nvPr>
            <p:ph type="title"/>
          </p:nvPr>
        </p:nvSpPr>
        <p:spPr>
          <a:xfrm>
            <a:off x="720000" y="540000"/>
            <a:ext cx="7704000" cy="4068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ix Columns">
  <p:cSld name="CUSTOM_7">
    <p:spTree>
      <p:nvGrpSpPr>
        <p:cNvPr id="1" name="Shape 302"/>
        <p:cNvGrpSpPr/>
        <p:nvPr/>
      </p:nvGrpSpPr>
      <p:grpSpPr>
        <a:xfrm>
          <a:off x="0" y="0"/>
          <a:ext cx="0" cy="0"/>
          <a:chOff x="0" y="0"/>
          <a:chExt cx="0" cy="0"/>
        </a:xfrm>
      </p:grpSpPr>
      <p:grpSp>
        <p:nvGrpSpPr>
          <p:cNvPr id="303" name="Google Shape;303;p12"/>
          <p:cNvGrpSpPr/>
          <p:nvPr/>
        </p:nvGrpSpPr>
        <p:grpSpPr>
          <a:xfrm>
            <a:off x="-1700" y="329"/>
            <a:ext cx="9147400" cy="5142843"/>
            <a:chOff x="238125" y="854700"/>
            <a:chExt cx="7142500" cy="4015650"/>
          </a:xfrm>
        </p:grpSpPr>
        <p:sp>
          <p:nvSpPr>
            <p:cNvPr id="304" name="Google Shape;304;p12"/>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2"/>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2"/>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2"/>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2"/>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12"/>
          <p:cNvSpPr txBox="1">
            <a:spLocks noGrp="1"/>
          </p:cNvSpPr>
          <p:nvPr>
            <p:ph type="subTitle" idx="1"/>
          </p:nvPr>
        </p:nvSpPr>
        <p:spPr>
          <a:xfrm>
            <a:off x="80415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7" name="Google Shape;327;p12"/>
          <p:cNvSpPr txBox="1">
            <a:spLocks noGrp="1"/>
          </p:cNvSpPr>
          <p:nvPr>
            <p:ph type="subTitle" idx="2"/>
          </p:nvPr>
        </p:nvSpPr>
        <p:spPr>
          <a:xfrm>
            <a:off x="583365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8" name="Google Shape;328;p12"/>
          <p:cNvSpPr txBox="1">
            <a:spLocks noGrp="1"/>
          </p:cNvSpPr>
          <p:nvPr>
            <p:ph type="subTitle" idx="3"/>
          </p:nvPr>
        </p:nvSpPr>
        <p:spPr>
          <a:xfrm>
            <a:off x="80415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9" name="Google Shape;329;p12"/>
          <p:cNvSpPr txBox="1">
            <a:spLocks noGrp="1"/>
          </p:cNvSpPr>
          <p:nvPr>
            <p:ph type="subTitle" idx="4"/>
          </p:nvPr>
        </p:nvSpPr>
        <p:spPr>
          <a:xfrm>
            <a:off x="583365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0" name="Google Shape;330;p12"/>
          <p:cNvSpPr txBox="1">
            <a:spLocks noGrp="1"/>
          </p:cNvSpPr>
          <p:nvPr>
            <p:ph type="subTitle" idx="5"/>
          </p:nvPr>
        </p:nvSpPr>
        <p:spPr>
          <a:xfrm>
            <a:off x="331890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1" name="Google Shape;331;p12"/>
          <p:cNvSpPr txBox="1">
            <a:spLocks noGrp="1"/>
          </p:cNvSpPr>
          <p:nvPr>
            <p:ph type="subTitle" idx="6"/>
          </p:nvPr>
        </p:nvSpPr>
        <p:spPr>
          <a:xfrm>
            <a:off x="331890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2" name="Google Shape;332;p12"/>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3" name="Google Shape;333;p12"/>
          <p:cNvSpPr txBox="1">
            <a:spLocks noGrp="1"/>
          </p:cNvSpPr>
          <p:nvPr>
            <p:ph type="subTitle" idx="7"/>
          </p:nvPr>
        </p:nvSpPr>
        <p:spPr>
          <a:xfrm>
            <a:off x="80415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4" name="Google Shape;334;p12"/>
          <p:cNvSpPr txBox="1">
            <a:spLocks noGrp="1"/>
          </p:cNvSpPr>
          <p:nvPr>
            <p:ph type="subTitle" idx="8"/>
          </p:nvPr>
        </p:nvSpPr>
        <p:spPr>
          <a:xfrm>
            <a:off x="583365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5" name="Google Shape;335;p12"/>
          <p:cNvSpPr txBox="1">
            <a:spLocks noGrp="1"/>
          </p:cNvSpPr>
          <p:nvPr>
            <p:ph type="subTitle" idx="9"/>
          </p:nvPr>
        </p:nvSpPr>
        <p:spPr>
          <a:xfrm>
            <a:off x="80415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6" name="Google Shape;336;p12"/>
          <p:cNvSpPr txBox="1">
            <a:spLocks noGrp="1"/>
          </p:cNvSpPr>
          <p:nvPr>
            <p:ph type="subTitle" idx="13"/>
          </p:nvPr>
        </p:nvSpPr>
        <p:spPr>
          <a:xfrm>
            <a:off x="583365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7" name="Google Shape;337;p12"/>
          <p:cNvSpPr txBox="1">
            <a:spLocks noGrp="1"/>
          </p:cNvSpPr>
          <p:nvPr>
            <p:ph type="subTitle" idx="14"/>
          </p:nvPr>
        </p:nvSpPr>
        <p:spPr>
          <a:xfrm>
            <a:off x="331890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8" name="Google Shape;338;p12"/>
          <p:cNvSpPr txBox="1">
            <a:spLocks noGrp="1"/>
          </p:cNvSpPr>
          <p:nvPr>
            <p:ph type="subTitle" idx="15"/>
          </p:nvPr>
        </p:nvSpPr>
        <p:spPr>
          <a:xfrm>
            <a:off x="331890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9"/>
        <p:cNvGrpSpPr/>
        <p:nvPr/>
      </p:nvGrpSpPr>
      <p:grpSpPr>
        <a:xfrm>
          <a:off x="0" y="0"/>
          <a:ext cx="0" cy="0"/>
          <a:chOff x="0" y="0"/>
          <a:chExt cx="0" cy="0"/>
        </a:xfrm>
      </p:grpSpPr>
      <p:grpSp>
        <p:nvGrpSpPr>
          <p:cNvPr id="340" name="Google Shape;340;p13"/>
          <p:cNvGrpSpPr/>
          <p:nvPr/>
        </p:nvGrpSpPr>
        <p:grpSpPr>
          <a:xfrm>
            <a:off x="-1700" y="329"/>
            <a:ext cx="9147400" cy="5142843"/>
            <a:chOff x="238125" y="854700"/>
            <a:chExt cx="7142500" cy="4015650"/>
          </a:xfrm>
        </p:grpSpPr>
        <p:sp>
          <p:nvSpPr>
            <p:cNvPr id="341" name="Google Shape;341;p13"/>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13"/>
          <p:cNvSpPr txBox="1">
            <a:spLocks noGrp="1"/>
          </p:cNvSpPr>
          <p:nvPr>
            <p:ph type="title"/>
          </p:nvPr>
        </p:nvSpPr>
        <p:spPr>
          <a:xfrm>
            <a:off x="1061575" y="1371025"/>
            <a:ext cx="2808000" cy="75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1" name="Google Shape;361;p13"/>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6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362" name="Google Shape;362;p13"/>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363" name="Google Shape;363;p13"/>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364"/>
        <p:cNvGrpSpPr/>
        <p:nvPr/>
      </p:nvGrpSpPr>
      <p:grpSpPr>
        <a:xfrm>
          <a:off x="0" y="0"/>
          <a:ext cx="0" cy="0"/>
          <a:chOff x="0" y="0"/>
          <a:chExt cx="0" cy="0"/>
        </a:xfrm>
      </p:grpSpPr>
      <p:grpSp>
        <p:nvGrpSpPr>
          <p:cNvPr id="365" name="Google Shape;365;p14"/>
          <p:cNvGrpSpPr/>
          <p:nvPr/>
        </p:nvGrpSpPr>
        <p:grpSpPr>
          <a:xfrm>
            <a:off x="-1700" y="329"/>
            <a:ext cx="9147400" cy="5142843"/>
            <a:chOff x="238125" y="854700"/>
            <a:chExt cx="7142500" cy="4015650"/>
          </a:xfrm>
        </p:grpSpPr>
        <p:sp>
          <p:nvSpPr>
            <p:cNvPr id="366" name="Google Shape;366;p1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14"/>
          <p:cNvSpPr txBox="1">
            <a:spLocks noGrp="1"/>
          </p:cNvSpPr>
          <p:nvPr>
            <p:ph type="subTitle" idx="1"/>
          </p:nvPr>
        </p:nvSpPr>
        <p:spPr>
          <a:xfrm>
            <a:off x="3983700" y="1758177"/>
            <a:ext cx="4440300" cy="972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9" name="Google Shape;389;p14"/>
          <p:cNvSpPr txBox="1">
            <a:spLocks noGrp="1"/>
          </p:cNvSpPr>
          <p:nvPr>
            <p:ph type="ctrTitle"/>
          </p:nvPr>
        </p:nvSpPr>
        <p:spPr>
          <a:xfrm>
            <a:off x="5875800" y="2837502"/>
            <a:ext cx="2548200" cy="461700"/>
          </a:xfrm>
          <a:prstGeom prst="rect">
            <a:avLst/>
          </a:prstGeom>
        </p:spPr>
        <p:txBody>
          <a:bodyPr spcFirstLastPara="1" wrap="square" lIns="0" tIns="0" rIns="0" bIns="0" anchor="ctr" anchorCtr="0">
            <a:noAutofit/>
          </a:bodyPr>
          <a:lstStyle>
            <a:lvl1pPr lvl="0" algn="r" rtl="0">
              <a:spcBef>
                <a:spcPts val="0"/>
              </a:spcBef>
              <a:spcAft>
                <a:spcPts val="0"/>
              </a:spcAft>
              <a:buSzPts val="5200"/>
              <a:buNone/>
              <a:defRPr sz="1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390" name="Google Shape;390;p14"/>
          <p:cNvGrpSpPr/>
          <p:nvPr/>
        </p:nvGrpSpPr>
        <p:grpSpPr>
          <a:xfrm>
            <a:off x="7673759" y="-287513"/>
            <a:ext cx="788762" cy="861588"/>
            <a:chOff x="7673759" y="-287513"/>
            <a:chExt cx="788762" cy="861588"/>
          </a:xfrm>
        </p:grpSpPr>
        <p:grpSp>
          <p:nvGrpSpPr>
            <p:cNvPr id="391" name="Google Shape;391;p14"/>
            <p:cNvGrpSpPr/>
            <p:nvPr/>
          </p:nvGrpSpPr>
          <p:grpSpPr>
            <a:xfrm rot="350572">
              <a:off x="7712287" y="-253348"/>
              <a:ext cx="711705" cy="793257"/>
              <a:chOff x="6554696" y="509501"/>
              <a:chExt cx="711709" cy="793261"/>
            </a:xfrm>
          </p:grpSpPr>
          <p:sp>
            <p:nvSpPr>
              <p:cNvPr id="392" name="Google Shape;392;p14"/>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4"/>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5"/>
        <p:cNvGrpSpPr/>
        <p:nvPr/>
      </p:nvGrpSpPr>
      <p:grpSpPr>
        <a:xfrm>
          <a:off x="0" y="0"/>
          <a:ext cx="0" cy="0"/>
          <a:chOff x="0" y="0"/>
          <a:chExt cx="0" cy="0"/>
        </a:xfrm>
      </p:grpSpPr>
      <p:grpSp>
        <p:nvGrpSpPr>
          <p:cNvPr id="396" name="Google Shape;396;p15"/>
          <p:cNvGrpSpPr/>
          <p:nvPr/>
        </p:nvGrpSpPr>
        <p:grpSpPr>
          <a:xfrm>
            <a:off x="-1700" y="329"/>
            <a:ext cx="9147400" cy="5142843"/>
            <a:chOff x="238125" y="854700"/>
            <a:chExt cx="7142500" cy="4015650"/>
          </a:xfrm>
        </p:grpSpPr>
        <p:sp>
          <p:nvSpPr>
            <p:cNvPr id="397" name="Google Shape;397;p15"/>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6" name="Google Shape;416;p15"/>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417" name="Google Shape;417;p15"/>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txBox="1">
            <a:spLocks noGrp="1"/>
          </p:cNvSpPr>
          <p:nvPr>
            <p:ph type="title"/>
          </p:nvPr>
        </p:nvSpPr>
        <p:spPr>
          <a:xfrm>
            <a:off x="720000" y="1484450"/>
            <a:ext cx="3519300" cy="1679700"/>
          </a:xfrm>
          <a:prstGeom prst="rect">
            <a:avLst/>
          </a:prstGeom>
        </p:spPr>
        <p:txBody>
          <a:bodyPr spcFirstLastPara="1" wrap="square" lIns="0" tIns="0" rIns="0" bIns="0" anchor="ctr" anchorCtr="0">
            <a:noAutofit/>
          </a:bodyPr>
          <a:lstStyle>
            <a:lvl1pPr lvl="0">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9" name="Google Shape;419;p15"/>
          <p:cNvSpPr txBox="1">
            <a:spLocks noGrp="1"/>
          </p:cNvSpPr>
          <p:nvPr>
            <p:ph type="subTitle" idx="1"/>
          </p:nvPr>
        </p:nvSpPr>
        <p:spPr>
          <a:xfrm rot="684086">
            <a:off x="5795182" y="1704721"/>
            <a:ext cx="1878775" cy="1788169"/>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420"/>
        <p:cNvGrpSpPr/>
        <p:nvPr/>
      </p:nvGrpSpPr>
      <p:grpSpPr>
        <a:xfrm>
          <a:off x="0" y="0"/>
          <a:ext cx="0" cy="0"/>
          <a:chOff x="0" y="0"/>
          <a:chExt cx="0" cy="0"/>
        </a:xfrm>
      </p:grpSpPr>
      <p:grpSp>
        <p:nvGrpSpPr>
          <p:cNvPr id="421" name="Google Shape;421;p16"/>
          <p:cNvGrpSpPr/>
          <p:nvPr/>
        </p:nvGrpSpPr>
        <p:grpSpPr>
          <a:xfrm>
            <a:off x="-174525" y="-22399"/>
            <a:ext cx="9487164" cy="5193049"/>
            <a:chOff x="-174525" y="-22399"/>
            <a:chExt cx="9487164" cy="5193049"/>
          </a:xfrm>
        </p:grpSpPr>
        <p:sp>
          <p:nvSpPr>
            <p:cNvPr id="422" name="Google Shape;422;p1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3" name="Google Shape;423;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424" name="Google Shape;424;p16"/>
            <p:cNvGrpSpPr/>
            <p:nvPr/>
          </p:nvGrpSpPr>
          <p:grpSpPr>
            <a:xfrm>
              <a:off x="263005" y="845117"/>
              <a:ext cx="3790149" cy="3960313"/>
              <a:chOff x="263005" y="845117"/>
              <a:chExt cx="3790149" cy="3960313"/>
            </a:xfrm>
          </p:grpSpPr>
          <p:sp>
            <p:nvSpPr>
              <p:cNvPr id="425" name="Google Shape;425;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16"/>
            <p:cNvGrpSpPr/>
            <p:nvPr/>
          </p:nvGrpSpPr>
          <p:grpSpPr>
            <a:xfrm>
              <a:off x="5055305" y="845117"/>
              <a:ext cx="3790149" cy="3960313"/>
              <a:chOff x="263005" y="845117"/>
              <a:chExt cx="3790149" cy="3960313"/>
            </a:xfrm>
          </p:grpSpPr>
          <p:sp>
            <p:nvSpPr>
              <p:cNvPr id="441" name="Google Shape;441;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6" name="Google Shape;456;p1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457" name="Google Shape;457;p1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8" name="Google Shape;458;p1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9" name="Google Shape;459;p1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0" name="Google Shape;460;p1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1" name="Google Shape;461;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462" name="Google Shape;462;p16"/>
          <p:cNvSpPr txBox="1">
            <a:spLocks noGrp="1"/>
          </p:cNvSpPr>
          <p:nvPr>
            <p:ph type="subTitle" idx="1"/>
          </p:nvPr>
        </p:nvSpPr>
        <p:spPr>
          <a:xfrm>
            <a:off x="906900" y="356772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3" name="Google Shape;463;p16"/>
          <p:cNvSpPr txBox="1">
            <a:spLocks noGrp="1"/>
          </p:cNvSpPr>
          <p:nvPr>
            <p:ph type="subTitle" idx="2"/>
          </p:nvPr>
        </p:nvSpPr>
        <p:spPr>
          <a:xfrm>
            <a:off x="5703900" y="356772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4" name="Google Shape;464;p16"/>
          <p:cNvSpPr txBox="1">
            <a:spLocks noGrp="1"/>
          </p:cNvSpPr>
          <p:nvPr>
            <p:ph type="subTitle" idx="3"/>
          </p:nvPr>
        </p:nvSpPr>
        <p:spPr>
          <a:xfrm>
            <a:off x="906900" y="202827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5" name="Google Shape;465;p16"/>
          <p:cNvSpPr txBox="1">
            <a:spLocks noGrp="1"/>
          </p:cNvSpPr>
          <p:nvPr>
            <p:ph type="subTitle" idx="4"/>
          </p:nvPr>
        </p:nvSpPr>
        <p:spPr>
          <a:xfrm>
            <a:off x="5427475" y="181045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6" name="Google Shape;466;p16"/>
          <p:cNvSpPr txBox="1">
            <a:spLocks noGrp="1"/>
          </p:cNvSpPr>
          <p:nvPr>
            <p:ph type="subTitle" idx="5"/>
          </p:nvPr>
        </p:nvSpPr>
        <p:spPr>
          <a:xfrm>
            <a:off x="906900" y="252032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7" name="Google Shape;467;p16"/>
          <p:cNvSpPr txBox="1">
            <a:spLocks noGrp="1"/>
          </p:cNvSpPr>
          <p:nvPr>
            <p:ph type="subTitle" idx="6"/>
          </p:nvPr>
        </p:nvSpPr>
        <p:spPr>
          <a:xfrm>
            <a:off x="5703900" y="252032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8" name="Google Shape;468;p16"/>
          <p:cNvSpPr txBox="1">
            <a:spLocks noGrp="1"/>
          </p:cNvSpPr>
          <p:nvPr>
            <p:ph type="subTitle" idx="7"/>
          </p:nvPr>
        </p:nvSpPr>
        <p:spPr>
          <a:xfrm>
            <a:off x="906900" y="403080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9" name="Google Shape;469;p16"/>
          <p:cNvSpPr txBox="1">
            <a:spLocks noGrp="1"/>
          </p:cNvSpPr>
          <p:nvPr>
            <p:ph type="subTitle" idx="8"/>
          </p:nvPr>
        </p:nvSpPr>
        <p:spPr>
          <a:xfrm>
            <a:off x="5703900" y="403080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70" name="Google Shape;470;p16"/>
          <p:cNvSpPr txBox="1">
            <a:spLocks noGrp="1"/>
          </p:cNvSpPr>
          <p:nvPr>
            <p:ph type="title"/>
          </p:nvPr>
        </p:nvSpPr>
        <p:spPr>
          <a:xfrm>
            <a:off x="720000" y="540000"/>
            <a:ext cx="3330000" cy="9969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1"/>
        <p:cNvGrpSpPr/>
        <p:nvPr/>
      </p:nvGrpSpPr>
      <p:grpSpPr>
        <a:xfrm>
          <a:off x="0" y="0"/>
          <a:ext cx="0" cy="0"/>
          <a:chOff x="0" y="0"/>
          <a:chExt cx="0" cy="0"/>
        </a:xfrm>
      </p:grpSpPr>
      <p:grpSp>
        <p:nvGrpSpPr>
          <p:cNvPr id="472" name="Google Shape;472;p17"/>
          <p:cNvGrpSpPr/>
          <p:nvPr/>
        </p:nvGrpSpPr>
        <p:grpSpPr>
          <a:xfrm>
            <a:off x="-1700" y="329"/>
            <a:ext cx="9147400" cy="5142843"/>
            <a:chOff x="238125" y="854700"/>
            <a:chExt cx="7142500" cy="4015650"/>
          </a:xfrm>
        </p:grpSpPr>
        <p:sp>
          <p:nvSpPr>
            <p:cNvPr id="473" name="Google Shape;473;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17"/>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6" name="Google Shape;496;p17"/>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7" name="Google Shape;497;p17"/>
          <p:cNvSpPr txBox="1">
            <a:spLocks noGrp="1"/>
          </p:cNvSpPr>
          <p:nvPr>
            <p:ph type="title" idx="2" hasCustomPrompt="1"/>
          </p:nvPr>
        </p:nvSpPr>
        <p:spPr>
          <a:xfrm>
            <a:off x="3843750" y="591063"/>
            <a:ext cx="1456500" cy="6756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498" name="Google Shape;498;p17"/>
          <p:cNvGrpSpPr/>
          <p:nvPr/>
        </p:nvGrpSpPr>
        <p:grpSpPr>
          <a:xfrm rot="-697126" flipH="1">
            <a:off x="569287" y="-351303"/>
            <a:ext cx="1305393" cy="1346461"/>
            <a:chOff x="1492000" y="427450"/>
            <a:chExt cx="1188000" cy="1225375"/>
          </a:xfrm>
        </p:grpSpPr>
        <p:sp>
          <p:nvSpPr>
            <p:cNvPr id="499" name="Google Shape;499;p1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p:cSld name="CUSTOM_2">
    <p:spTree>
      <p:nvGrpSpPr>
        <p:cNvPr id="1" name="Shape 510"/>
        <p:cNvGrpSpPr/>
        <p:nvPr/>
      </p:nvGrpSpPr>
      <p:grpSpPr>
        <a:xfrm>
          <a:off x="0" y="0"/>
          <a:ext cx="0" cy="0"/>
          <a:chOff x="0" y="0"/>
          <a:chExt cx="0" cy="0"/>
        </a:xfrm>
      </p:grpSpPr>
      <p:grpSp>
        <p:nvGrpSpPr>
          <p:cNvPr id="511" name="Google Shape;511;p18"/>
          <p:cNvGrpSpPr/>
          <p:nvPr/>
        </p:nvGrpSpPr>
        <p:grpSpPr>
          <a:xfrm>
            <a:off x="-1700" y="329"/>
            <a:ext cx="9147400" cy="5142843"/>
            <a:chOff x="238125" y="854700"/>
            <a:chExt cx="7142500" cy="4015650"/>
          </a:xfrm>
        </p:grpSpPr>
        <p:sp>
          <p:nvSpPr>
            <p:cNvPr id="512" name="Google Shape;512;p1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8"/>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532" name="Google Shape;532;p18"/>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3"/>
        <p:cNvGrpSpPr/>
        <p:nvPr/>
      </p:nvGrpSpPr>
      <p:grpSpPr>
        <a:xfrm>
          <a:off x="0" y="0"/>
          <a:ext cx="0" cy="0"/>
          <a:chOff x="0" y="0"/>
          <a:chExt cx="0" cy="0"/>
        </a:xfrm>
      </p:grpSpPr>
      <p:grpSp>
        <p:nvGrpSpPr>
          <p:cNvPr id="534" name="Google Shape;534;p19"/>
          <p:cNvGrpSpPr/>
          <p:nvPr/>
        </p:nvGrpSpPr>
        <p:grpSpPr>
          <a:xfrm>
            <a:off x="-1700" y="329"/>
            <a:ext cx="9147400" cy="5142843"/>
            <a:chOff x="238125" y="854700"/>
            <a:chExt cx="7142500" cy="4015650"/>
          </a:xfrm>
        </p:grpSpPr>
        <p:sp>
          <p:nvSpPr>
            <p:cNvPr id="535" name="Google Shape;535;p19"/>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9"/>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9"/>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9"/>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9"/>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19"/>
          <p:cNvSpPr txBox="1">
            <a:spLocks noGrp="1"/>
          </p:cNvSpPr>
          <p:nvPr>
            <p:ph type="title"/>
          </p:nvPr>
        </p:nvSpPr>
        <p:spPr>
          <a:xfrm>
            <a:off x="720000" y="540000"/>
            <a:ext cx="4824600" cy="993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design">
  <p:cSld name="CUSTOM_11">
    <p:spTree>
      <p:nvGrpSpPr>
        <p:cNvPr id="1" name="Shape 558"/>
        <p:cNvGrpSpPr/>
        <p:nvPr/>
      </p:nvGrpSpPr>
      <p:grpSpPr>
        <a:xfrm>
          <a:off x="0" y="0"/>
          <a:ext cx="0" cy="0"/>
          <a:chOff x="0" y="0"/>
          <a:chExt cx="0" cy="0"/>
        </a:xfrm>
      </p:grpSpPr>
      <p:sp>
        <p:nvSpPr>
          <p:cNvPr id="559" name="Google Shape;559;p20"/>
          <p:cNvSpPr txBox="1">
            <a:spLocks noGrp="1"/>
          </p:cNvSpPr>
          <p:nvPr>
            <p:ph type="title"/>
          </p:nvPr>
        </p:nvSpPr>
        <p:spPr>
          <a:xfrm>
            <a:off x="4572000" y="540000"/>
            <a:ext cx="3852000" cy="488700"/>
          </a:xfrm>
          <a:prstGeom prst="rect">
            <a:avLst/>
          </a:prstGeom>
        </p:spPr>
        <p:txBody>
          <a:bodyPr spcFirstLastPara="1" wrap="square" lIns="0" tIns="0" rIns="0" bIns="0" anchor="t" anchorCtr="0">
            <a:noAutofit/>
          </a:bodyPr>
          <a:lstStyle>
            <a:lvl1pPr lvl="0" algn="r"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560" name="Google Shape;560;p20"/>
          <p:cNvGrpSpPr/>
          <p:nvPr/>
        </p:nvGrpSpPr>
        <p:grpSpPr>
          <a:xfrm>
            <a:off x="-1700" y="329"/>
            <a:ext cx="9147400" cy="5142843"/>
            <a:chOff x="238125" y="854700"/>
            <a:chExt cx="7142500" cy="4015650"/>
          </a:xfrm>
        </p:grpSpPr>
        <p:sp>
          <p:nvSpPr>
            <p:cNvPr id="561" name="Google Shape;561;p2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311700" y="2150850"/>
            <a:ext cx="8520600" cy="841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3"/>
        <p:cNvGrpSpPr/>
        <p:nvPr/>
      </p:nvGrpSpPr>
      <p:grpSpPr>
        <a:xfrm>
          <a:off x="0" y="0"/>
          <a:ext cx="0" cy="0"/>
          <a:chOff x="0" y="0"/>
          <a:chExt cx="0" cy="0"/>
        </a:xfrm>
      </p:grpSpPr>
      <p:grpSp>
        <p:nvGrpSpPr>
          <p:cNvPr id="584" name="Google Shape;584;p21"/>
          <p:cNvGrpSpPr/>
          <p:nvPr/>
        </p:nvGrpSpPr>
        <p:grpSpPr>
          <a:xfrm>
            <a:off x="-1700" y="329"/>
            <a:ext cx="9147400" cy="5142843"/>
            <a:chOff x="238125" y="854700"/>
            <a:chExt cx="7142500" cy="4015650"/>
          </a:xfrm>
        </p:grpSpPr>
        <p:sp>
          <p:nvSpPr>
            <p:cNvPr id="585" name="Google Shape;585;p2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4" name="Google Shape;604;p21"/>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605" name="Google Shape;605;p21"/>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txBox="1">
            <a:spLocks noGrp="1"/>
          </p:cNvSpPr>
          <p:nvPr>
            <p:ph type="title" hasCustomPrompt="1"/>
          </p:nvPr>
        </p:nvSpPr>
        <p:spPr>
          <a:xfrm>
            <a:off x="1768200" y="1629238"/>
            <a:ext cx="5607600" cy="1361100"/>
          </a:xfrm>
          <a:prstGeom prst="rect">
            <a:avLst/>
          </a:prstGeom>
        </p:spPr>
        <p:txBody>
          <a:bodyPr spcFirstLastPara="1" wrap="square" lIns="0" tIns="0" rIns="0" bIns="0" anchor="ctr"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07" name="Google Shape;607;p21"/>
          <p:cNvSpPr txBox="1">
            <a:spLocks noGrp="1"/>
          </p:cNvSpPr>
          <p:nvPr>
            <p:ph type="body" idx="1"/>
          </p:nvPr>
        </p:nvSpPr>
        <p:spPr>
          <a:xfrm>
            <a:off x="2710050" y="2850942"/>
            <a:ext cx="3723900" cy="6633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p:cSld name="CUSTOM_8">
    <p:spTree>
      <p:nvGrpSpPr>
        <p:cNvPr id="1" name="Shape 608"/>
        <p:cNvGrpSpPr/>
        <p:nvPr/>
      </p:nvGrpSpPr>
      <p:grpSpPr>
        <a:xfrm>
          <a:off x="0" y="0"/>
          <a:ext cx="0" cy="0"/>
          <a:chOff x="0" y="0"/>
          <a:chExt cx="0" cy="0"/>
        </a:xfrm>
      </p:grpSpPr>
      <p:grpSp>
        <p:nvGrpSpPr>
          <p:cNvPr id="609" name="Google Shape;609;p22"/>
          <p:cNvGrpSpPr/>
          <p:nvPr/>
        </p:nvGrpSpPr>
        <p:grpSpPr>
          <a:xfrm>
            <a:off x="-174525" y="-22399"/>
            <a:ext cx="9487164" cy="5193049"/>
            <a:chOff x="-174525" y="-22399"/>
            <a:chExt cx="9487164" cy="5193049"/>
          </a:xfrm>
        </p:grpSpPr>
        <p:sp>
          <p:nvSpPr>
            <p:cNvPr id="610" name="Google Shape;610;p22"/>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1" name="Google Shape;611;p22"/>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12" name="Google Shape;612;p22"/>
            <p:cNvGrpSpPr/>
            <p:nvPr/>
          </p:nvGrpSpPr>
          <p:grpSpPr>
            <a:xfrm>
              <a:off x="263005" y="845117"/>
              <a:ext cx="3790149" cy="3960313"/>
              <a:chOff x="263005" y="845117"/>
              <a:chExt cx="3790149" cy="3960313"/>
            </a:xfrm>
          </p:grpSpPr>
          <p:sp>
            <p:nvSpPr>
              <p:cNvPr id="613" name="Google Shape;613;p22"/>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2"/>
            <p:cNvGrpSpPr/>
            <p:nvPr/>
          </p:nvGrpSpPr>
          <p:grpSpPr>
            <a:xfrm>
              <a:off x="5055305" y="845117"/>
              <a:ext cx="3790149" cy="3960313"/>
              <a:chOff x="263005" y="845117"/>
              <a:chExt cx="3790149" cy="3960313"/>
            </a:xfrm>
          </p:grpSpPr>
          <p:sp>
            <p:nvSpPr>
              <p:cNvPr id="629" name="Google Shape;629;p22"/>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4" name="Google Shape;644;p22"/>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45" name="Google Shape;645;p22"/>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6" name="Google Shape;646;p22"/>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7" name="Google Shape;647;p22"/>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8" name="Google Shape;648;p22"/>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9" name="Google Shape;649;p22"/>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50" name="Google Shape;650;p22"/>
          <p:cNvSpPr txBox="1">
            <a:spLocks noGrp="1"/>
          </p:cNvSpPr>
          <p:nvPr>
            <p:ph type="title" hasCustomPrompt="1"/>
          </p:nvPr>
        </p:nvSpPr>
        <p:spPr>
          <a:xfrm>
            <a:off x="720000" y="1143700"/>
            <a:ext cx="3330000" cy="795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1" name="Google Shape;651;p22"/>
          <p:cNvSpPr txBox="1">
            <a:spLocks noGrp="1"/>
          </p:cNvSpPr>
          <p:nvPr>
            <p:ph type="title" idx="2" hasCustomPrompt="1"/>
          </p:nvPr>
        </p:nvSpPr>
        <p:spPr>
          <a:xfrm>
            <a:off x="720000" y="2946225"/>
            <a:ext cx="3330000" cy="795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2" name="Google Shape;652;p22"/>
          <p:cNvSpPr txBox="1">
            <a:spLocks noGrp="1"/>
          </p:cNvSpPr>
          <p:nvPr>
            <p:ph type="title" idx="3" hasCustomPrompt="1"/>
          </p:nvPr>
        </p:nvSpPr>
        <p:spPr>
          <a:xfrm>
            <a:off x="5094000" y="2946225"/>
            <a:ext cx="3330000" cy="795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3" name="Google Shape;653;p22"/>
          <p:cNvSpPr txBox="1">
            <a:spLocks noGrp="1"/>
          </p:cNvSpPr>
          <p:nvPr>
            <p:ph type="subTitle" idx="1"/>
          </p:nvPr>
        </p:nvSpPr>
        <p:spPr>
          <a:xfrm>
            <a:off x="720000" y="1939588"/>
            <a:ext cx="2939400" cy="41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4" name="Google Shape;654;p22"/>
          <p:cNvSpPr txBox="1">
            <a:spLocks noGrp="1"/>
          </p:cNvSpPr>
          <p:nvPr>
            <p:ph type="subTitle" idx="4"/>
          </p:nvPr>
        </p:nvSpPr>
        <p:spPr>
          <a:xfrm>
            <a:off x="720000" y="3742100"/>
            <a:ext cx="2939400" cy="41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5" name="Google Shape;655;p22"/>
          <p:cNvSpPr txBox="1">
            <a:spLocks noGrp="1"/>
          </p:cNvSpPr>
          <p:nvPr>
            <p:ph type="subTitle" idx="5"/>
          </p:nvPr>
        </p:nvSpPr>
        <p:spPr>
          <a:xfrm>
            <a:off x="5291700" y="3742125"/>
            <a:ext cx="3132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ext 2">
  <p:cSld name="CUSTOM_9">
    <p:spTree>
      <p:nvGrpSpPr>
        <p:cNvPr id="1" name="Shape 656"/>
        <p:cNvGrpSpPr/>
        <p:nvPr/>
      </p:nvGrpSpPr>
      <p:grpSpPr>
        <a:xfrm>
          <a:off x="0" y="0"/>
          <a:ext cx="0" cy="0"/>
          <a:chOff x="0" y="0"/>
          <a:chExt cx="0" cy="0"/>
        </a:xfrm>
      </p:grpSpPr>
      <p:grpSp>
        <p:nvGrpSpPr>
          <p:cNvPr id="657" name="Google Shape;657;p23"/>
          <p:cNvGrpSpPr/>
          <p:nvPr/>
        </p:nvGrpSpPr>
        <p:grpSpPr>
          <a:xfrm>
            <a:off x="-174525" y="-22399"/>
            <a:ext cx="9487164" cy="5193049"/>
            <a:chOff x="-174525" y="-22399"/>
            <a:chExt cx="9487164" cy="5193049"/>
          </a:xfrm>
        </p:grpSpPr>
        <p:sp>
          <p:nvSpPr>
            <p:cNvPr id="658" name="Google Shape;658;p23"/>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60" name="Google Shape;660;p23"/>
            <p:cNvGrpSpPr/>
            <p:nvPr/>
          </p:nvGrpSpPr>
          <p:grpSpPr>
            <a:xfrm>
              <a:off x="263005" y="845117"/>
              <a:ext cx="3790149" cy="3960313"/>
              <a:chOff x="263005" y="845117"/>
              <a:chExt cx="3790149" cy="3960313"/>
            </a:xfrm>
          </p:grpSpPr>
          <p:sp>
            <p:nvSpPr>
              <p:cNvPr id="661" name="Google Shape;661;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3"/>
            <p:cNvGrpSpPr/>
            <p:nvPr/>
          </p:nvGrpSpPr>
          <p:grpSpPr>
            <a:xfrm>
              <a:off x="5055305" y="845117"/>
              <a:ext cx="3790149" cy="3960313"/>
              <a:chOff x="263005" y="845117"/>
              <a:chExt cx="3790149" cy="3960313"/>
            </a:xfrm>
          </p:grpSpPr>
          <p:sp>
            <p:nvSpPr>
              <p:cNvPr id="677" name="Google Shape;677;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2" name="Google Shape;692;p23"/>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93" name="Google Shape;693;p23"/>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4" name="Google Shape;694;p23"/>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5" name="Google Shape;695;p23"/>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6" name="Google Shape;696;p23"/>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7" name="Google Shape;697;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98" name="Google Shape;698;p23"/>
          <p:cNvSpPr txBox="1">
            <a:spLocks noGrp="1"/>
          </p:cNvSpPr>
          <p:nvPr>
            <p:ph type="subTitle" idx="1"/>
          </p:nvPr>
        </p:nvSpPr>
        <p:spPr>
          <a:xfrm>
            <a:off x="720000" y="2633338"/>
            <a:ext cx="2073600" cy="15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99" name="Google Shape;699;p23"/>
          <p:cNvSpPr txBox="1">
            <a:spLocks noGrp="1"/>
          </p:cNvSpPr>
          <p:nvPr>
            <p:ph type="title"/>
          </p:nvPr>
        </p:nvSpPr>
        <p:spPr>
          <a:xfrm>
            <a:off x="720000" y="1452200"/>
            <a:ext cx="1621200" cy="993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700"/>
        <p:cNvGrpSpPr/>
        <p:nvPr/>
      </p:nvGrpSpPr>
      <p:grpSpPr>
        <a:xfrm>
          <a:off x="0" y="0"/>
          <a:ext cx="0" cy="0"/>
          <a:chOff x="0" y="0"/>
          <a:chExt cx="0" cy="0"/>
        </a:xfrm>
      </p:grpSpPr>
      <p:grpSp>
        <p:nvGrpSpPr>
          <p:cNvPr id="701" name="Google Shape;701;p24"/>
          <p:cNvGrpSpPr/>
          <p:nvPr/>
        </p:nvGrpSpPr>
        <p:grpSpPr>
          <a:xfrm>
            <a:off x="-1700" y="329"/>
            <a:ext cx="9147400" cy="5142843"/>
            <a:chOff x="238125" y="854700"/>
            <a:chExt cx="7142500" cy="4015650"/>
          </a:xfrm>
        </p:grpSpPr>
        <p:sp>
          <p:nvSpPr>
            <p:cNvPr id="702" name="Google Shape;702;p2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1" name="Google Shape;721;p24"/>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722" name="Google Shape;722;p24"/>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txBox="1">
            <a:spLocks noGrp="1"/>
          </p:cNvSpPr>
          <p:nvPr>
            <p:ph type="ctrTitle"/>
          </p:nvPr>
        </p:nvSpPr>
        <p:spPr>
          <a:xfrm>
            <a:off x="2351875" y="540000"/>
            <a:ext cx="4440300" cy="9291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4" name="Google Shape;724;p24"/>
          <p:cNvSpPr txBox="1"/>
          <p:nvPr/>
        </p:nvSpPr>
        <p:spPr>
          <a:xfrm>
            <a:off x="2422213" y="3744575"/>
            <a:ext cx="4299600" cy="633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1200">
                <a:solidFill>
                  <a:schemeClr val="dk2"/>
                </a:solidFill>
                <a:latin typeface="Muli"/>
                <a:ea typeface="Muli"/>
                <a:cs typeface="Muli"/>
                <a:sym typeface="Muli"/>
              </a:rPr>
              <a:t>CREDITS: This presentation template was created by </a:t>
            </a:r>
            <a:r>
              <a:rPr lang="en" sz="1200">
                <a:solidFill>
                  <a:schemeClr val="dk2"/>
                </a:solidFill>
                <a:uFill>
                  <a:noFill/>
                </a:uFill>
                <a:latin typeface="Muli"/>
                <a:ea typeface="Muli"/>
                <a:cs typeface="Muli"/>
                <a:sym typeface="Muli"/>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dk2"/>
                </a:solidFill>
                <a:latin typeface="Muli"/>
                <a:ea typeface="Muli"/>
                <a:cs typeface="Muli"/>
                <a:sym typeface="Muli"/>
              </a:rPr>
              <a:t>, including icons by </a:t>
            </a:r>
            <a:r>
              <a:rPr lang="en" sz="1200">
                <a:solidFill>
                  <a:schemeClr val="dk2"/>
                </a:solidFill>
                <a:uFill>
                  <a:noFill/>
                </a:uFill>
                <a:latin typeface="Muli"/>
                <a:ea typeface="Muli"/>
                <a:cs typeface="Muli"/>
                <a:sym typeface="Mul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dk2"/>
                </a:solidFill>
                <a:latin typeface="Muli"/>
                <a:ea typeface="Muli"/>
                <a:cs typeface="Muli"/>
                <a:sym typeface="Muli"/>
              </a:rPr>
              <a:t>, and infographics &amp; images by </a:t>
            </a:r>
            <a:r>
              <a:rPr lang="en" sz="1200">
                <a:solidFill>
                  <a:schemeClr val="dk2"/>
                </a:solidFill>
                <a:uFill>
                  <a:noFill/>
                </a:uFill>
                <a:latin typeface="Muli"/>
                <a:ea typeface="Muli"/>
                <a:cs typeface="Muli"/>
                <a:sym typeface="Muli"/>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200">
                <a:solidFill>
                  <a:schemeClr val="dk2"/>
                </a:solidFill>
                <a:latin typeface="Muli"/>
                <a:ea typeface="Muli"/>
                <a:cs typeface="Muli"/>
                <a:sym typeface="Muli"/>
              </a:rPr>
              <a:t>. </a:t>
            </a:r>
            <a:endParaRPr sz="1200">
              <a:solidFill>
                <a:schemeClr val="dk2"/>
              </a:solidFill>
              <a:latin typeface="Muli"/>
              <a:ea typeface="Muli"/>
              <a:cs typeface="Muli"/>
              <a:sym typeface="Muli"/>
            </a:endParaRPr>
          </a:p>
        </p:txBody>
      </p:sp>
      <p:sp>
        <p:nvSpPr>
          <p:cNvPr id="725" name="Google Shape;725;p24"/>
          <p:cNvSpPr txBox="1">
            <a:spLocks noGrp="1"/>
          </p:cNvSpPr>
          <p:nvPr>
            <p:ph type="subTitle" idx="1"/>
          </p:nvPr>
        </p:nvSpPr>
        <p:spPr>
          <a:xfrm>
            <a:off x="2955600" y="2001450"/>
            <a:ext cx="3232800" cy="17784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800"/>
              <a:buNone/>
              <a:defRPr>
                <a:latin typeface="Merriweather"/>
                <a:ea typeface="Merriweather"/>
                <a:cs typeface="Merriweather"/>
                <a:sym typeface="Merriweather"/>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726" name="Google Shape;726;p24"/>
          <p:cNvGrpSpPr/>
          <p:nvPr/>
        </p:nvGrpSpPr>
        <p:grpSpPr>
          <a:xfrm rot="697126">
            <a:off x="8218474" y="-369190"/>
            <a:ext cx="1305393" cy="1346461"/>
            <a:chOff x="1492000" y="427450"/>
            <a:chExt cx="1188000" cy="1225375"/>
          </a:xfrm>
        </p:grpSpPr>
        <p:sp>
          <p:nvSpPr>
            <p:cNvPr id="727" name="Google Shape;727;p24"/>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ext 3">
  <p:cSld name="CUSTOM_9_1">
    <p:spTree>
      <p:nvGrpSpPr>
        <p:cNvPr id="1" name="Shape 738"/>
        <p:cNvGrpSpPr/>
        <p:nvPr/>
      </p:nvGrpSpPr>
      <p:grpSpPr>
        <a:xfrm>
          <a:off x="0" y="0"/>
          <a:ext cx="0" cy="0"/>
          <a:chOff x="0" y="0"/>
          <a:chExt cx="0" cy="0"/>
        </a:xfrm>
      </p:grpSpPr>
      <p:grpSp>
        <p:nvGrpSpPr>
          <p:cNvPr id="739" name="Google Shape;739;p25"/>
          <p:cNvGrpSpPr/>
          <p:nvPr/>
        </p:nvGrpSpPr>
        <p:grpSpPr>
          <a:xfrm>
            <a:off x="-174525" y="-22399"/>
            <a:ext cx="9487164" cy="5193049"/>
            <a:chOff x="-174525" y="-22399"/>
            <a:chExt cx="9487164" cy="5193049"/>
          </a:xfrm>
        </p:grpSpPr>
        <p:sp>
          <p:nvSpPr>
            <p:cNvPr id="740" name="Google Shape;740;p2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 name="Google Shape;741;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742" name="Google Shape;742;p25"/>
            <p:cNvGrpSpPr/>
            <p:nvPr/>
          </p:nvGrpSpPr>
          <p:grpSpPr>
            <a:xfrm>
              <a:off x="263005" y="845117"/>
              <a:ext cx="3790149" cy="3960313"/>
              <a:chOff x="263005" y="845117"/>
              <a:chExt cx="3790149" cy="3960313"/>
            </a:xfrm>
          </p:grpSpPr>
          <p:sp>
            <p:nvSpPr>
              <p:cNvPr id="743" name="Google Shape;743;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5"/>
            <p:cNvGrpSpPr/>
            <p:nvPr/>
          </p:nvGrpSpPr>
          <p:grpSpPr>
            <a:xfrm>
              <a:off x="5055305" y="845117"/>
              <a:ext cx="3790149" cy="3960313"/>
              <a:chOff x="263005" y="845117"/>
              <a:chExt cx="3790149" cy="3960313"/>
            </a:xfrm>
          </p:grpSpPr>
          <p:sp>
            <p:nvSpPr>
              <p:cNvPr id="759" name="Google Shape;759;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74" name="Google Shape;774;p2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775" name="Google Shape;775;p2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6" name="Google Shape;776;p2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7" name="Google Shape;777;p2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8" name="Google Shape;778;p2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9" name="Google Shape;779;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780" name="Google Shape;780;p25"/>
          <p:cNvSpPr txBox="1">
            <a:spLocks noGrp="1"/>
          </p:cNvSpPr>
          <p:nvPr>
            <p:ph type="subTitle" idx="1"/>
          </p:nvPr>
        </p:nvSpPr>
        <p:spPr>
          <a:xfrm>
            <a:off x="6302975" y="2571750"/>
            <a:ext cx="2121300" cy="15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1" name="Google Shape;781;p25"/>
          <p:cNvSpPr txBox="1">
            <a:spLocks noGrp="1"/>
          </p:cNvSpPr>
          <p:nvPr>
            <p:ph type="title"/>
          </p:nvPr>
        </p:nvSpPr>
        <p:spPr>
          <a:xfrm>
            <a:off x="6682500" y="1452213"/>
            <a:ext cx="1741500" cy="9936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4"/>
          <p:cNvSpPr/>
          <p:nvPr/>
        </p:nvSpPr>
        <p:spPr>
          <a:xfrm>
            <a:off x="8740343" y="1780347"/>
            <a:ext cx="20479" cy="58449"/>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4"/>
          <p:cNvGrpSpPr/>
          <p:nvPr/>
        </p:nvGrpSpPr>
        <p:grpSpPr>
          <a:xfrm>
            <a:off x="-1700" y="329"/>
            <a:ext cx="9147400" cy="5142843"/>
            <a:chOff x="238125" y="854700"/>
            <a:chExt cx="7142500" cy="4015650"/>
          </a:xfrm>
        </p:grpSpPr>
        <p:sp>
          <p:nvSpPr>
            <p:cNvPr id="56" name="Google Shape;56;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9" name="Google Shape;79;p4"/>
          <p:cNvSpPr txBox="1">
            <a:spLocks noGrp="1"/>
          </p:cNvSpPr>
          <p:nvPr>
            <p:ph type="body" idx="1"/>
          </p:nvPr>
        </p:nvSpPr>
        <p:spPr>
          <a:xfrm>
            <a:off x="720000" y="1246924"/>
            <a:ext cx="7704000" cy="3440100"/>
          </a:xfrm>
          <a:prstGeom prst="rect">
            <a:avLst/>
          </a:prstGeom>
        </p:spPr>
        <p:txBody>
          <a:bodyPr spcFirstLastPara="1" wrap="square" lIns="91425" tIns="91425" rIns="91425" bIns="91425" anchor="t" anchorCtr="0">
            <a:noAutofit/>
          </a:bodyPr>
          <a:lstStyle>
            <a:lvl1pPr marL="457200" lvl="0" indent="-304800" rtl="0">
              <a:lnSpc>
                <a:spcPct val="85000"/>
              </a:lnSpc>
              <a:spcBef>
                <a:spcPts val="0"/>
              </a:spcBef>
              <a:spcAft>
                <a:spcPts val="0"/>
              </a:spcAft>
              <a:buClr>
                <a:schemeClr val="dk1"/>
              </a:buClr>
              <a:buSzPts val="1200"/>
              <a:buChar char="●"/>
              <a:defRPr sz="1200"/>
            </a:lvl1pPr>
            <a:lvl2pPr marL="914400" lvl="1" indent="-304800" rtl="0">
              <a:spcBef>
                <a:spcPts val="5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80"/>
        <p:cNvGrpSpPr/>
        <p:nvPr/>
      </p:nvGrpSpPr>
      <p:grpSpPr>
        <a:xfrm>
          <a:off x="0" y="0"/>
          <a:ext cx="0" cy="0"/>
          <a:chOff x="0" y="0"/>
          <a:chExt cx="0" cy="0"/>
        </a:xfrm>
      </p:grpSpPr>
      <p:grpSp>
        <p:nvGrpSpPr>
          <p:cNvPr id="81" name="Google Shape;81;p5"/>
          <p:cNvGrpSpPr/>
          <p:nvPr/>
        </p:nvGrpSpPr>
        <p:grpSpPr>
          <a:xfrm>
            <a:off x="-174525" y="-22399"/>
            <a:ext cx="9487164" cy="5193049"/>
            <a:chOff x="-174525" y="-22399"/>
            <a:chExt cx="9487164" cy="5193049"/>
          </a:xfrm>
        </p:grpSpPr>
        <p:sp>
          <p:nvSpPr>
            <p:cNvPr id="82" name="Google Shape;82;p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84" name="Google Shape;84;p5"/>
            <p:cNvGrpSpPr/>
            <p:nvPr/>
          </p:nvGrpSpPr>
          <p:grpSpPr>
            <a:xfrm>
              <a:off x="263005" y="845117"/>
              <a:ext cx="3790149" cy="3960313"/>
              <a:chOff x="263005" y="845117"/>
              <a:chExt cx="3790149" cy="3960313"/>
            </a:xfrm>
          </p:grpSpPr>
          <p:sp>
            <p:nvSpPr>
              <p:cNvPr id="85" name="Google Shape;85;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5"/>
            <p:cNvGrpSpPr/>
            <p:nvPr/>
          </p:nvGrpSpPr>
          <p:grpSpPr>
            <a:xfrm>
              <a:off x="5055305" y="845117"/>
              <a:ext cx="3790149" cy="3960313"/>
              <a:chOff x="263005" y="845117"/>
              <a:chExt cx="3790149" cy="3960313"/>
            </a:xfrm>
          </p:grpSpPr>
          <p:sp>
            <p:nvSpPr>
              <p:cNvPr id="101" name="Google Shape;101;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6" name="Google Shape;116;p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17" name="Google Shape;117;p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8" name="Google Shape;118;p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9" name="Google Shape;119;p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0" name="Google Shape;120;p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1" name="Google Shape;121;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22" name="Google Shape;122;p5"/>
          <p:cNvSpPr txBox="1">
            <a:spLocks noGrp="1"/>
          </p:cNvSpPr>
          <p:nvPr>
            <p:ph type="title"/>
          </p:nvPr>
        </p:nvSpPr>
        <p:spPr>
          <a:xfrm>
            <a:off x="720000" y="540000"/>
            <a:ext cx="3368700" cy="5727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3" name="Google Shape;123;p5"/>
          <p:cNvSpPr txBox="1">
            <a:spLocks noGrp="1"/>
          </p:cNvSpPr>
          <p:nvPr>
            <p:ph type="subTitle" idx="1"/>
          </p:nvPr>
        </p:nvSpPr>
        <p:spPr>
          <a:xfrm>
            <a:off x="90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4" name="Google Shape;124;p5"/>
          <p:cNvSpPr txBox="1">
            <a:spLocks noGrp="1"/>
          </p:cNvSpPr>
          <p:nvPr>
            <p:ph type="subTitle" idx="2"/>
          </p:nvPr>
        </p:nvSpPr>
        <p:spPr>
          <a:xfrm>
            <a:off x="567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5" name="Google Shape;125;p5"/>
          <p:cNvSpPr txBox="1">
            <a:spLocks noGrp="1"/>
          </p:cNvSpPr>
          <p:nvPr>
            <p:ph type="subTitle" idx="3"/>
          </p:nvPr>
        </p:nvSpPr>
        <p:spPr>
          <a:xfrm>
            <a:off x="90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6" name="Google Shape;126;p5"/>
          <p:cNvSpPr txBox="1">
            <a:spLocks noGrp="1"/>
          </p:cNvSpPr>
          <p:nvPr>
            <p:ph type="subTitle" idx="4"/>
          </p:nvPr>
        </p:nvSpPr>
        <p:spPr>
          <a:xfrm>
            <a:off x="567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7" name="Google Shape;127;p5"/>
          <p:cNvSpPr txBox="1">
            <a:spLocks noGrp="1"/>
          </p:cNvSpPr>
          <p:nvPr>
            <p:ph type="subTitle" idx="5"/>
          </p:nvPr>
        </p:nvSpPr>
        <p:spPr>
          <a:xfrm>
            <a:off x="90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8" name="Google Shape;128;p5"/>
          <p:cNvSpPr txBox="1">
            <a:spLocks noGrp="1"/>
          </p:cNvSpPr>
          <p:nvPr>
            <p:ph type="subTitle" idx="6"/>
          </p:nvPr>
        </p:nvSpPr>
        <p:spPr>
          <a:xfrm>
            <a:off x="567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9" name="Google Shape;129;p5"/>
          <p:cNvSpPr txBox="1">
            <a:spLocks noGrp="1"/>
          </p:cNvSpPr>
          <p:nvPr>
            <p:ph type="subTitle" idx="7"/>
          </p:nvPr>
        </p:nvSpPr>
        <p:spPr>
          <a:xfrm>
            <a:off x="90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0" name="Google Shape;130;p5"/>
          <p:cNvSpPr txBox="1">
            <a:spLocks noGrp="1"/>
          </p:cNvSpPr>
          <p:nvPr>
            <p:ph type="subTitle" idx="8"/>
          </p:nvPr>
        </p:nvSpPr>
        <p:spPr>
          <a:xfrm>
            <a:off x="567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
        <p:cNvGrpSpPr/>
        <p:nvPr/>
      </p:nvGrpSpPr>
      <p:grpSpPr>
        <a:xfrm>
          <a:off x="0" y="0"/>
          <a:ext cx="0" cy="0"/>
          <a:chOff x="0" y="0"/>
          <a:chExt cx="0" cy="0"/>
        </a:xfrm>
      </p:grpSpPr>
      <p:grpSp>
        <p:nvGrpSpPr>
          <p:cNvPr id="132" name="Google Shape;132;p6"/>
          <p:cNvGrpSpPr/>
          <p:nvPr/>
        </p:nvGrpSpPr>
        <p:grpSpPr>
          <a:xfrm>
            <a:off x="-174525" y="-22399"/>
            <a:ext cx="9487164" cy="5193049"/>
            <a:chOff x="-174525" y="-22399"/>
            <a:chExt cx="9487164" cy="5193049"/>
          </a:xfrm>
        </p:grpSpPr>
        <p:sp>
          <p:nvSpPr>
            <p:cNvPr id="133" name="Google Shape;133;p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35" name="Google Shape;135;p6"/>
            <p:cNvGrpSpPr/>
            <p:nvPr/>
          </p:nvGrpSpPr>
          <p:grpSpPr>
            <a:xfrm>
              <a:off x="263005" y="845117"/>
              <a:ext cx="3790149" cy="3960313"/>
              <a:chOff x="263005" y="845117"/>
              <a:chExt cx="3790149" cy="3960313"/>
            </a:xfrm>
          </p:grpSpPr>
          <p:sp>
            <p:nvSpPr>
              <p:cNvPr id="136" name="Google Shape;136;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5055305" y="845117"/>
              <a:ext cx="3790149" cy="3960313"/>
              <a:chOff x="263005" y="845117"/>
              <a:chExt cx="3790149" cy="3960313"/>
            </a:xfrm>
          </p:grpSpPr>
          <p:sp>
            <p:nvSpPr>
              <p:cNvPr id="152" name="Google Shape;152;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 name="Google Shape;167;p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68" name="Google Shape;168;p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69" name="Google Shape;169;p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0" name="Google Shape;170;p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1" name="Google Shape;171;p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2" name="Google Shape;172;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73" name="Google Shape;173;p6"/>
          <p:cNvSpPr txBox="1">
            <a:spLocks noGrp="1"/>
          </p:cNvSpPr>
          <p:nvPr>
            <p:ph type="title"/>
          </p:nvPr>
        </p:nvSpPr>
        <p:spPr>
          <a:xfrm>
            <a:off x="720000" y="540000"/>
            <a:ext cx="3378600" cy="10170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4" name="Google Shape;174;p6"/>
          <p:cNvSpPr txBox="1">
            <a:spLocks noGrp="1"/>
          </p:cNvSpPr>
          <p:nvPr>
            <p:ph type="body" idx="1"/>
          </p:nvPr>
        </p:nvSpPr>
        <p:spPr>
          <a:xfrm>
            <a:off x="470700" y="3119125"/>
            <a:ext cx="3378600" cy="1285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75" name="Google Shape;175;p6"/>
          <p:cNvSpPr txBox="1">
            <a:spLocks noGrp="1"/>
          </p:cNvSpPr>
          <p:nvPr>
            <p:ph type="body" idx="2"/>
          </p:nvPr>
        </p:nvSpPr>
        <p:spPr>
          <a:xfrm>
            <a:off x="5368500" y="3105175"/>
            <a:ext cx="3177000" cy="1285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76" name="Google Shape;176;p6"/>
          <p:cNvSpPr txBox="1">
            <a:spLocks noGrp="1"/>
          </p:cNvSpPr>
          <p:nvPr>
            <p:ph type="subTitle" idx="3"/>
          </p:nvPr>
        </p:nvSpPr>
        <p:spPr>
          <a:xfrm>
            <a:off x="906900" y="258640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7" name="Google Shape;177;p6"/>
          <p:cNvSpPr txBox="1">
            <a:spLocks noGrp="1"/>
          </p:cNvSpPr>
          <p:nvPr>
            <p:ph type="subTitle" idx="4"/>
          </p:nvPr>
        </p:nvSpPr>
        <p:spPr>
          <a:xfrm>
            <a:off x="5703900" y="257245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hree Columns">
  <p:cSld name="CUSTOM_3">
    <p:spTree>
      <p:nvGrpSpPr>
        <p:cNvPr id="1" name="Shape 178"/>
        <p:cNvGrpSpPr/>
        <p:nvPr/>
      </p:nvGrpSpPr>
      <p:grpSpPr>
        <a:xfrm>
          <a:off x="0" y="0"/>
          <a:ext cx="0" cy="0"/>
          <a:chOff x="0" y="0"/>
          <a:chExt cx="0" cy="0"/>
        </a:xfrm>
      </p:grpSpPr>
      <p:grpSp>
        <p:nvGrpSpPr>
          <p:cNvPr id="179" name="Google Shape;179;p7"/>
          <p:cNvGrpSpPr/>
          <p:nvPr/>
        </p:nvGrpSpPr>
        <p:grpSpPr>
          <a:xfrm>
            <a:off x="-174525" y="-22399"/>
            <a:ext cx="9487164" cy="5193049"/>
            <a:chOff x="-174525" y="-22399"/>
            <a:chExt cx="9487164" cy="5193049"/>
          </a:xfrm>
        </p:grpSpPr>
        <p:sp>
          <p:nvSpPr>
            <p:cNvPr id="180" name="Google Shape;180;p7"/>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 name="Google Shape;181;p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82" name="Google Shape;182;p7"/>
            <p:cNvGrpSpPr/>
            <p:nvPr/>
          </p:nvGrpSpPr>
          <p:grpSpPr>
            <a:xfrm>
              <a:off x="263005" y="845117"/>
              <a:ext cx="3790149" cy="3960313"/>
              <a:chOff x="263005" y="845117"/>
              <a:chExt cx="3790149" cy="3960313"/>
            </a:xfrm>
          </p:grpSpPr>
          <p:sp>
            <p:nvSpPr>
              <p:cNvPr id="183" name="Google Shape;183;p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a:off x="5055305" y="845117"/>
              <a:ext cx="3790149" cy="3960313"/>
              <a:chOff x="263005" y="845117"/>
              <a:chExt cx="3790149" cy="3960313"/>
            </a:xfrm>
          </p:grpSpPr>
          <p:sp>
            <p:nvSpPr>
              <p:cNvPr id="199" name="Google Shape;199;p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4" name="Google Shape;214;p7"/>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215" name="Google Shape;215;p7"/>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6" name="Google Shape;216;p7"/>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7" name="Google Shape;217;p7"/>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8" name="Google Shape;218;p7"/>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9" name="Google Shape;219;p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220" name="Google Shape;220;p7"/>
          <p:cNvSpPr txBox="1">
            <a:spLocks noGrp="1"/>
          </p:cNvSpPr>
          <p:nvPr>
            <p:ph type="title"/>
          </p:nvPr>
        </p:nvSpPr>
        <p:spPr>
          <a:xfrm>
            <a:off x="720000" y="540000"/>
            <a:ext cx="3087300" cy="14592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7"/>
          <p:cNvSpPr txBox="1">
            <a:spLocks noGrp="1"/>
          </p:cNvSpPr>
          <p:nvPr>
            <p:ph type="subTitle" idx="1"/>
          </p:nvPr>
        </p:nvSpPr>
        <p:spPr>
          <a:xfrm>
            <a:off x="5703898" y="867200"/>
            <a:ext cx="1041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2" name="Google Shape;222;p7"/>
          <p:cNvSpPr txBox="1">
            <a:spLocks noGrp="1"/>
          </p:cNvSpPr>
          <p:nvPr>
            <p:ph type="subTitle" idx="2"/>
          </p:nvPr>
        </p:nvSpPr>
        <p:spPr>
          <a:xfrm>
            <a:off x="5703898" y="2856550"/>
            <a:ext cx="1041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3" name="Google Shape;223;p7"/>
          <p:cNvSpPr txBox="1">
            <a:spLocks noGrp="1"/>
          </p:cNvSpPr>
          <p:nvPr>
            <p:ph type="subTitle" idx="3"/>
          </p:nvPr>
        </p:nvSpPr>
        <p:spPr>
          <a:xfrm>
            <a:off x="906900" y="2856550"/>
            <a:ext cx="1041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4" name="Google Shape;224;p7"/>
          <p:cNvSpPr txBox="1">
            <a:spLocks noGrp="1"/>
          </p:cNvSpPr>
          <p:nvPr>
            <p:ph type="subTitle" idx="4"/>
          </p:nvPr>
        </p:nvSpPr>
        <p:spPr>
          <a:xfrm>
            <a:off x="906900" y="3263350"/>
            <a:ext cx="2506200" cy="11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5" name="Google Shape;225;p7"/>
          <p:cNvSpPr txBox="1">
            <a:spLocks noGrp="1"/>
          </p:cNvSpPr>
          <p:nvPr>
            <p:ph type="subTitle" idx="5"/>
          </p:nvPr>
        </p:nvSpPr>
        <p:spPr>
          <a:xfrm>
            <a:off x="5703900" y="3263350"/>
            <a:ext cx="2506200" cy="11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6" name="Google Shape;226;p7"/>
          <p:cNvSpPr txBox="1">
            <a:spLocks noGrp="1"/>
          </p:cNvSpPr>
          <p:nvPr>
            <p:ph type="subTitle" idx="6"/>
          </p:nvPr>
        </p:nvSpPr>
        <p:spPr>
          <a:xfrm>
            <a:off x="5703900" y="1289800"/>
            <a:ext cx="2506200" cy="11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1">
  <p:cSld name="CUSTOM_4">
    <p:spTree>
      <p:nvGrpSpPr>
        <p:cNvPr id="1" name="Shape 227"/>
        <p:cNvGrpSpPr/>
        <p:nvPr/>
      </p:nvGrpSpPr>
      <p:grpSpPr>
        <a:xfrm>
          <a:off x="0" y="0"/>
          <a:ext cx="0" cy="0"/>
          <a:chOff x="0" y="0"/>
          <a:chExt cx="0" cy="0"/>
        </a:xfrm>
      </p:grpSpPr>
      <p:grpSp>
        <p:nvGrpSpPr>
          <p:cNvPr id="228" name="Google Shape;228;p8"/>
          <p:cNvGrpSpPr/>
          <p:nvPr/>
        </p:nvGrpSpPr>
        <p:grpSpPr>
          <a:xfrm>
            <a:off x="-1700" y="329"/>
            <a:ext cx="9147400" cy="5142843"/>
            <a:chOff x="238125" y="854700"/>
            <a:chExt cx="7142500" cy="4015650"/>
          </a:xfrm>
        </p:grpSpPr>
        <p:sp>
          <p:nvSpPr>
            <p:cNvPr id="229" name="Google Shape;229;p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8"/>
          <p:cNvSpPr txBox="1">
            <a:spLocks noGrp="1"/>
          </p:cNvSpPr>
          <p:nvPr>
            <p:ph type="title"/>
          </p:nvPr>
        </p:nvSpPr>
        <p:spPr>
          <a:xfrm>
            <a:off x="5314275" y="982000"/>
            <a:ext cx="3109500" cy="13386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2" name="Google Shape;252;p8"/>
          <p:cNvSpPr txBox="1">
            <a:spLocks noGrp="1"/>
          </p:cNvSpPr>
          <p:nvPr>
            <p:ph type="subTitle" idx="1"/>
          </p:nvPr>
        </p:nvSpPr>
        <p:spPr>
          <a:xfrm>
            <a:off x="6241125" y="2642075"/>
            <a:ext cx="2182800" cy="14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itle">
  <p:cSld name="CUSTOM_5">
    <p:bg>
      <p:bgPr>
        <a:solidFill>
          <a:schemeClr val="lt2"/>
        </a:solidFill>
        <a:effectLst/>
      </p:bgPr>
    </p:bg>
    <p:spTree>
      <p:nvGrpSpPr>
        <p:cNvPr id="1" name="Shape 253"/>
        <p:cNvGrpSpPr/>
        <p:nvPr/>
      </p:nvGrpSpPr>
      <p:grpSpPr>
        <a:xfrm>
          <a:off x="0" y="0"/>
          <a:ext cx="0" cy="0"/>
          <a:chOff x="0" y="0"/>
          <a:chExt cx="0" cy="0"/>
        </a:xfrm>
      </p:grpSpPr>
      <p:sp>
        <p:nvSpPr>
          <p:cNvPr id="254" name="Google Shape;254;p9"/>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lvl1pPr lvl="0" algn="ctr">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5"/>
        <p:cNvGrpSpPr/>
        <p:nvPr/>
      </p:nvGrpSpPr>
      <p:grpSpPr>
        <a:xfrm>
          <a:off x="0" y="0"/>
          <a:ext cx="0" cy="0"/>
          <a:chOff x="0" y="0"/>
          <a:chExt cx="0" cy="0"/>
        </a:xfrm>
      </p:grpSpPr>
      <p:grpSp>
        <p:nvGrpSpPr>
          <p:cNvPr id="256" name="Google Shape;256;p10"/>
          <p:cNvGrpSpPr/>
          <p:nvPr/>
        </p:nvGrpSpPr>
        <p:grpSpPr>
          <a:xfrm>
            <a:off x="-1700" y="329"/>
            <a:ext cx="9147400" cy="5142843"/>
            <a:chOff x="238125" y="854700"/>
            <a:chExt cx="7142500" cy="4015650"/>
          </a:xfrm>
        </p:grpSpPr>
        <p:sp>
          <p:nvSpPr>
            <p:cNvPr id="257" name="Google Shape;257;p1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6" name="Google Shape;276;p10"/>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277" name="Google Shape;277;p10"/>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txBox="1">
            <a:spLocks noGrp="1"/>
          </p:cNvSpPr>
          <p:nvPr>
            <p:ph type="title"/>
          </p:nvPr>
        </p:nvSpPr>
        <p:spPr>
          <a:xfrm>
            <a:off x="720000" y="540000"/>
            <a:ext cx="5363400" cy="5727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786"/>
        <p:cNvGrpSpPr/>
        <p:nvPr/>
      </p:nvGrpSpPr>
      <p:grpSpPr>
        <a:xfrm>
          <a:off x="0" y="0"/>
          <a:ext cx="0" cy="0"/>
          <a:chOff x="0" y="0"/>
          <a:chExt cx="0" cy="0"/>
        </a:xfrm>
      </p:grpSpPr>
      <p:sp>
        <p:nvSpPr>
          <p:cNvPr id="787" name="Google Shape;787;p27"/>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Unit </a:t>
            </a:r>
            <a:r>
              <a:rPr lang="en" dirty="0" smtClean="0"/>
              <a:t>-4</a:t>
            </a:r>
            <a:endParaRPr dirty="0"/>
          </a:p>
          <a:p>
            <a:pPr marL="0" lvl="0" indent="0" algn="ctr" rtl="0">
              <a:spcBef>
                <a:spcPts val="0"/>
              </a:spcBef>
              <a:spcAft>
                <a:spcPts val="0"/>
              </a:spcAft>
              <a:buNone/>
            </a:pPr>
            <a:r>
              <a:rPr lang="en-US" dirty="0" smtClean="0"/>
              <a:t>P</a:t>
            </a:r>
            <a:r>
              <a:rPr lang="en" dirty="0" smtClean="0"/>
              <a:t>art-2</a:t>
            </a:r>
            <a:endParaRPr dirty="0"/>
          </a:p>
        </p:txBody>
      </p:sp>
      <p:sp>
        <p:nvSpPr>
          <p:cNvPr id="788" name="Google Shape;788;p27"/>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Economics in Cloud</a:t>
            </a:r>
            <a:endParaRPr/>
          </a:p>
        </p:txBody>
      </p:sp>
      <p:cxnSp>
        <p:nvCxnSpPr>
          <p:cNvPr id="789" name="Google Shape;789;p27"/>
          <p:cNvCxnSpPr/>
          <p:nvPr/>
        </p:nvCxnSpPr>
        <p:spPr>
          <a:xfrm>
            <a:off x="549375" y="-15925"/>
            <a:ext cx="0" cy="5159400"/>
          </a:xfrm>
          <a:prstGeom prst="straightConnector1">
            <a:avLst/>
          </a:prstGeom>
          <a:noFill/>
          <a:ln w="19050" cap="flat" cmpd="sng">
            <a:solidFill>
              <a:schemeClr val="dk2"/>
            </a:solidFill>
            <a:prstDash val="solid"/>
            <a:round/>
            <a:headEnd type="none" w="med" len="med"/>
            <a:tailEnd type="none" w="med" len="med"/>
          </a:ln>
        </p:spPr>
      </p:cxnSp>
      <p:cxnSp>
        <p:nvCxnSpPr>
          <p:cNvPr id="790" name="Google Shape;790;p27"/>
          <p:cNvCxnSpPr/>
          <p:nvPr/>
        </p:nvCxnSpPr>
        <p:spPr>
          <a:xfrm>
            <a:off x="716575" y="-15925"/>
            <a:ext cx="0" cy="5159400"/>
          </a:xfrm>
          <a:prstGeom prst="straightConnector1">
            <a:avLst/>
          </a:prstGeom>
          <a:noFill/>
          <a:ln w="19050" cap="flat" cmpd="sng">
            <a:solidFill>
              <a:schemeClr val="dk2"/>
            </a:solidFill>
            <a:prstDash val="solid"/>
            <a:round/>
            <a:headEnd type="none" w="med" len="med"/>
            <a:tailEnd type="none" w="med" len="med"/>
          </a:ln>
        </p:spPr>
      </p:cxnSp>
      <p:grpSp>
        <p:nvGrpSpPr>
          <p:cNvPr id="791" name="Google Shape;791;p27"/>
          <p:cNvGrpSpPr/>
          <p:nvPr/>
        </p:nvGrpSpPr>
        <p:grpSpPr>
          <a:xfrm>
            <a:off x="4796078" y="4434972"/>
            <a:ext cx="2310700" cy="320922"/>
            <a:chOff x="1394800" y="3522000"/>
            <a:chExt cx="1048650" cy="138275"/>
          </a:xfrm>
        </p:grpSpPr>
        <p:sp>
          <p:nvSpPr>
            <p:cNvPr id="792" name="Google Shape;792;p2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27"/>
          <p:cNvSpPr/>
          <p:nvPr/>
        </p:nvSpPr>
        <p:spPr>
          <a:xfrm rot="489382">
            <a:off x="6587619" y="458135"/>
            <a:ext cx="932338" cy="512411"/>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7"/>
          <p:cNvGrpSpPr/>
          <p:nvPr/>
        </p:nvGrpSpPr>
        <p:grpSpPr>
          <a:xfrm rot="6705569">
            <a:off x="797958" y="1349623"/>
            <a:ext cx="806638" cy="421735"/>
            <a:chOff x="1822875" y="1377000"/>
            <a:chExt cx="548075" cy="286550"/>
          </a:xfrm>
        </p:grpSpPr>
        <p:sp>
          <p:nvSpPr>
            <p:cNvPr id="803" name="Google Shape;803;p27"/>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7"/>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7"/>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7"/>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7"/>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grpSp>
        <p:nvGrpSpPr>
          <p:cNvPr id="1023" name="Google Shape;1023;p36"/>
          <p:cNvGrpSpPr/>
          <p:nvPr/>
        </p:nvGrpSpPr>
        <p:grpSpPr>
          <a:xfrm flipH="1">
            <a:off x="287613" y="968288"/>
            <a:ext cx="2315769" cy="176025"/>
            <a:chOff x="4345425" y="2175475"/>
            <a:chExt cx="800750" cy="176025"/>
          </a:xfrm>
        </p:grpSpPr>
        <p:sp>
          <p:nvSpPr>
            <p:cNvPr id="1024" name="Google Shape;1024;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6"/>
          <p:cNvGrpSpPr/>
          <p:nvPr/>
        </p:nvGrpSpPr>
        <p:grpSpPr>
          <a:xfrm flipH="1">
            <a:off x="461998" y="1396568"/>
            <a:ext cx="2435721" cy="176025"/>
            <a:chOff x="4345425" y="2175475"/>
            <a:chExt cx="800750" cy="176025"/>
          </a:xfrm>
        </p:grpSpPr>
        <p:sp>
          <p:nvSpPr>
            <p:cNvPr id="1027" name="Google Shape;1027;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6"/>
          <p:cNvGrpSpPr/>
          <p:nvPr/>
        </p:nvGrpSpPr>
        <p:grpSpPr>
          <a:xfrm rot="1123295">
            <a:off x="1440094" y="1690866"/>
            <a:ext cx="875669" cy="585337"/>
            <a:chOff x="4345425" y="2175475"/>
            <a:chExt cx="800750" cy="176025"/>
          </a:xfrm>
        </p:grpSpPr>
        <p:sp>
          <p:nvSpPr>
            <p:cNvPr id="1030" name="Google Shape;1030;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36"/>
          <p:cNvSpPr txBox="1">
            <a:spLocks noGrp="1"/>
          </p:cNvSpPr>
          <p:nvPr>
            <p:ph type="title"/>
          </p:nvPr>
        </p:nvSpPr>
        <p:spPr>
          <a:xfrm>
            <a:off x="720000" y="540000"/>
            <a:ext cx="1634400" cy="1032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Exploring</a:t>
            </a:r>
            <a:endParaRPr/>
          </a:p>
          <a:p>
            <a:pPr marL="0" lvl="0" indent="0" algn="l" rtl="0">
              <a:spcBef>
                <a:spcPts val="0"/>
              </a:spcBef>
              <a:spcAft>
                <a:spcPts val="0"/>
              </a:spcAft>
              <a:buNone/>
            </a:pPr>
            <a:r>
              <a:rPr lang="en"/>
              <a:t>The costs</a:t>
            </a:r>
            <a:endParaRPr/>
          </a:p>
        </p:txBody>
      </p:sp>
      <p:sp>
        <p:nvSpPr>
          <p:cNvPr id="1033" name="Google Shape;1033;p36"/>
          <p:cNvSpPr txBox="1">
            <a:spLocks noGrp="1"/>
          </p:cNvSpPr>
          <p:nvPr>
            <p:ph type="subTitle" idx="3"/>
          </p:nvPr>
        </p:nvSpPr>
        <p:spPr>
          <a:xfrm>
            <a:off x="213500" y="1689375"/>
            <a:ext cx="3547200" cy="50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Up-Front Costs</a:t>
            </a:r>
            <a:endParaRPr/>
          </a:p>
        </p:txBody>
      </p:sp>
      <p:sp>
        <p:nvSpPr>
          <p:cNvPr id="1034" name="Google Shape;1034;p36"/>
          <p:cNvSpPr txBox="1">
            <a:spLocks noGrp="1"/>
          </p:cNvSpPr>
          <p:nvPr>
            <p:ph type="subTitle" idx="4"/>
          </p:nvPr>
        </p:nvSpPr>
        <p:spPr>
          <a:xfrm>
            <a:off x="135038" y="2049925"/>
            <a:ext cx="3704100" cy="861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Up-front costs are associated with the initial investments that organizations need to make in order to fund the IT resources they intend to use. This includes both the costs associated with obtaining the IT resources, as well as expenses required to deploy and administer them.</a:t>
            </a:r>
            <a:endParaRPr/>
          </a:p>
        </p:txBody>
      </p:sp>
      <p:sp>
        <p:nvSpPr>
          <p:cNvPr id="1035" name="Google Shape;1035;p36"/>
          <p:cNvSpPr txBox="1">
            <a:spLocks noGrp="1"/>
          </p:cNvSpPr>
          <p:nvPr>
            <p:ph type="subTitle" idx="5"/>
          </p:nvPr>
        </p:nvSpPr>
        <p:spPr>
          <a:xfrm>
            <a:off x="5059600" y="846049"/>
            <a:ext cx="3601800" cy="38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 Up-front costs for the purchase and deployment of on-premise IT resources tend to be high. Examples of up-front costs</a:t>
            </a:r>
            <a:endParaRPr/>
          </a:p>
          <a:p>
            <a:pPr marL="0" lvl="0" indent="0" algn="l" rtl="0">
              <a:spcBef>
                <a:spcPts val="0"/>
              </a:spcBef>
              <a:spcAft>
                <a:spcPts val="0"/>
              </a:spcAft>
              <a:buClr>
                <a:schemeClr val="dk2"/>
              </a:buClr>
              <a:buSzPts val="1100"/>
              <a:buFont typeface="Arial"/>
              <a:buNone/>
            </a:pPr>
            <a:r>
              <a:rPr lang="en"/>
              <a:t>for on-premise environments can include hardware, software, and the labor required for deployment.</a:t>
            </a:r>
            <a:endParaRPr/>
          </a:p>
          <a:p>
            <a:pPr marL="0" lvl="0" indent="0" algn="l" rtl="0">
              <a:spcBef>
                <a:spcPts val="0"/>
              </a:spcBef>
              <a:spcAft>
                <a:spcPts val="0"/>
              </a:spcAft>
              <a:buClr>
                <a:schemeClr val="dk2"/>
              </a:buClr>
              <a:buSzPts val="1100"/>
              <a:buFont typeface="Arial"/>
              <a:buNone/>
            </a:pPr>
            <a:r>
              <a:rPr lang="en"/>
              <a:t>• Up-front costs for the leasing of cloud-based IT resources tend to be low. Examples of up-front costs for cloud-based</a:t>
            </a:r>
            <a:endParaRPr/>
          </a:p>
          <a:p>
            <a:pPr marL="0" lvl="0" indent="0" algn="l" rtl="0">
              <a:spcBef>
                <a:spcPts val="0"/>
              </a:spcBef>
              <a:spcAft>
                <a:spcPts val="0"/>
              </a:spcAft>
              <a:buClr>
                <a:schemeClr val="dk2"/>
              </a:buClr>
              <a:buSzPts val="1100"/>
              <a:buFont typeface="Arial"/>
              <a:buNone/>
            </a:pPr>
            <a:r>
              <a:rPr lang="en"/>
              <a:t>environments can include the labor costs required to assess and set up a cloud environment.</a:t>
            </a:r>
            <a:endParaRPr/>
          </a:p>
          <a:p>
            <a:pPr marL="0" lvl="0" indent="0" algn="l" rtl="0">
              <a:spcBef>
                <a:spcPts val="0"/>
              </a:spcBef>
              <a:spcAft>
                <a:spcPts val="0"/>
              </a:spcAft>
              <a:buNone/>
            </a:pPr>
            <a:endParaRPr/>
          </a:p>
        </p:txBody>
      </p:sp>
      <p:grpSp>
        <p:nvGrpSpPr>
          <p:cNvPr id="1036" name="Google Shape;1036;p36"/>
          <p:cNvGrpSpPr/>
          <p:nvPr/>
        </p:nvGrpSpPr>
        <p:grpSpPr>
          <a:xfrm rot="2061578">
            <a:off x="7778245" y="309324"/>
            <a:ext cx="843208" cy="402216"/>
            <a:chOff x="-583650" y="3109250"/>
            <a:chExt cx="570275" cy="272025"/>
          </a:xfrm>
        </p:grpSpPr>
        <p:sp>
          <p:nvSpPr>
            <p:cNvPr id="1037" name="Google Shape;1037;p36"/>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6"/>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6"/>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36"/>
          <p:cNvGrpSpPr/>
          <p:nvPr/>
        </p:nvGrpSpPr>
        <p:grpSpPr>
          <a:xfrm>
            <a:off x="7840615" y="4679711"/>
            <a:ext cx="1745583" cy="230173"/>
            <a:chOff x="1394800" y="3522000"/>
            <a:chExt cx="1048650" cy="138275"/>
          </a:xfrm>
        </p:grpSpPr>
        <p:sp>
          <p:nvSpPr>
            <p:cNvPr id="1051" name="Google Shape;1051;p36"/>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6"/>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grpSp>
        <p:nvGrpSpPr>
          <p:cNvPr id="1064" name="Google Shape;1064;p37"/>
          <p:cNvGrpSpPr/>
          <p:nvPr/>
        </p:nvGrpSpPr>
        <p:grpSpPr>
          <a:xfrm rot="1123295">
            <a:off x="1440094" y="928866"/>
            <a:ext cx="875669" cy="585337"/>
            <a:chOff x="4345425" y="2175475"/>
            <a:chExt cx="800750" cy="176025"/>
          </a:xfrm>
        </p:grpSpPr>
        <p:sp>
          <p:nvSpPr>
            <p:cNvPr id="1065" name="Google Shape;1065;p3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37"/>
          <p:cNvSpPr txBox="1">
            <a:spLocks noGrp="1"/>
          </p:cNvSpPr>
          <p:nvPr>
            <p:ph type="subTitle" idx="3"/>
          </p:nvPr>
        </p:nvSpPr>
        <p:spPr>
          <a:xfrm>
            <a:off x="213500" y="884650"/>
            <a:ext cx="3547200" cy="40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On-going Costs</a:t>
            </a:r>
            <a:endParaRPr/>
          </a:p>
        </p:txBody>
      </p:sp>
      <p:sp>
        <p:nvSpPr>
          <p:cNvPr id="1068" name="Google Shape;1068;p37"/>
          <p:cNvSpPr txBox="1">
            <a:spLocks noGrp="1"/>
          </p:cNvSpPr>
          <p:nvPr>
            <p:ph type="subTitle" idx="4"/>
          </p:nvPr>
        </p:nvSpPr>
        <p:spPr>
          <a:xfrm>
            <a:off x="339650" y="1291450"/>
            <a:ext cx="2781900" cy="861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On-going costs represent the expenses required by an organization to run and maintain IT resources it uses.</a:t>
            </a:r>
            <a:endParaRPr dirty="0"/>
          </a:p>
        </p:txBody>
      </p:sp>
      <p:grpSp>
        <p:nvGrpSpPr>
          <p:cNvPr id="1070" name="Google Shape;1070;p37"/>
          <p:cNvGrpSpPr/>
          <p:nvPr/>
        </p:nvGrpSpPr>
        <p:grpSpPr>
          <a:xfrm rot="2061578">
            <a:off x="7778245" y="309324"/>
            <a:ext cx="843208" cy="402216"/>
            <a:chOff x="-583650" y="3109250"/>
            <a:chExt cx="570275" cy="272025"/>
          </a:xfrm>
        </p:grpSpPr>
        <p:sp>
          <p:nvSpPr>
            <p:cNvPr id="1071" name="Google Shape;1071;p37"/>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7"/>
          <p:cNvGrpSpPr/>
          <p:nvPr/>
        </p:nvGrpSpPr>
        <p:grpSpPr>
          <a:xfrm>
            <a:off x="7840615" y="4679711"/>
            <a:ext cx="1745583" cy="230173"/>
            <a:chOff x="1394800" y="3522000"/>
            <a:chExt cx="1048650" cy="138275"/>
          </a:xfrm>
        </p:grpSpPr>
        <p:sp>
          <p:nvSpPr>
            <p:cNvPr id="1085" name="Google Shape;1085;p3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4" name="Google Shape;1094;p37"/>
          <p:cNvSpPr txBox="1"/>
          <p:nvPr/>
        </p:nvSpPr>
        <p:spPr>
          <a:xfrm>
            <a:off x="306175" y="2793800"/>
            <a:ext cx="3547200" cy="1416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latin typeface="Muli"/>
                <a:ea typeface="Muli"/>
                <a:cs typeface="Muli"/>
                <a:sym typeface="Muli"/>
              </a:rPr>
              <a:t>• On-going costs for the operation of on-premise IT resources can vary. Examples include licensing fees, electricity, insurance, and labor.</a:t>
            </a:r>
            <a:endParaRPr sz="1600">
              <a:latin typeface="Muli"/>
              <a:ea typeface="Muli"/>
              <a:cs typeface="Muli"/>
              <a:sym typeface="Mul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grpSp>
        <p:nvGrpSpPr>
          <p:cNvPr id="2" name="Google Shape;1118;p39"/>
          <p:cNvGrpSpPr/>
          <p:nvPr/>
        </p:nvGrpSpPr>
        <p:grpSpPr>
          <a:xfrm rot="-900145">
            <a:off x="567735" y="3271492"/>
            <a:ext cx="1346977" cy="1179420"/>
            <a:chOff x="2334325" y="3469775"/>
            <a:chExt cx="1136500" cy="995125"/>
          </a:xfrm>
        </p:grpSpPr>
        <p:sp>
          <p:nvSpPr>
            <p:cNvPr id="1119" name="Google Shape;1119;p39"/>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4" name="Google Shape;1124;p39"/>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spcAft>
                <a:spcPts val="1600"/>
              </a:spcAft>
              <a:buNone/>
            </a:pPr>
            <a:r>
              <a:rPr lang="en-US" sz="3200" dirty="0" smtClean="0"/>
              <a:t>Laws</a:t>
            </a:r>
          </a:p>
          <a:p>
            <a:pPr marL="0" lvl="0" indent="0">
              <a:spcAft>
                <a:spcPts val="1600"/>
              </a:spcAft>
              <a:buNone/>
            </a:pPr>
            <a:r>
              <a:rPr lang="en-US" sz="3200" dirty="0" smtClean="0"/>
              <a:t> of </a:t>
            </a:r>
          </a:p>
          <a:p>
            <a:pPr marL="0" lvl="0" indent="0">
              <a:spcAft>
                <a:spcPts val="1600"/>
              </a:spcAft>
              <a:buNone/>
            </a:pPr>
            <a:r>
              <a:rPr lang="en-US" sz="3200" dirty="0" err="1" smtClean="0"/>
              <a:t>cloudonomics</a:t>
            </a:r>
            <a:endParaRPr sz="3200" dirty="0"/>
          </a:p>
        </p:txBody>
      </p:sp>
      <p:grpSp>
        <p:nvGrpSpPr>
          <p:cNvPr id="3" name="Google Shape;1125;p39"/>
          <p:cNvGrpSpPr/>
          <p:nvPr/>
        </p:nvGrpSpPr>
        <p:grpSpPr>
          <a:xfrm rot="-1220272">
            <a:off x="1050380" y="3614997"/>
            <a:ext cx="427145" cy="632034"/>
            <a:chOff x="2320725" y="552300"/>
            <a:chExt cx="596450" cy="882550"/>
          </a:xfrm>
        </p:grpSpPr>
        <p:sp>
          <p:nvSpPr>
            <p:cNvPr id="1126" name="Google Shape;1126;p39"/>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35;p39"/>
          <p:cNvGrpSpPr/>
          <p:nvPr/>
        </p:nvGrpSpPr>
        <p:grpSpPr>
          <a:xfrm rot="697126">
            <a:off x="8221312" y="-564115"/>
            <a:ext cx="1305393" cy="1346461"/>
            <a:chOff x="1492000" y="427450"/>
            <a:chExt cx="1188000" cy="1225375"/>
          </a:xfrm>
        </p:grpSpPr>
        <p:sp>
          <p:nvSpPr>
            <p:cNvPr id="1136" name="Google Shape;1136;p39"/>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147;p39"/>
          <p:cNvGrpSpPr/>
          <p:nvPr/>
        </p:nvGrpSpPr>
        <p:grpSpPr>
          <a:xfrm rot="514806">
            <a:off x="1068419" y="466113"/>
            <a:ext cx="1118061" cy="876421"/>
            <a:chOff x="378575" y="1776375"/>
            <a:chExt cx="737425" cy="578050"/>
          </a:xfrm>
        </p:grpSpPr>
        <p:sp>
          <p:nvSpPr>
            <p:cNvPr id="1148" name="Google Shape;1148;p39"/>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60;p39"/>
          <p:cNvGrpSpPr/>
          <p:nvPr/>
        </p:nvGrpSpPr>
        <p:grpSpPr>
          <a:xfrm>
            <a:off x="6604940" y="3898502"/>
            <a:ext cx="1745583" cy="230173"/>
            <a:chOff x="1394800" y="3522000"/>
            <a:chExt cx="1048650" cy="138275"/>
          </a:xfrm>
        </p:grpSpPr>
        <p:sp>
          <p:nvSpPr>
            <p:cNvPr id="1161" name="Google Shape;1161;p3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8"/>
        <p:cNvGrpSpPr/>
        <p:nvPr/>
      </p:nvGrpSpPr>
      <p:grpSpPr>
        <a:xfrm>
          <a:off x="0" y="0"/>
          <a:ext cx="0" cy="0"/>
          <a:chOff x="0" y="0"/>
          <a:chExt cx="0" cy="0"/>
        </a:xfrm>
      </p:grpSpPr>
      <p:grpSp>
        <p:nvGrpSpPr>
          <p:cNvPr id="1099" name="Google Shape;1099;p38"/>
          <p:cNvGrpSpPr/>
          <p:nvPr/>
        </p:nvGrpSpPr>
        <p:grpSpPr>
          <a:xfrm>
            <a:off x="3476925" y="1940288"/>
            <a:ext cx="2190131" cy="176025"/>
            <a:chOff x="4345425" y="2175475"/>
            <a:chExt cx="800750" cy="176025"/>
          </a:xfrm>
        </p:grpSpPr>
        <p:sp>
          <p:nvSpPr>
            <p:cNvPr id="1100" name="Google Shape;1100;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38"/>
          <p:cNvGrpSpPr/>
          <p:nvPr/>
        </p:nvGrpSpPr>
        <p:grpSpPr>
          <a:xfrm>
            <a:off x="3733250" y="2407525"/>
            <a:ext cx="1677491" cy="176025"/>
            <a:chOff x="4345425" y="2175475"/>
            <a:chExt cx="800750" cy="176025"/>
          </a:xfrm>
        </p:grpSpPr>
        <p:sp>
          <p:nvSpPr>
            <p:cNvPr id="1103" name="Google Shape;1103;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8"/>
          <p:cNvGrpSpPr/>
          <p:nvPr/>
        </p:nvGrpSpPr>
        <p:grpSpPr>
          <a:xfrm rot="140656">
            <a:off x="3657768" y="2861848"/>
            <a:ext cx="1828441" cy="176031"/>
            <a:chOff x="4345425" y="2175475"/>
            <a:chExt cx="800750" cy="176025"/>
          </a:xfrm>
        </p:grpSpPr>
        <p:sp>
          <p:nvSpPr>
            <p:cNvPr id="1106" name="Google Shape;1106;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38"/>
          <p:cNvGrpSpPr/>
          <p:nvPr/>
        </p:nvGrpSpPr>
        <p:grpSpPr>
          <a:xfrm rot="140725">
            <a:off x="3947857" y="3353395"/>
            <a:ext cx="1234670" cy="176031"/>
            <a:chOff x="4345425" y="2175475"/>
            <a:chExt cx="800750" cy="176025"/>
          </a:xfrm>
        </p:grpSpPr>
        <p:sp>
          <p:nvSpPr>
            <p:cNvPr id="1109" name="Google Shape;1109;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38"/>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Utility services cost less even though they cost more.</a:t>
            </a:r>
            <a:endParaRPr/>
          </a:p>
        </p:txBody>
      </p:sp>
      <p:sp>
        <p:nvSpPr>
          <p:cNvPr id="1112" name="Google Shape;1112;p38"/>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grpSp>
        <p:nvGrpSpPr>
          <p:cNvPr id="2" name="Google Shape;1118;p39"/>
          <p:cNvGrpSpPr/>
          <p:nvPr/>
        </p:nvGrpSpPr>
        <p:grpSpPr>
          <a:xfrm rot="-900145">
            <a:off x="567735" y="3271492"/>
            <a:ext cx="1346977" cy="1179420"/>
            <a:chOff x="2334325" y="3469775"/>
            <a:chExt cx="1136500" cy="995125"/>
          </a:xfrm>
        </p:grpSpPr>
        <p:sp>
          <p:nvSpPr>
            <p:cNvPr id="1119" name="Google Shape;1119;p39"/>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4" name="Google Shape;1124;p39"/>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Although utilities cost more when they are used, they cost nothing when they are not. Consequently, customers save money by replacing fixed infrastructure with Clouds when workloads are spiky, specifically when the peak-to-average ratio is greater than the utility premium.</a:t>
            </a:r>
            <a:endParaRPr sz="2100"/>
          </a:p>
        </p:txBody>
      </p:sp>
      <p:grpSp>
        <p:nvGrpSpPr>
          <p:cNvPr id="3" name="Google Shape;1125;p39"/>
          <p:cNvGrpSpPr/>
          <p:nvPr/>
        </p:nvGrpSpPr>
        <p:grpSpPr>
          <a:xfrm rot="-1220272">
            <a:off x="1050380" y="3614997"/>
            <a:ext cx="427145" cy="632034"/>
            <a:chOff x="2320725" y="552300"/>
            <a:chExt cx="596450" cy="882550"/>
          </a:xfrm>
        </p:grpSpPr>
        <p:sp>
          <p:nvSpPr>
            <p:cNvPr id="1126" name="Google Shape;1126;p39"/>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35;p39"/>
          <p:cNvGrpSpPr/>
          <p:nvPr/>
        </p:nvGrpSpPr>
        <p:grpSpPr>
          <a:xfrm rot="697126">
            <a:off x="8221312" y="-564115"/>
            <a:ext cx="1305393" cy="1346461"/>
            <a:chOff x="1492000" y="427450"/>
            <a:chExt cx="1188000" cy="1225375"/>
          </a:xfrm>
        </p:grpSpPr>
        <p:sp>
          <p:nvSpPr>
            <p:cNvPr id="1136" name="Google Shape;1136;p39"/>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147;p39"/>
          <p:cNvGrpSpPr/>
          <p:nvPr/>
        </p:nvGrpSpPr>
        <p:grpSpPr>
          <a:xfrm rot="514806">
            <a:off x="1068419" y="466113"/>
            <a:ext cx="1118061" cy="876421"/>
            <a:chOff x="378575" y="1776375"/>
            <a:chExt cx="737425" cy="578050"/>
          </a:xfrm>
        </p:grpSpPr>
        <p:sp>
          <p:nvSpPr>
            <p:cNvPr id="1148" name="Google Shape;1148;p39"/>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60;p39"/>
          <p:cNvGrpSpPr/>
          <p:nvPr/>
        </p:nvGrpSpPr>
        <p:grpSpPr>
          <a:xfrm>
            <a:off x="6604940" y="3898502"/>
            <a:ext cx="1745583" cy="230173"/>
            <a:chOff x="1394800" y="3522000"/>
            <a:chExt cx="1048650" cy="138275"/>
          </a:xfrm>
        </p:grpSpPr>
        <p:sp>
          <p:nvSpPr>
            <p:cNvPr id="1161" name="Google Shape;1161;p3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73"/>
        <p:cNvGrpSpPr/>
        <p:nvPr/>
      </p:nvGrpSpPr>
      <p:grpSpPr>
        <a:xfrm>
          <a:off x="0" y="0"/>
          <a:ext cx="0" cy="0"/>
          <a:chOff x="0" y="0"/>
          <a:chExt cx="0" cy="0"/>
        </a:xfrm>
      </p:grpSpPr>
      <p:grpSp>
        <p:nvGrpSpPr>
          <p:cNvPr id="1174" name="Google Shape;1174;p40"/>
          <p:cNvGrpSpPr/>
          <p:nvPr/>
        </p:nvGrpSpPr>
        <p:grpSpPr>
          <a:xfrm>
            <a:off x="3476925" y="1940288"/>
            <a:ext cx="2190131" cy="176025"/>
            <a:chOff x="4345425" y="2175475"/>
            <a:chExt cx="800750" cy="176025"/>
          </a:xfrm>
        </p:grpSpPr>
        <p:sp>
          <p:nvSpPr>
            <p:cNvPr id="1175" name="Google Shape;1175;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0"/>
          <p:cNvGrpSpPr/>
          <p:nvPr/>
        </p:nvGrpSpPr>
        <p:grpSpPr>
          <a:xfrm>
            <a:off x="3733250" y="2407525"/>
            <a:ext cx="1677491" cy="176025"/>
            <a:chOff x="4345425" y="2175475"/>
            <a:chExt cx="800750" cy="176025"/>
          </a:xfrm>
        </p:grpSpPr>
        <p:sp>
          <p:nvSpPr>
            <p:cNvPr id="1178" name="Google Shape;1178;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40"/>
          <p:cNvGrpSpPr/>
          <p:nvPr/>
        </p:nvGrpSpPr>
        <p:grpSpPr>
          <a:xfrm rot="140656">
            <a:off x="3657768" y="2861848"/>
            <a:ext cx="1828441" cy="176031"/>
            <a:chOff x="4345425" y="2175475"/>
            <a:chExt cx="800750" cy="176025"/>
          </a:xfrm>
        </p:grpSpPr>
        <p:sp>
          <p:nvSpPr>
            <p:cNvPr id="1181" name="Google Shape;1181;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40"/>
          <p:cNvGrpSpPr/>
          <p:nvPr/>
        </p:nvGrpSpPr>
        <p:grpSpPr>
          <a:xfrm rot="140725">
            <a:off x="3947857" y="3353395"/>
            <a:ext cx="1234670" cy="176031"/>
            <a:chOff x="4345425" y="2175475"/>
            <a:chExt cx="800750" cy="176025"/>
          </a:xfrm>
        </p:grpSpPr>
        <p:sp>
          <p:nvSpPr>
            <p:cNvPr id="1184" name="Google Shape;1184;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40"/>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 On-demand trumps forecasting.</a:t>
            </a:r>
            <a:endParaRPr/>
          </a:p>
        </p:txBody>
      </p:sp>
      <p:sp>
        <p:nvSpPr>
          <p:cNvPr id="1187" name="Google Shape;1187;p40"/>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grpSp>
        <p:nvGrpSpPr>
          <p:cNvPr id="1193" name="Google Shape;1193;p41"/>
          <p:cNvGrpSpPr/>
          <p:nvPr/>
        </p:nvGrpSpPr>
        <p:grpSpPr>
          <a:xfrm rot="-900145">
            <a:off x="567735" y="3271492"/>
            <a:ext cx="1346977" cy="1179420"/>
            <a:chOff x="2334325" y="3469775"/>
            <a:chExt cx="1136500" cy="995125"/>
          </a:xfrm>
        </p:grpSpPr>
        <p:sp>
          <p:nvSpPr>
            <p:cNvPr id="1194" name="Google Shape;1194;p41"/>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 name="Google Shape;1199;p41"/>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Forecasting is often wrong, the ability to up and down scale to meet unpredictable demand spikes allows for revenue and cost optimalities.</a:t>
            </a:r>
            <a:endParaRPr sz="2100"/>
          </a:p>
        </p:txBody>
      </p:sp>
      <p:grpSp>
        <p:nvGrpSpPr>
          <p:cNvPr id="1200" name="Google Shape;1200;p41"/>
          <p:cNvGrpSpPr/>
          <p:nvPr/>
        </p:nvGrpSpPr>
        <p:grpSpPr>
          <a:xfrm rot="-1220272">
            <a:off x="1050380" y="3614997"/>
            <a:ext cx="427145" cy="632034"/>
            <a:chOff x="2320725" y="552300"/>
            <a:chExt cx="596450" cy="882550"/>
          </a:xfrm>
        </p:grpSpPr>
        <p:sp>
          <p:nvSpPr>
            <p:cNvPr id="1201" name="Google Shape;1201;p41"/>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41"/>
          <p:cNvGrpSpPr/>
          <p:nvPr/>
        </p:nvGrpSpPr>
        <p:grpSpPr>
          <a:xfrm rot="697126">
            <a:off x="8221312" y="-564115"/>
            <a:ext cx="1305393" cy="1346461"/>
            <a:chOff x="1492000" y="427450"/>
            <a:chExt cx="1188000" cy="1225375"/>
          </a:xfrm>
        </p:grpSpPr>
        <p:sp>
          <p:nvSpPr>
            <p:cNvPr id="1211" name="Google Shape;1211;p41"/>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41"/>
          <p:cNvGrpSpPr/>
          <p:nvPr/>
        </p:nvGrpSpPr>
        <p:grpSpPr>
          <a:xfrm rot="514806">
            <a:off x="1068419" y="466113"/>
            <a:ext cx="1118061" cy="876421"/>
            <a:chOff x="378575" y="1776375"/>
            <a:chExt cx="737425" cy="578050"/>
          </a:xfrm>
        </p:grpSpPr>
        <p:sp>
          <p:nvSpPr>
            <p:cNvPr id="1223" name="Google Shape;1223;p41"/>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41"/>
          <p:cNvGrpSpPr/>
          <p:nvPr/>
        </p:nvGrpSpPr>
        <p:grpSpPr>
          <a:xfrm>
            <a:off x="6604940" y="3898502"/>
            <a:ext cx="1745583" cy="230173"/>
            <a:chOff x="1394800" y="3522000"/>
            <a:chExt cx="1048650" cy="138275"/>
          </a:xfrm>
        </p:grpSpPr>
        <p:sp>
          <p:nvSpPr>
            <p:cNvPr id="1236" name="Google Shape;1236;p41"/>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8"/>
        <p:cNvGrpSpPr/>
        <p:nvPr/>
      </p:nvGrpSpPr>
      <p:grpSpPr>
        <a:xfrm>
          <a:off x="0" y="0"/>
          <a:ext cx="0" cy="0"/>
          <a:chOff x="0" y="0"/>
          <a:chExt cx="0" cy="0"/>
        </a:xfrm>
      </p:grpSpPr>
      <p:grpSp>
        <p:nvGrpSpPr>
          <p:cNvPr id="1249" name="Google Shape;1249;p42"/>
          <p:cNvGrpSpPr/>
          <p:nvPr/>
        </p:nvGrpSpPr>
        <p:grpSpPr>
          <a:xfrm>
            <a:off x="3476925" y="1940288"/>
            <a:ext cx="2190131" cy="176025"/>
            <a:chOff x="4345425" y="2175475"/>
            <a:chExt cx="800750" cy="176025"/>
          </a:xfrm>
        </p:grpSpPr>
        <p:sp>
          <p:nvSpPr>
            <p:cNvPr id="1250" name="Google Shape;1250;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42"/>
          <p:cNvGrpSpPr/>
          <p:nvPr/>
        </p:nvGrpSpPr>
        <p:grpSpPr>
          <a:xfrm>
            <a:off x="3733250" y="2407525"/>
            <a:ext cx="1677491" cy="176025"/>
            <a:chOff x="4345425" y="2175475"/>
            <a:chExt cx="800750" cy="176025"/>
          </a:xfrm>
        </p:grpSpPr>
        <p:sp>
          <p:nvSpPr>
            <p:cNvPr id="1253" name="Google Shape;1253;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42"/>
          <p:cNvGrpSpPr/>
          <p:nvPr/>
        </p:nvGrpSpPr>
        <p:grpSpPr>
          <a:xfrm rot="140656">
            <a:off x="3657768" y="2861848"/>
            <a:ext cx="1828441" cy="176031"/>
            <a:chOff x="4345425" y="2175475"/>
            <a:chExt cx="800750" cy="176025"/>
          </a:xfrm>
        </p:grpSpPr>
        <p:sp>
          <p:nvSpPr>
            <p:cNvPr id="1256" name="Google Shape;1256;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42"/>
          <p:cNvGrpSpPr/>
          <p:nvPr/>
        </p:nvGrpSpPr>
        <p:grpSpPr>
          <a:xfrm rot="140725">
            <a:off x="3947857" y="3353395"/>
            <a:ext cx="1234670" cy="176031"/>
            <a:chOff x="4345425" y="2175475"/>
            <a:chExt cx="800750" cy="176025"/>
          </a:xfrm>
        </p:grpSpPr>
        <p:sp>
          <p:nvSpPr>
            <p:cNvPr id="1259" name="Google Shape;1259;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1" name="Google Shape;1261;p42"/>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The peak of the sum is never greater than the sum of the peaks.</a:t>
            </a:r>
            <a:endParaRPr/>
          </a:p>
        </p:txBody>
      </p:sp>
      <p:sp>
        <p:nvSpPr>
          <p:cNvPr id="1262" name="Google Shape;1262;p42"/>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2"/>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grpSp>
        <p:nvGrpSpPr>
          <p:cNvPr id="1268" name="Google Shape;1268;p43"/>
          <p:cNvGrpSpPr/>
          <p:nvPr/>
        </p:nvGrpSpPr>
        <p:grpSpPr>
          <a:xfrm rot="-900145">
            <a:off x="567735" y="3271492"/>
            <a:ext cx="1346977" cy="1179420"/>
            <a:chOff x="2334325" y="3469775"/>
            <a:chExt cx="1136500" cy="995125"/>
          </a:xfrm>
        </p:grpSpPr>
        <p:sp>
          <p:nvSpPr>
            <p:cNvPr id="1269" name="Google Shape;1269;p43"/>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3"/>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3"/>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3"/>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3"/>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4" name="Google Shape;1274;p43"/>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Enterprises deploy capacity to handle their peak demands. Under this strategy, the total capacity deployed is the sum of these individual peaks. However, since clouds can reallocate resources across many enterprises with different peak periods, a cloud needs to deploy less capacity.</a:t>
            </a:r>
            <a:endParaRPr sz="2000"/>
          </a:p>
        </p:txBody>
      </p:sp>
      <p:grpSp>
        <p:nvGrpSpPr>
          <p:cNvPr id="1275" name="Google Shape;1275;p43"/>
          <p:cNvGrpSpPr/>
          <p:nvPr/>
        </p:nvGrpSpPr>
        <p:grpSpPr>
          <a:xfrm rot="-1220272">
            <a:off x="1050380" y="3614997"/>
            <a:ext cx="427145" cy="632034"/>
            <a:chOff x="2320725" y="552300"/>
            <a:chExt cx="596450" cy="882550"/>
          </a:xfrm>
        </p:grpSpPr>
        <p:sp>
          <p:nvSpPr>
            <p:cNvPr id="1276" name="Google Shape;1276;p43"/>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3"/>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43"/>
          <p:cNvGrpSpPr/>
          <p:nvPr/>
        </p:nvGrpSpPr>
        <p:grpSpPr>
          <a:xfrm rot="697126">
            <a:off x="8221312" y="-564115"/>
            <a:ext cx="1305393" cy="1346461"/>
            <a:chOff x="1492000" y="427450"/>
            <a:chExt cx="1188000" cy="1225375"/>
          </a:xfrm>
        </p:grpSpPr>
        <p:sp>
          <p:nvSpPr>
            <p:cNvPr id="1286" name="Google Shape;1286;p43"/>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3"/>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3"/>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3"/>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3"/>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3"/>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3"/>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3"/>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43"/>
          <p:cNvGrpSpPr/>
          <p:nvPr/>
        </p:nvGrpSpPr>
        <p:grpSpPr>
          <a:xfrm rot="514806">
            <a:off x="1068419" y="466113"/>
            <a:ext cx="1118061" cy="876421"/>
            <a:chOff x="378575" y="1776375"/>
            <a:chExt cx="737425" cy="578050"/>
          </a:xfrm>
        </p:grpSpPr>
        <p:sp>
          <p:nvSpPr>
            <p:cNvPr id="1298" name="Google Shape;1298;p43"/>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3"/>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3"/>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3"/>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3"/>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43"/>
          <p:cNvGrpSpPr/>
          <p:nvPr/>
        </p:nvGrpSpPr>
        <p:grpSpPr>
          <a:xfrm>
            <a:off x="6604940" y="3898502"/>
            <a:ext cx="1745583" cy="230173"/>
            <a:chOff x="1394800" y="3522000"/>
            <a:chExt cx="1048650" cy="138275"/>
          </a:xfrm>
        </p:grpSpPr>
        <p:sp>
          <p:nvSpPr>
            <p:cNvPr id="1311" name="Google Shape;1311;p4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3"/>
        <p:cNvGrpSpPr/>
        <p:nvPr/>
      </p:nvGrpSpPr>
      <p:grpSpPr>
        <a:xfrm>
          <a:off x="0" y="0"/>
          <a:ext cx="0" cy="0"/>
          <a:chOff x="0" y="0"/>
          <a:chExt cx="0" cy="0"/>
        </a:xfrm>
      </p:grpSpPr>
      <p:grpSp>
        <p:nvGrpSpPr>
          <p:cNvPr id="1324" name="Google Shape;1324;p44"/>
          <p:cNvGrpSpPr/>
          <p:nvPr/>
        </p:nvGrpSpPr>
        <p:grpSpPr>
          <a:xfrm>
            <a:off x="3476925" y="1940288"/>
            <a:ext cx="2190131" cy="176025"/>
            <a:chOff x="4345425" y="2175475"/>
            <a:chExt cx="800750" cy="176025"/>
          </a:xfrm>
        </p:grpSpPr>
        <p:sp>
          <p:nvSpPr>
            <p:cNvPr id="1325" name="Google Shape;1325;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7" name="Google Shape;1327;p44"/>
          <p:cNvGrpSpPr/>
          <p:nvPr/>
        </p:nvGrpSpPr>
        <p:grpSpPr>
          <a:xfrm>
            <a:off x="3733250" y="2407525"/>
            <a:ext cx="1677491" cy="176025"/>
            <a:chOff x="4345425" y="2175475"/>
            <a:chExt cx="800750" cy="176025"/>
          </a:xfrm>
        </p:grpSpPr>
        <p:sp>
          <p:nvSpPr>
            <p:cNvPr id="1328" name="Google Shape;1328;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44"/>
          <p:cNvGrpSpPr/>
          <p:nvPr/>
        </p:nvGrpSpPr>
        <p:grpSpPr>
          <a:xfrm rot="140656">
            <a:off x="3657768" y="2861848"/>
            <a:ext cx="1828441" cy="176031"/>
            <a:chOff x="4345425" y="2175475"/>
            <a:chExt cx="800750" cy="176025"/>
          </a:xfrm>
        </p:grpSpPr>
        <p:sp>
          <p:nvSpPr>
            <p:cNvPr id="1331" name="Google Shape;1331;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44"/>
          <p:cNvGrpSpPr/>
          <p:nvPr/>
        </p:nvGrpSpPr>
        <p:grpSpPr>
          <a:xfrm rot="140725">
            <a:off x="3947857" y="3353395"/>
            <a:ext cx="1234670" cy="176031"/>
            <a:chOff x="4345425" y="2175475"/>
            <a:chExt cx="800750" cy="176025"/>
          </a:xfrm>
        </p:grpSpPr>
        <p:sp>
          <p:nvSpPr>
            <p:cNvPr id="1334" name="Google Shape;1334;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6" name="Google Shape;1336;p44"/>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Aggregate demand is smoother than individual.</a:t>
            </a:r>
            <a:endParaRPr/>
          </a:p>
        </p:txBody>
      </p:sp>
      <p:sp>
        <p:nvSpPr>
          <p:cNvPr id="1337" name="Google Shape;1337;p44"/>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4"/>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grpSp>
        <p:nvGrpSpPr>
          <p:cNvPr id="816" name="Google Shape;816;p28"/>
          <p:cNvGrpSpPr/>
          <p:nvPr/>
        </p:nvGrpSpPr>
        <p:grpSpPr>
          <a:xfrm>
            <a:off x="699619" y="529975"/>
            <a:ext cx="4356480" cy="176025"/>
            <a:chOff x="4345425" y="2175475"/>
            <a:chExt cx="800750" cy="176025"/>
          </a:xfrm>
        </p:grpSpPr>
        <p:sp>
          <p:nvSpPr>
            <p:cNvPr id="817" name="Google Shape;817;p2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28"/>
          <p:cNvSpPr txBox="1">
            <a:spLocks noGrp="1"/>
          </p:cNvSpPr>
          <p:nvPr>
            <p:ph type="title"/>
          </p:nvPr>
        </p:nvSpPr>
        <p:spPr>
          <a:xfrm>
            <a:off x="720000" y="244150"/>
            <a:ext cx="770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Contents </a:t>
            </a:r>
            <a:endParaRPr/>
          </a:p>
        </p:txBody>
      </p:sp>
      <p:sp>
        <p:nvSpPr>
          <p:cNvPr id="820" name="Google Shape;820;p28"/>
          <p:cNvSpPr txBox="1">
            <a:spLocks noGrp="1"/>
          </p:cNvSpPr>
          <p:nvPr>
            <p:ph type="body" idx="1"/>
          </p:nvPr>
        </p:nvSpPr>
        <p:spPr>
          <a:xfrm>
            <a:off x="720000" y="736575"/>
            <a:ext cx="7704000" cy="3645600"/>
          </a:xfrm>
          <a:prstGeom prst="rect">
            <a:avLst/>
          </a:prstGeom>
        </p:spPr>
        <p:txBody>
          <a:bodyPr spcFirstLastPara="1" wrap="square" lIns="91425" tIns="91425" rIns="91425" bIns="91425" anchor="t" anchorCtr="0">
            <a:noAutofit/>
          </a:bodyPr>
          <a:lstStyle/>
          <a:p>
            <a:pPr marL="914400" lvl="0" indent="-336550" algn="l" rtl="0">
              <a:spcBef>
                <a:spcPts val="0"/>
              </a:spcBef>
              <a:spcAft>
                <a:spcPts val="0"/>
              </a:spcAft>
              <a:buSzPts val="1700"/>
              <a:buChar char="●"/>
            </a:pPr>
            <a:endParaRPr lang="en" sz="3200" b="1" dirty="0" smtClean="0"/>
          </a:p>
          <a:p>
            <a:pPr marL="914400" lvl="0" indent="-336550" algn="l" rtl="0">
              <a:spcBef>
                <a:spcPts val="0"/>
              </a:spcBef>
              <a:spcAft>
                <a:spcPts val="0"/>
              </a:spcAft>
              <a:buSzPts val="1700"/>
              <a:buChar char="●"/>
            </a:pPr>
            <a:r>
              <a:rPr lang="en" sz="3200" b="1" dirty="0" smtClean="0"/>
              <a:t>Cloud </a:t>
            </a:r>
            <a:r>
              <a:rPr lang="en" sz="3200" b="1" dirty="0"/>
              <a:t>Economics : </a:t>
            </a:r>
            <a:endParaRPr lang="en" sz="3200" b="1" dirty="0" smtClean="0"/>
          </a:p>
          <a:p>
            <a:pPr marL="914400" lvl="0" indent="-336550" algn="l" rtl="0">
              <a:spcBef>
                <a:spcPts val="0"/>
              </a:spcBef>
              <a:spcAft>
                <a:spcPts val="0"/>
              </a:spcAft>
              <a:buSzPts val="1700"/>
              <a:buNone/>
            </a:pPr>
            <a:endParaRPr sz="3200" b="1" dirty="0"/>
          </a:p>
          <a:p>
            <a:pPr marL="1371600" lvl="1" indent="-336550" algn="l" rtl="0">
              <a:spcBef>
                <a:spcPts val="0"/>
              </a:spcBef>
              <a:spcAft>
                <a:spcPts val="0"/>
              </a:spcAft>
              <a:buSzPts val="1700"/>
              <a:buChar char="○"/>
            </a:pPr>
            <a:r>
              <a:rPr lang="en" sz="3200" dirty="0"/>
              <a:t>Developing an Economic Strategy</a:t>
            </a:r>
            <a:endParaRPr sz="3200" dirty="0"/>
          </a:p>
          <a:p>
            <a:pPr marL="1371600" lvl="1" indent="-336550" algn="l" rtl="0">
              <a:spcBef>
                <a:spcPts val="0"/>
              </a:spcBef>
              <a:spcAft>
                <a:spcPts val="0"/>
              </a:spcAft>
              <a:buSzPts val="1700"/>
              <a:buChar char="○"/>
            </a:pPr>
            <a:r>
              <a:rPr lang="en" sz="3200" dirty="0"/>
              <a:t>Exploring the Costs</a:t>
            </a:r>
            <a:endParaRPr sz="3200" dirty="0"/>
          </a:p>
          <a:p>
            <a:pPr marL="1371600" lvl="1" indent="-336550" algn="l" rtl="0">
              <a:spcBef>
                <a:spcPts val="0"/>
              </a:spcBef>
              <a:spcAft>
                <a:spcPts val="0"/>
              </a:spcAft>
              <a:buSzPts val="1700"/>
              <a:buChar char="○"/>
            </a:pPr>
            <a:r>
              <a:rPr lang="en" sz="3200" dirty="0"/>
              <a:t>Laws of cloudonomics</a:t>
            </a:r>
            <a:endParaRPr sz="3200" dirty="0"/>
          </a:p>
          <a:p>
            <a:pPr marL="1371600" lvl="1" indent="-336550" algn="l" rtl="0">
              <a:spcBef>
                <a:spcPts val="0"/>
              </a:spcBef>
              <a:spcAft>
                <a:spcPts val="0"/>
              </a:spcAft>
              <a:buSzPts val="1700"/>
              <a:buChar char="○"/>
            </a:pPr>
            <a:r>
              <a:rPr lang="en" sz="3200" dirty="0"/>
              <a:t>Cost </a:t>
            </a:r>
            <a:r>
              <a:rPr lang="en" sz="3200" dirty="0" smtClean="0"/>
              <a:t>estimation</a:t>
            </a:r>
          </a:p>
        </p:txBody>
      </p:sp>
      <p:grpSp>
        <p:nvGrpSpPr>
          <p:cNvPr id="821" name="Google Shape;821;p28"/>
          <p:cNvGrpSpPr/>
          <p:nvPr/>
        </p:nvGrpSpPr>
        <p:grpSpPr>
          <a:xfrm rot="1461682">
            <a:off x="7211497" y="174521"/>
            <a:ext cx="2743443" cy="1090954"/>
            <a:chOff x="4038775" y="3369325"/>
            <a:chExt cx="1789725" cy="711700"/>
          </a:xfrm>
        </p:grpSpPr>
        <p:sp>
          <p:nvSpPr>
            <p:cNvPr id="822" name="Google Shape;822;p28"/>
            <p:cNvSpPr/>
            <p:nvPr/>
          </p:nvSpPr>
          <p:spPr>
            <a:xfrm>
              <a:off x="4059950" y="3603700"/>
              <a:ext cx="523950" cy="276175"/>
            </a:xfrm>
            <a:custGeom>
              <a:avLst/>
              <a:gdLst/>
              <a:ahLst/>
              <a:cxnLst/>
              <a:rect l="l" t="t" r="r" b="b"/>
              <a:pathLst>
                <a:path w="20958" h="11047" extrusionOk="0">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4043050" y="3372050"/>
              <a:ext cx="501200" cy="322275"/>
            </a:xfrm>
            <a:custGeom>
              <a:avLst/>
              <a:gdLst/>
              <a:ahLst/>
              <a:cxnLst/>
              <a:rect l="l" t="t" r="r" b="b"/>
              <a:pathLst>
                <a:path w="20048" h="12891" extrusionOk="0">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4101875" y="3397400"/>
              <a:ext cx="372750" cy="117625"/>
            </a:xfrm>
            <a:custGeom>
              <a:avLst/>
              <a:gdLst/>
              <a:ahLst/>
              <a:cxnLst/>
              <a:rect l="l" t="t" r="r" b="b"/>
              <a:pathLst>
                <a:path w="14910" h="4705" extrusionOk="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4038775" y="3369325"/>
              <a:ext cx="550325" cy="519150"/>
            </a:xfrm>
            <a:custGeom>
              <a:avLst/>
              <a:gdLst/>
              <a:ahLst/>
              <a:cxnLst/>
              <a:rect l="l" t="t" r="r" b="b"/>
              <a:pathLst>
                <a:path w="22013" h="20766" extrusionOk="0">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3" name="Google Shape;1343;p45"/>
          <p:cNvGrpSpPr/>
          <p:nvPr/>
        </p:nvGrpSpPr>
        <p:grpSpPr>
          <a:xfrm rot="-900145">
            <a:off x="567735" y="3271492"/>
            <a:ext cx="1346977" cy="1179420"/>
            <a:chOff x="2334325" y="3469775"/>
            <a:chExt cx="1136500" cy="995125"/>
          </a:xfrm>
        </p:grpSpPr>
        <p:sp>
          <p:nvSpPr>
            <p:cNvPr id="1344" name="Google Shape;1344;p45"/>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5"/>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5"/>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5"/>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5"/>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45"/>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Aggregating demand from multiple customers tends to smooth out variation. Therefore, Clouds get higher utilization, enabling better economics.</a:t>
            </a:r>
            <a:endParaRPr sz="2100"/>
          </a:p>
        </p:txBody>
      </p:sp>
      <p:grpSp>
        <p:nvGrpSpPr>
          <p:cNvPr id="1350" name="Google Shape;1350;p45"/>
          <p:cNvGrpSpPr/>
          <p:nvPr/>
        </p:nvGrpSpPr>
        <p:grpSpPr>
          <a:xfrm rot="-1220272">
            <a:off x="1050380" y="3614997"/>
            <a:ext cx="427145" cy="632034"/>
            <a:chOff x="2320725" y="552300"/>
            <a:chExt cx="596450" cy="882550"/>
          </a:xfrm>
        </p:grpSpPr>
        <p:sp>
          <p:nvSpPr>
            <p:cNvPr id="1351" name="Google Shape;1351;p45"/>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5"/>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5"/>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5"/>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5"/>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5"/>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5"/>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5"/>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5"/>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45"/>
          <p:cNvGrpSpPr/>
          <p:nvPr/>
        </p:nvGrpSpPr>
        <p:grpSpPr>
          <a:xfrm rot="697126">
            <a:off x="8221312" y="-564115"/>
            <a:ext cx="1305393" cy="1346461"/>
            <a:chOff x="1492000" y="427450"/>
            <a:chExt cx="1188000" cy="1225375"/>
          </a:xfrm>
        </p:grpSpPr>
        <p:sp>
          <p:nvSpPr>
            <p:cNvPr id="1361" name="Google Shape;1361;p45"/>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5"/>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5"/>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5"/>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5"/>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5"/>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5"/>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5"/>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5"/>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5"/>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5"/>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1372;p45"/>
          <p:cNvGrpSpPr/>
          <p:nvPr/>
        </p:nvGrpSpPr>
        <p:grpSpPr>
          <a:xfrm rot="514806">
            <a:off x="1068419" y="466113"/>
            <a:ext cx="1118061" cy="876421"/>
            <a:chOff x="378575" y="1776375"/>
            <a:chExt cx="737425" cy="578050"/>
          </a:xfrm>
        </p:grpSpPr>
        <p:sp>
          <p:nvSpPr>
            <p:cNvPr id="1373" name="Google Shape;1373;p45"/>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5"/>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5"/>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5"/>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5"/>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5"/>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5"/>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5"/>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5"/>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5"/>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5"/>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45"/>
          <p:cNvGrpSpPr/>
          <p:nvPr/>
        </p:nvGrpSpPr>
        <p:grpSpPr>
          <a:xfrm>
            <a:off x="6604940" y="3898502"/>
            <a:ext cx="1745583" cy="230173"/>
            <a:chOff x="1394800" y="3522000"/>
            <a:chExt cx="1048650" cy="138275"/>
          </a:xfrm>
        </p:grpSpPr>
        <p:sp>
          <p:nvSpPr>
            <p:cNvPr id="1386" name="Google Shape;1386;p4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8"/>
        <p:cNvGrpSpPr/>
        <p:nvPr/>
      </p:nvGrpSpPr>
      <p:grpSpPr>
        <a:xfrm>
          <a:off x="0" y="0"/>
          <a:ext cx="0" cy="0"/>
          <a:chOff x="0" y="0"/>
          <a:chExt cx="0" cy="0"/>
        </a:xfrm>
      </p:grpSpPr>
      <p:grpSp>
        <p:nvGrpSpPr>
          <p:cNvPr id="1399" name="Google Shape;1399;p46"/>
          <p:cNvGrpSpPr/>
          <p:nvPr/>
        </p:nvGrpSpPr>
        <p:grpSpPr>
          <a:xfrm>
            <a:off x="3476925" y="1940288"/>
            <a:ext cx="2190131" cy="176025"/>
            <a:chOff x="4345425" y="2175475"/>
            <a:chExt cx="800750" cy="176025"/>
          </a:xfrm>
        </p:grpSpPr>
        <p:sp>
          <p:nvSpPr>
            <p:cNvPr id="1400" name="Google Shape;1400;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46"/>
          <p:cNvGrpSpPr/>
          <p:nvPr/>
        </p:nvGrpSpPr>
        <p:grpSpPr>
          <a:xfrm>
            <a:off x="3733250" y="2407525"/>
            <a:ext cx="1677491" cy="176025"/>
            <a:chOff x="4345425" y="2175475"/>
            <a:chExt cx="800750" cy="176025"/>
          </a:xfrm>
        </p:grpSpPr>
        <p:sp>
          <p:nvSpPr>
            <p:cNvPr id="1403" name="Google Shape;1403;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1405;p46"/>
          <p:cNvGrpSpPr/>
          <p:nvPr/>
        </p:nvGrpSpPr>
        <p:grpSpPr>
          <a:xfrm rot="140656">
            <a:off x="3657768" y="2861848"/>
            <a:ext cx="1828441" cy="176031"/>
            <a:chOff x="4345425" y="2175475"/>
            <a:chExt cx="800750" cy="176025"/>
          </a:xfrm>
        </p:grpSpPr>
        <p:sp>
          <p:nvSpPr>
            <p:cNvPr id="1406" name="Google Shape;1406;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46"/>
          <p:cNvGrpSpPr/>
          <p:nvPr/>
        </p:nvGrpSpPr>
        <p:grpSpPr>
          <a:xfrm rot="140725">
            <a:off x="3947857" y="3353395"/>
            <a:ext cx="1234670" cy="176031"/>
            <a:chOff x="4345425" y="2175475"/>
            <a:chExt cx="800750" cy="176025"/>
          </a:xfrm>
        </p:grpSpPr>
        <p:sp>
          <p:nvSpPr>
            <p:cNvPr id="1409" name="Google Shape;1409;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1" name="Google Shape;1411;p46"/>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Average unit costs are reduced.</a:t>
            </a:r>
            <a:endParaRPr/>
          </a:p>
        </p:txBody>
      </p:sp>
      <p:sp>
        <p:nvSpPr>
          <p:cNvPr id="1412" name="Google Shape;1412;p46"/>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6"/>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grpSp>
        <p:nvGrpSpPr>
          <p:cNvPr id="1418" name="Google Shape;1418;p47"/>
          <p:cNvGrpSpPr/>
          <p:nvPr/>
        </p:nvGrpSpPr>
        <p:grpSpPr>
          <a:xfrm rot="-900145">
            <a:off x="567735" y="3271492"/>
            <a:ext cx="1346977" cy="1179420"/>
            <a:chOff x="2334325" y="3469775"/>
            <a:chExt cx="1136500" cy="995125"/>
          </a:xfrm>
        </p:grpSpPr>
        <p:sp>
          <p:nvSpPr>
            <p:cNvPr id="1419" name="Google Shape;1419;p47"/>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7"/>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7"/>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7"/>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7"/>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4" name="Google Shape;1424;p47"/>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They are reduced by distributing fixed costs over more units of output. Larger cloud providers can therefore achieve economies of scale.</a:t>
            </a:r>
            <a:endParaRPr sz="2000"/>
          </a:p>
        </p:txBody>
      </p:sp>
      <p:grpSp>
        <p:nvGrpSpPr>
          <p:cNvPr id="1425" name="Google Shape;1425;p47"/>
          <p:cNvGrpSpPr/>
          <p:nvPr/>
        </p:nvGrpSpPr>
        <p:grpSpPr>
          <a:xfrm rot="-1220272">
            <a:off x="1050380" y="3614997"/>
            <a:ext cx="427145" cy="632034"/>
            <a:chOff x="2320725" y="552300"/>
            <a:chExt cx="596450" cy="882550"/>
          </a:xfrm>
        </p:grpSpPr>
        <p:sp>
          <p:nvSpPr>
            <p:cNvPr id="1426" name="Google Shape;1426;p47"/>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7"/>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7"/>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7"/>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7"/>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7"/>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7"/>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7"/>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7"/>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47"/>
          <p:cNvGrpSpPr/>
          <p:nvPr/>
        </p:nvGrpSpPr>
        <p:grpSpPr>
          <a:xfrm rot="697126">
            <a:off x="8221312" y="-564115"/>
            <a:ext cx="1305393" cy="1346461"/>
            <a:chOff x="1492000" y="427450"/>
            <a:chExt cx="1188000" cy="1225375"/>
          </a:xfrm>
        </p:grpSpPr>
        <p:sp>
          <p:nvSpPr>
            <p:cNvPr id="1436" name="Google Shape;1436;p4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47"/>
          <p:cNvGrpSpPr/>
          <p:nvPr/>
        </p:nvGrpSpPr>
        <p:grpSpPr>
          <a:xfrm rot="514806">
            <a:off x="1068419" y="466113"/>
            <a:ext cx="1118061" cy="876421"/>
            <a:chOff x="378575" y="1776375"/>
            <a:chExt cx="737425" cy="578050"/>
          </a:xfrm>
        </p:grpSpPr>
        <p:sp>
          <p:nvSpPr>
            <p:cNvPr id="1448" name="Google Shape;1448;p47"/>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7"/>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7"/>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7"/>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7"/>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7"/>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7"/>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7"/>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7"/>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7"/>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7"/>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7"/>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47"/>
          <p:cNvGrpSpPr/>
          <p:nvPr/>
        </p:nvGrpSpPr>
        <p:grpSpPr>
          <a:xfrm>
            <a:off x="6604940" y="3898502"/>
            <a:ext cx="1745583" cy="230173"/>
            <a:chOff x="1394800" y="3522000"/>
            <a:chExt cx="1048650" cy="138275"/>
          </a:xfrm>
        </p:grpSpPr>
        <p:sp>
          <p:nvSpPr>
            <p:cNvPr id="1461" name="Google Shape;1461;p4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3"/>
        <p:cNvGrpSpPr/>
        <p:nvPr/>
      </p:nvGrpSpPr>
      <p:grpSpPr>
        <a:xfrm>
          <a:off x="0" y="0"/>
          <a:ext cx="0" cy="0"/>
          <a:chOff x="0" y="0"/>
          <a:chExt cx="0" cy="0"/>
        </a:xfrm>
      </p:grpSpPr>
      <p:grpSp>
        <p:nvGrpSpPr>
          <p:cNvPr id="1474" name="Google Shape;1474;p48"/>
          <p:cNvGrpSpPr/>
          <p:nvPr/>
        </p:nvGrpSpPr>
        <p:grpSpPr>
          <a:xfrm>
            <a:off x="3476925" y="1940288"/>
            <a:ext cx="2190131" cy="176025"/>
            <a:chOff x="4345425" y="2175475"/>
            <a:chExt cx="800750" cy="176025"/>
          </a:xfrm>
        </p:grpSpPr>
        <p:sp>
          <p:nvSpPr>
            <p:cNvPr id="1475" name="Google Shape;1475;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7" name="Google Shape;1477;p48"/>
          <p:cNvGrpSpPr/>
          <p:nvPr/>
        </p:nvGrpSpPr>
        <p:grpSpPr>
          <a:xfrm>
            <a:off x="3733250" y="2407525"/>
            <a:ext cx="1677491" cy="176025"/>
            <a:chOff x="4345425" y="2175475"/>
            <a:chExt cx="800750" cy="176025"/>
          </a:xfrm>
        </p:grpSpPr>
        <p:sp>
          <p:nvSpPr>
            <p:cNvPr id="1478" name="Google Shape;1478;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48"/>
          <p:cNvGrpSpPr/>
          <p:nvPr/>
        </p:nvGrpSpPr>
        <p:grpSpPr>
          <a:xfrm rot="140656">
            <a:off x="3657768" y="2861848"/>
            <a:ext cx="1828441" cy="176031"/>
            <a:chOff x="4345425" y="2175475"/>
            <a:chExt cx="800750" cy="176025"/>
          </a:xfrm>
        </p:grpSpPr>
        <p:sp>
          <p:nvSpPr>
            <p:cNvPr id="1481" name="Google Shape;1481;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48"/>
          <p:cNvGrpSpPr/>
          <p:nvPr/>
        </p:nvGrpSpPr>
        <p:grpSpPr>
          <a:xfrm rot="140725">
            <a:off x="3947857" y="3353395"/>
            <a:ext cx="1234670" cy="176031"/>
            <a:chOff x="4345425" y="2175475"/>
            <a:chExt cx="800750" cy="176025"/>
          </a:xfrm>
        </p:grpSpPr>
        <p:sp>
          <p:nvSpPr>
            <p:cNvPr id="1484" name="Google Shape;1484;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6" name="Google Shape;1486;p48"/>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 Superiority in numbers.</a:t>
            </a:r>
            <a:endParaRPr/>
          </a:p>
        </p:txBody>
      </p:sp>
      <p:sp>
        <p:nvSpPr>
          <p:cNvPr id="1487" name="Google Shape;1487;p48"/>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3" name="Google Shape;1493;p49"/>
          <p:cNvGrpSpPr/>
          <p:nvPr/>
        </p:nvGrpSpPr>
        <p:grpSpPr>
          <a:xfrm rot="-900145">
            <a:off x="567735" y="3271492"/>
            <a:ext cx="1346977" cy="1179420"/>
            <a:chOff x="2334325" y="3469775"/>
            <a:chExt cx="1136500" cy="995125"/>
          </a:xfrm>
        </p:grpSpPr>
        <p:sp>
          <p:nvSpPr>
            <p:cNvPr id="1494" name="Google Shape;1494;p49"/>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9"/>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9"/>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9"/>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9"/>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9" name="Google Shape;1499;p49"/>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Superiority in numbers is the most important factor in the result of a combat. Service providers have the scale to fight rogue attacks.</a:t>
            </a:r>
            <a:endParaRPr sz="2000"/>
          </a:p>
        </p:txBody>
      </p:sp>
      <p:grpSp>
        <p:nvGrpSpPr>
          <p:cNvPr id="1500" name="Google Shape;1500;p49"/>
          <p:cNvGrpSpPr/>
          <p:nvPr/>
        </p:nvGrpSpPr>
        <p:grpSpPr>
          <a:xfrm rot="-1220272">
            <a:off x="1050380" y="3614997"/>
            <a:ext cx="427145" cy="632034"/>
            <a:chOff x="2320725" y="552300"/>
            <a:chExt cx="596450" cy="882550"/>
          </a:xfrm>
        </p:grpSpPr>
        <p:sp>
          <p:nvSpPr>
            <p:cNvPr id="1501" name="Google Shape;1501;p49"/>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9"/>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9"/>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9"/>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9"/>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9"/>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9"/>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9"/>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9"/>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9"/>
          <p:cNvGrpSpPr/>
          <p:nvPr/>
        </p:nvGrpSpPr>
        <p:grpSpPr>
          <a:xfrm rot="697126">
            <a:off x="8221312" y="-564115"/>
            <a:ext cx="1305393" cy="1346461"/>
            <a:chOff x="1492000" y="427450"/>
            <a:chExt cx="1188000" cy="1225375"/>
          </a:xfrm>
        </p:grpSpPr>
        <p:sp>
          <p:nvSpPr>
            <p:cNvPr id="1511" name="Google Shape;1511;p49"/>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9"/>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9"/>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9"/>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9"/>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9"/>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9"/>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9"/>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9"/>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9"/>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9"/>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49"/>
          <p:cNvGrpSpPr/>
          <p:nvPr/>
        </p:nvGrpSpPr>
        <p:grpSpPr>
          <a:xfrm rot="514806">
            <a:off x="1068419" y="466113"/>
            <a:ext cx="1118061" cy="876421"/>
            <a:chOff x="378575" y="1776375"/>
            <a:chExt cx="737425" cy="578050"/>
          </a:xfrm>
        </p:grpSpPr>
        <p:sp>
          <p:nvSpPr>
            <p:cNvPr id="1523" name="Google Shape;1523;p49"/>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9"/>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9"/>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9"/>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9"/>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9"/>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9"/>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9"/>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9"/>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9"/>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9"/>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9"/>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5" name="Google Shape;1535;p49"/>
          <p:cNvGrpSpPr/>
          <p:nvPr/>
        </p:nvGrpSpPr>
        <p:grpSpPr>
          <a:xfrm>
            <a:off x="6604940" y="3898502"/>
            <a:ext cx="1745583" cy="230173"/>
            <a:chOff x="1394800" y="3522000"/>
            <a:chExt cx="1048650" cy="138275"/>
          </a:xfrm>
        </p:grpSpPr>
        <p:sp>
          <p:nvSpPr>
            <p:cNvPr id="1536" name="Google Shape;1536;p4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8"/>
        <p:cNvGrpSpPr/>
        <p:nvPr/>
      </p:nvGrpSpPr>
      <p:grpSpPr>
        <a:xfrm>
          <a:off x="0" y="0"/>
          <a:ext cx="0" cy="0"/>
          <a:chOff x="0" y="0"/>
          <a:chExt cx="0" cy="0"/>
        </a:xfrm>
      </p:grpSpPr>
      <p:grpSp>
        <p:nvGrpSpPr>
          <p:cNvPr id="1549" name="Google Shape;1549;p50"/>
          <p:cNvGrpSpPr/>
          <p:nvPr/>
        </p:nvGrpSpPr>
        <p:grpSpPr>
          <a:xfrm>
            <a:off x="3476925" y="1940288"/>
            <a:ext cx="2190131" cy="176025"/>
            <a:chOff x="4345425" y="2175475"/>
            <a:chExt cx="800750" cy="176025"/>
          </a:xfrm>
        </p:grpSpPr>
        <p:sp>
          <p:nvSpPr>
            <p:cNvPr id="1550" name="Google Shape;1550;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50"/>
          <p:cNvGrpSpPr/>
          <p:nvPr/>
        </p:nvGrpSpPr>
        <p:grpSpPr>
          <a:xfrm>
            <a:off x="3733250" y="2407525"/>
            <a:ext cx="1677491" cy="176025"/>
            <a:chOff x="4345425" y="2175475"/>
            <a:chExt cx="800750" cy="176025"/>
          </a:xfrm>
        </p:grpSpPr>
        <p:sp>
          <p:nvSpPr>
            <p:cNvPr id="1553" name="Google Shape;1553;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5" name="Google Shape;1555;p50"/>
          <p:cNvGrpSpPr/>
          <p:nvPr/>
        </p:nvGrpSpPr>
        <p:grpSpPr>
          <a:xfrm rot="140656">
            <a:off x="3657768" y="2861848"/>
            <a:ext cx="1828441" cy="176031"/>
            <a:chOff x="4345425" y="2175475"/>
            <a:chExt cx="800750" cy="176025"/>
          </a:xfrm>
        </p:grpSpPr>
        <p:sp>
          <p:nvSpPr>
            <p:cNvPr id="1556" name="Google Shape;1556;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50"/>
          <p:cNvGrpSpPr/>
          <p:nvPr/>
        </p:nvGrpSpPr>
        <p:grpSpPr>
          <a:xfrm rot="140725">
            <a:off x="3947857" y="3353395"/>
            <a:ext cx="1234670" cy="176031"/>
            <a:chOff x="4345425" y="2175475"/>
            <a:chExt cx="800750" cy="176025"/>
          </a:xfrm>
        </p:grpSpPr>
        <p:sp>
          <p:nvSpPr>
            <p:cNvPr id="1559" name="Google Shape;1559;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1" name="Google Shape;1561;p50"/>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Space-time is a continuum.</a:t>
            </a:r>
            <a:endParaRPr/>
          </a:p>
        </p:txBody>
      </p:sp>
      <p:sp>
        <p:nvSpPr>
          <p:cNvPr id="1562" name="Google Shape;1562;p50"/>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0"/>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grpSp>
        <p:nvGrpSpPr>
          <p:cNvPr id="1568" name="Google Shape;1568;p51"/>
          <p:cNvGrpSpPr/>
          <p:nvPr/>
        </p:nvGrpSpPr>
        <p:grpSpPr>
          <a:xfrm rot="-900145">
            <a:off x="567735" y="3271492"/>
            <a:ext cx="1346977" cy="1179420"/>
            <a:chOff x="2334325" y="3469775"/>
            <a:chExt cx="1136500" cy="995125"/>
          </a:xfrm>
        </p:grpSpPr>
        <p:sp>
          <p:nvSpPr>
            <p:cNvPr id="1569" name="Google Shape;1569;p51"/>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1"/>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1"/>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1"/>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1"/>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4" name="Google Shape;1574;p51"/>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Organizations derive competitive advantage from responding to changing business conditions faster than the competition. With Cloud scalability, for the same cost, a business can accelerate its information processing and decision-making.</a:t>
            </a:r>
            <a:endParaRPr sz="2000"/>
          </a:p>
        </p:txBody>
      </p:sp>
      <p:grpSp>
        <p:nvGrpSpPr>
          <p:cNvPr id="1575" name="Google Shape;1575;p51"/>
          <p:cNvGrpSpPr/>
          <p:nvPr/>
        </p:nvGrpSpPr>
        <p:grpSpPr>
          <a:xfrm rot="-1220272">
            <a:off x="1050380" y="3614997"/>
            <a:ext cx="427145" cy="632034"/>
            <a:chOff x="2320725" y="552300"/>
            <a:chExt cx="596450" cy="882550"/>
          </a:xfrm>
        </p:grpSpPr>
        <p:sp>
          <p:nvSpPr>
            <p:cNvPr id="1576" name="Google Shape;1576;p51"/>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1"/>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1"/>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1"/>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1"/>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1"/>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1"/>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1"/>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1"/>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51"/>
          <p:cNvGrpSpPr/>
          <p:nvPr/>
        </p:nvGrpSpPr>
        <p:grpSpPr>
          <a:xfrm rot="697126">
            <a:off x="8221312" y="-564115"/>
            <a:ext cx="1305393" cy="1346461"/>
            <a:chOff x="1492000" y="427450"/>
            <a:chExt cx="1188000" cy="1225375"/>
          </a:xfrm>
        </p:grpSpPr>
        <p:sp>
          <p:nvSpPr>
            <p:cNvPr id="1586" name="Google Shape;1586;p51"/>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1"/>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1"/>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1"/>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1"/>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1"/>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1"/>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1"/>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1"/>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1"/>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1"/>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7" name="Google Shape;1597;p51"/>
          <p:cNvGrpSpPr/>
          <p:nvPr/>
        </p:nvGrpSpPr>
        <p:grpSpPr>
          <a:xfrm rot="514806">
            <a:off x="1068419" y="466113"/>
            <a:ext cx="1118061" cy="876421"/>
            <a:chOff x="378575" y="1776375"/>
            <a:chExt cx="737425" cy="578050"/>
          </a:xfrm>
        </p:grpSpPr>
        <p:sp>
          <p:nvSpPr>
            <p:cNvPr id="1598" name="Google Shape;1598;p51"/>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1"/>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1"/>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1"/>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1"/>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1"/>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1"/>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1"/>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1"/>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1"/>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1"/>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1"/>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51"/>
          <p:cNvGrpSpPr/>
          <p:nvPr/>
        </p:nvGrpSpPr>
        <p:grpSpPr>
          <a:xfrm>
            <a:off x="6604940" y="3898502"/>
            <a:ext cx="1745583" cy="230173"/>
            <a:chOff x="1394800" y="3522000"/>
            <a:chExt cx="1048650" cy="138275"/>
          </a:xfrm>
        </p:grpSpPr>
        <p:sp>
          <p:nvSpPr>
            <p:cNvPr id="1611" name="Google Shape;1611;p51"/>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1"/>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1"/>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1"/>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1"/>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1"/>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1"/>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3"/>
        <p:cNvGrpSpPr/>
        <p:nvPr/>
      </p:nvGrpSpPr>
      <p:grpSpPr>
        <a:xfrm>
          <a:off x="0" y="0"/>
          <a:ext cx="0" cy="0"/>
          <a:chOff x="0" y="0"/>
          <a:chExt cx="0" cy="0"/>
        </a:xfrm>
      </p:grpSpPr>
      <p:grpSp>
        <p:nvGrpSpPr>
          <p:cNvPr id="1624" name="Google Shape;1624;p52"/>
          <p:cNvGrpSpPr/>
          <p:nvPr/>
        </p:nvGrpSpPr>
        <p:grpSpPr>
          <a:xfrm>
            <a:off x="3476925" y="1940288"/>
            <a:ext cx="2190131" cy="176025"/>
            <a:chOff x="4345425" y="2175475"/>
            <a:chExt cx="800750" cy="176025"/>
          </a:xfrm>
        </p:grpSpPr>
        <p:sp>
          <p:nvSpPr>
            <p:cNvPr id="1625" name="Google Shape;1625;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2"/>
          <p:cNvGrpSpPr/>
          <p:nvPr/>
        </p:nvGrpSpPr>
        <p:grpSpPr>
          <a:xfrm>
            <a:off x="3733250" y="2407525"/>
            <a:ext cx="1677491" cy="176025"/>
            <a:chOff x="4345425" y="2175475"/>
            <a:chExt cx="800750" cy="176025"/>
          </a:xfrm>
        </p:grpSpPr>
        <p:sp>
          <p:nvSpPr>
            <p:cNvPr id="1628" name="Google Shape;1628;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52"/>
          <p:cNvGrpSpPr/>
          <p:nvPr/>
        </p:nvGrpSpPr>
        <p:grpSpPr>
          <a:xfrm rot="140656">
            <a:off x="3657768" y="2861848"/>
            <a:ext cx="1828441" cy="176031"/>
            <a:chOff x="4345425" y="2175475"/>
            <a:chExt cx="800750" cy="176025"/>
          </a:xfrm>
        </p:grpSpPr>
        <p:sp>
          <p:nvSpPr>
            <p:cNvPr id="1631" name="Google Shape;1631;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2"/>
          <p:cNvGrpSpPr/>
          <p:nvPr/>
        </p:nvGrpSpPr>
        <p:grpSpPr>
          <a:xfrm rot="140725">
            <a:off x="3947857" y="3353395"/>
            <a:ext cx="1234670" cy="176031"/>
            <a:chOff x="4345425" y="2175475"/>
            <a:chExt cx="800750" cy="176025"/>
          </a:xfrm>
        </p:grpSpPr>
        <p:sp>
          <p:nvSpPr>
            <p:cNvPr id="1634" name="Google Shape;1634;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6" name="Google Shape;1636;p52"/>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Dispersion is the inverse square of latency.</a:t>
            </a:r>
            <a:endParaRPr/>
          </a:p>
        </p:txBody>
      </p:sp>
      <p:sp>
        <p:nvSpPr>
          <p:cNvPr id="1637" name="Google Shape;1637;p52"/>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2"/>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42"/>
        <p:cNvGrpSpPr/>
        <p:nvPr/>
      </p:nvGrpSpPr>
      <p:grpSpPr>
        <a:xfrm>
          <a:off x="0" y="0"/>
          <a:ext cx="0" cy="0"/>
          <a:chOff x="0" y="0"/>
          <a:chExt cx="0" cy="0"/>
        </a:xfrm>
      </p:grpSpPr>
      <p:grpSp>
        <p:nvGrpSpPr>
          <p:cNvPr id="1643" name="Google Shape;1643;p53"/>
          <p:cNvGrpSpPr/>
          <p:nvPr/>
        </p:nvGrpSpPr>
        <p:grpSpPr>
          <a:xfrm rot="-900145">
            <a:off x="567735" y="3271492"/>
            <a:ext cx="1346977" cy="1179420"/>
            <a:chOff x="2334325" y="3469775"/>
            <a:chExt cx="1136500" cy="995125"/>
          </a:xfrm>
        </p:grpSpPr>
        <p:sp>
          <p:nvSpPr>
            <p:cNvPr id="1644" name="Google Shape;1644;p53"/>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3"/>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3"/>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3"/>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3"/>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9" name="Google Shape;1649;p53"/>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Reduced latency is increasingly essential to modern applications. A Cloud Computing provider is able to provide more nodes, and hence reduced latency, than an enterprise would want to deploy.</a:t>
            </a:r>
            <a:endParaRPr sz="2000"/>
          </a:p>
        </p:txBody>
      </p:sp>
      <p:grpSp>
        <p:nvGrpSpPr>
          <p:cNvPr id="1650" name="Google Shape;1650;p53"/>
          <p:cNvGrpSpPr/>
          <p:nvPr/>
        </p:nvGrpSpPr>
        <p:grpSpPr>
          <a:xfrm rot="-1220272">
            <a:off x="1050380" y="3614997"/>
            <a:ext cx="427145" cy="632034"/>
            <a:chOff x="2320725" y="552300"/>
            <a:chExt cx="596450" cy="882550"/>
          </a:xfrm>
        </p:grpSpPr>
        <p:sp>
          <p:nvSpPr>
            <p:cNvPr id="1651" name="Google Shape;1651;p53"/>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3"/>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3"/>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3"/>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3"/>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3"/>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3"/>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3"/>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3"/>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53"/>
          <p:cNvGrpSpPr/>
          <p:nvPr/>
        </p:nvGrpSpPr>
        <p:grpSpPr>
          <a:xfrm rot="697126">
            <a:off x="8221312" y="-564115"/>
            <a:ext cx="1305393" cy="1346461"/>
            <a:chOff x="1492000" y="427450"/>
            <a:chExt cx="1188000" cy="1225375"/>
          </a:xfrm>
        </p:grpSpPr>
        <p:sp>
          <p:nvSpPr>
            <p:cNvPr id="1661" name="Google Shape;1661;p53"/>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3"/>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3"/>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3"/>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3"/>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3"/>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3"/>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3"/>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3"/>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3"/>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3"/>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53"/>
          <p:cNvGrpSpPr/>
          <p:nvPr/>
        </p:nvGrpSpPr>
        <p:grpSpPr>
          <a:xfrm rot="514806">
            <a:off x="1068419" y="466113"/>
            <a:ext cx="1118061" cy="876421"/>
            <a:chOff x="378575" y="1776375"/>
            <a:chExt cx="737425" cy="578050"/>
          </a:xfrm>
        </p:grpSpPr>
        <p:sp>
          <p:nvSpPr>
            <p:cNvPr id="1673" name="Google Shape;1673;p53"/>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3"/>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3"/>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3"/>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3"/>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3"/>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3"/>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3"/>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3"/>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3"/>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3"/>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3"/>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5" name="Google Shape;1685;p53"/>
          <p:cNvGrpSpPr/>
          <p:nvPr/>
        </p:nvGrpSpPr>
        <p:grpSpPr>
          <a:xfrm>
            <a:off x="6604940" y="3898502"/>
            <a:ext cx="1745583" cy="230173"/>
            <a:chOff x="1394800" y="3522000"/>
            <a:chExt cx="1048650" cy="138275"/>
          </a:xfrm>
        </p:grpSpPr>
        <p:sp>
          <p:nvSpPr>
            <p:cNvPr id="1686" name="Google Shape;1686;p5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8"/>
        <p:cNvGrpSpPr/>
        <p:nvPr/>
      </p:nvGrpSpPr>
      <p:grpSpPr>
        <a:xfrm>
          <a:off x="0" y="0"/>
          <a:ext cx="0" cy="0"/>
          <a:chOff x="0" y="0"/>
          <a:chExt cx="0" cy="0"/>
        </a:xfrm>
      </p:grpSpPr>
      <p:grpSp>
        <p:nvGrpSpPr>
          <p:cNvPr id="1699" name="Google Shape;1699;p54"/>
          <p:cNvGrpSpPr/>
          <p:nvPr/>
        </p:nvGrpSpPr>
        <p:grpSpPr>
          <a:xfrm>
            <a:off x="3476925" y="1940288"/>
            <a:ext cx="2190131" cy="176025"/>
            <a:chOff x="4345425" y="2175475"/>
            <a:chExt cx="800750" cy="176025"/>
          </a:xfrm>
        </p:grpSpPr>
        <p:sp>
          <p:nvSpPr>
            <p:cNvPr id="1700" name="Google Shape;1700;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54"/>
          <p:cNvGrpSpPr/>
          <p:nvPr/>
        </p:nvGrpSpPr>
        <p:grpSpPr>
          <a:xfrm>
            <a:off x="3733250" y="2407525"/>
            <a:ext cx="1677491" cy="176025"/>
            <a:chOff x="4345425" y="2175475"/>
            <a:chExt cx="800750" cy="176025"/>
          </a:xfrm>
        </p:grpSpPr>
        <p:sp>
          <p:nvSpPr>
            <p:cNvPr id="1703" name="Google Shape;1703;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5" name="Google Shape;1705;p54"/>
          <p:cNvGrpSpPr/>
          <p:nvPr/>
        </p:nvGrpSpPr>
        <p:grpSpPr>
          <a:xfrm rot="140656">
            <a:off x="3657768" y="2861848"/>
            <a:ext cx="1828441" cy="176031"/>
            <a:chOff x="4345425" y="2175475"/>
            <a:chExt cx="800750" cy="176025"/>
          </a:xfrm>
        </p:grpSpPr>
        <p:sp>
          <p:nvSpPr>
            <p:cNvPr id="1706" name="Google Shape;1706;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8" name="Google Shape;1708;p54"/>
          <p:cNvGrpSpPr/>
          <p:nvPr/>
        </p:nvGrpSpPr>
        <p:grpSpPr>
          <a:xfrm rot="140725">
            <a:off x="3947857" y="3353395"/>
            <a:ext cx="1234670" cy="176031"/>
            <a:chOff x="4345425" y="2175475"/>
            <a:chExt cx="800750" cy="176025"/>
          </a:xfrm>
        </p:grpSpPr>
        <p:sp>
          <p:nvSpPr>
            <p:cNvPr id="1709" name="Google Shape;1709;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54"/>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Don’t put all your eggs in one basket.</a:t>
            </a:r>
            <a:endParaRPr/>
          </a:p>
        </p:txBody>
      </p:sp>
      <p:sp>
        <p:nvSpPr>
          <p:cNvPr id="1712" name="Google Shape;1712;p54"/>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4"/>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grpSp>
        <p:nvGrpSpPr>
          <p:cNvPr id="845" name="Google Shape;845;p29"/>
          <p:cNvGrpSpPr/>
          <p:nvPr/>
        </p:nvGrpSpPr>
        <p:grpSpPr>
          <a:xfrm rot="807122">
            <a:off x="5649475" y="860577"/>
            <a:ext cx="2497551" cy="2401906"/>
            <a:chOff x="1857000" y="3245400"/>
            <a:chExt cx="1233825" cy="1186575"/>
          </a:xfrm>
        </p:grpSpPr>
        <p:sp>
          <p:nvSpPr>
            <p:cNvPr id="846" name="Google Shape;846;p29"/>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9"/>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9"/>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29"/>
          <p:cNvSpPr txBox="1">
            <a:spLocks noGrp="1"/>
          </p:cNvSpPr>
          <p:nvPr>
            <p:ph type="title"/>
          </p:nvPr>
        </p:nvSpPr>
        <p:spPr>
          <a:xfrm>
            <a:off x="522375" y="666500"/>
            <a:ext cx="3846300" cy="115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Cloud economics!</a:t>
            </a:r>
            <a:endParaRPr/>
          </a:p>
        </p:txBody>
      </p:sp>
      <p:sp>
        <p:nvSpPr>
          <p:cNvPr id="853" name="Google Shape;853;p29"/>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Cloud economics is the study of cloud computing costs and benefits and the economic principles that underpin them.</a:t>
            </a:r>
            <a:endParaRPr/>
          </a:p>
        </p:txBody>
      </p:sp>
      <p:grpSp>
        <p:nvGrpSpPr>
          <p:cNvPr id="854" name="Google Shape;854;p29"/>
          <p:cNvGrpSpPr/>
          <p:nvPr/>
        </p:nvGrpSpPr>
        <p:grpSpPr>
          <a:xfrm rot="2556023">
            <a:off x="6280455" y="1142182"/>
            <a:ext cx="1144723" cy="1961055"/>
            <a:chOff x="2946668" y="3613769"/>
            <a:chExt cx="640047" cy="1096481"/>
          </a:xfrm>
        </p:grpSpPr>
        <p:sp>
          <p:nvSpPr>
            <p:cNvPr id="855" name="Google Shape;855;p29"/>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9"/>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9"/>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 name="Google Shape;862;p29"/>
          <p:cNvGrpSpPr/>
          <p:nvPr/>
        </p:nvGrpSpPr>
        <p:grpSpPr>
          <a:xfrm flipH="1">
            <a:off x="1273862" y="2089950"/>
            <a:ext cx="2383432" cy="176025"/>
            <a:chOff x="4345425" y="2175475"/>
            <a:chExt cx="800750" cy="176025"/>
          </a:xfrm>
        </p:grpSpPr>
        <p:sp>
          <p:nvSpPr>
            <p:cNvPr id="863" name="Google Shape;863;p2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9"/>
          <p:cNvGrpSpPr/>
          <p:nvPr/>
        </p:nvGrpSpPr>
        <p:grpSpPr>
          <a:xfrm rot="674490">
            <a:off x="4321689" y="4071103"/>
            <a:ext cx="3474315" cy="888859"/>
            <a:chOff x="3809875" y="1963175"/>
            <a:chExt cx="1923600" cy="492150"/>
          </a:xfrm>
        </p:grpSpPr>
        <p:sp>
          <p:nvSpPr>
            <p:cNvPr id="866" name="Google Shape;866;p29"/>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9"/>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9"/>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9"/>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9"/>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29"/>
          <p:cNvGrpSpPr/>
          <p:nvPr/>
        </p:nvGrpSpPr>
        <p:grpSpPr>
          <a:xfrm rot="1386640">
            <a:off x="3606831" y="807890"/>
            <a:ext cx="806665" cy="421749"/>
            <a:chOff x="1822875" y="1377000"/>
            <a:chExt cx="548075" cy="286550"/>
          </a:xfrm>
        </p:grpSpPr>
        <p:sp>
          <p:nvSpPr>
            <p:cNvPr id="878" name="Google Shape;878;p2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7"/>
        <p:cNvGrpSpPr/>
        <p:nvPr/>
      </p:nvGrpSpPr>
      <p:grpSpPr>
        <a:xfrm>
          <a:off x="0" y="0"/>
          <a:ext cx="0" cy="0"/>
          <a:chOff x="0" y="0"/>
          <a:chExt cx="0" cy="0"/>
        </a:xfrm>
      </p:grpSpPr>
      <p:grpSp>
        <p:nvGrpSpPr>
          <p:cNvPr id="1718" name="Google Shape;1718;p55"/>
          <p:cNvGrpSpPr/>
          <p:nvPr/>
        </p:nvGrpSpPr>
        <p:grpSpPr>
          <a:xfrm rot="-900145">
            <a:off x="567735" y="3271492"/>
            <a:ext cx="1346977" cy="1179420"/>
            <a:chOff x="2334325" y="3469775"/>
            <a:chExt cx="1136500" cy="995125"/>
          </a:xfrm>
        </p:grpSpPr>
        <p:sp>
          <p:nvSpPr>
            <p:cNvPr id="1719" name="Google Shape;1719;p55"/>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5"/>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5"/>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5"/>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5"/>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4" name="Google Shape;1724;p55"/>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A data center is a very large object. Private data centers tend to remain in locations for reasons such as being where the company was founded, or where they got a good deal on property or a lease. A Cloud service provider can locate greenfield sites optimally and without such limits of legacy logic.</a:t>
            </a:r>
            <a:endParaRPr sz="2000"/>
          </a:p>
        </p:txBody>
      </p:sp>
      <p:grpSp>
        <p:nvGrpSpPr>
          <p:cNvPr id="1725" name="Google Shape;1725;p55"/>
          <p:cNvGrpSpPr/>
          <p:nvPr/>
        </p:nvGrpSpPr>
        <p:grpSpPr>
          <a:xfrm rot="-1220272">
            <a:off x="1050380" y="3614997"/>
            <a:ext cx="427145" cy="632034"/>
            <a:chOff x="2320725" y="552300"/>
            <a:chExt cx="596450" cy="882550"/>
          </a:xfrm>
        </p:grpSpPr>
        <p:sp>
          <p:nvSpPr>
            <p:cNvPr id="1726" name="Google Shape;1726;p55"/>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5"/>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5"/>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5"/>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5"/>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5"/>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5"/>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5"/>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5"/>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5" name="Google Shape;1735;p55"/>
          <p:cNvGrpSpPr/>
          <p:nvPr/>
        </p:nvGrpSpPr>
        <p:grpSpPr>
          <a:xfrm rot="697126">
            <a:off x="8221312" y="-564115"/>
            <a:ext cx="1305393" cy="1346461"/>
            <a:chOff x="1492000" y="427450"/>
            <a:chExt cx="1188000" cy="1225375"/>
          </a:xfrm>
        </p:grpSpPr>
        <p:sp>
          <p:nvSpPr>
            <p:cNvPr id="1736" name="Google Shape;1736;p55"/>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5"/>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5"/>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5"/>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5"/>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5"/>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5"/>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5"/>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5"/>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5"/>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5"/>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7" name="Google Shape;1747;p55"/>
          <p:cNvGrpSpPr/>
          <p:nvPr/>
        </p:nvGrpSpPr>
        <p:grpSpPr>
          <a:xfrm rot="514806">
            <a:off x="1068419" y="466113"/>
            <a:ext cx="1118061" cy="876421"/>
            <a:chOff x="378575" y="1776375"/>
            <a:chExt cx="737425" cy="578050"/>
          </a:xfrm>
        </p:grpSpPr>
        <p:sp>
          <p:nvSpPr>
            <p:cNvPr id="1748" name="Google Shape;1748;p55"/>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5"/>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5"/>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5"/>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5"/>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5"/>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5"/>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5"/>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5"/>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5"/>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5"/>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5"/>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55"/>
          <p:cNvGrpSpPr/>
          <p:nvPr/>
        </p:nvGrpSpPr>
        <p:grpSpPr>
          <a:xfrm>
            <a:off x="6604940" y="3898502"/>
            <a:ext cx="1745583" cy="230173"/>
            <a:chOff x="1394800" y="3522000"/>
            <a:chExt cx="1048650" cy="138275"/>
          </a:xfrm>
        </p:grpSpPr>
        <p:sp>
          <p:nvSpPr>
            <p:cNvPr id="1761" name="Google Shape;1761;p5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3"/>
        <p:cNvGrpSpPr/>
        <p:nvPr/>
      </p:nvGrpSpPr>
      <p:grpSpPr>
        <a:xfrm>
          <a:off x="0" y="0"/>
          <a:ext cx="0" cy="0"/>
          <a:chOff x="0" y="0"/>
          <a:chExt cx="0" cy="0"/>
        </a:xfrm>
      </p:grpSpPr>
      <p:grpSp>
        <p:nvGrpSpPr>
          <p:cNvPr id="1774" name="Google Shape;1774;p56"/>
          <p:cNvGrpSpPr/>
          <p:nvPr/>
        </p:nvGrpSpPr>
        <p:grpSpPr>
          <a:xfrm>
            <a:off x="3476925" y="1940288"/>
            <a:ext cx="2190131" cy="176025"/>
            <a:chOff x="4345425" y="2175475"/>
            <a:chExt cx="800750" cy="176025"/>
          </a:xfrm>
        </p:grpSpPr>
        <p:sp>
          <p:nvSpPr>
            <p:cNvPr id="1775" name="Google Shape;1775;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56"/>
          <p:cNvGrpSpPr/>
          <p:nvPr/>
        </p:nvGrpSpPr>
        <p:grpSpPr>
          <a:xfrm>
            <a:off x="3733250" y="2407525"/>
            <a:ext cx="1677491" cy="176025"/>
            <a:chOff x="4345425" y="2175475"/>
            <a:chExt cx="800750" cy="176025"/>
          </a:xfrm>
        </p:grpSpPr>
        <p:sp>
          <p:nvSpPr>
            <p:cNvPr id="1778" name="Google Shape;1778;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56"/>
          <p:cNvGrpSpPr/>
          <p:nvPr/>
        </p:nvGrpSpPr>
        <p:grpSpPr>
          <a:xfrm rot="140656">
            <a:off x="3657768" y="2861848"/>
            <a:ext cx="1828441" cy="176031"/>
            <a:chOff x="4345425" y="2175475"/>
            <a:chExt cx="800750" cy="176025"/>
          </a:xfrm>
        </p:grpSpPr>
        <p:sp>
          <p:nvSpPr>
            <p:cNvPr id="1781" name="Google Shape;1781;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56"/>
          <p:cNvGrpSpPr/>
          <p:nvPr/>
        </p:nvGrpSpPr>
        <p:grpSpPr>
          <a:xfrm rot="140725">
            <a:off x="3947857" y="3353395"/>
            <a:ext cx="1234670" cy="176031"/>
            <a:chOff x="4345425" y="2175475"/>
            <a:chExt cx="800750" cy="176025"/>
          </a:xfrm>
        </p:grpSpPr>
        <p:sp>
          <p:nvSpPr>
            <p:cNvPr id="1784" name="Google Shape;1784;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6" name="Google Shape;1786;p56"/>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An object at rest tends to stay at rest.</a:t>
            </a:r>
            <a:endParaRPr/>
          </a:p>
        </p:txBody>
      </p:sp>
      <p:sp>
        <p:nvSpPr>
          <p:cNvPr id="1787" name="Google Shape;1787;p56"/>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6"/>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92"/>
        <p:cNvGrpSpPr/>
        <p:nvPr/>
      </p:nvGrpSpPr>
      <p:grpSpPr>
        <a:xfrm>
          <a:off x="0" y="0"/>
          <a:ext cx="0" cy="0"/>
          <a:chOff x="0" y="0"/>
          <a:chExt cx="0" cy="0"/>
        </a:xfrm>
      </p:grpSpPr>
      <p:grpSp>
        <p:nvGrpSpPr>
          <p:cNvPr id="1793" name="Google Shape;1793;p57"/>
          <p:cNvGrpSpPr/>
          <p:nvPr/>
        </p:nvGrpSpPr>
        <p:grpSpPr>
          <a:xfrm rot="-900145">
            <a:off x="567735" y="3271492"/>
            <a:ext cx="1346977" cy="1179420"/>
            <a:chOff x="2334325" y="3469775"/>
            <a:chExt cx="1136500" cy="995125"/>
          </a:xfrm>
        </p:grpSpPr>
        <p:sp>
          <p:nvSpPr>
            <p:cNvPr id="1794" name="Google Shape;1794;p57"/>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7"/>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7"/>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7"/>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7"/>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9" name="Google Shape;1799;p57"/>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Reduced latency is increasingly essential to modern applications. A Cloud Computing provider is able to provide more nodes, and hence reduced latency, than an enterprise would want to deploy.</a:t>
            </a:r>
            <a:endParaRPr sz="2000"/>
          </a:p>
        </p:txBody>
      </p:sp>
      <p:grpSp>
        <p:nvGrpSpPr>
          <p:cNvPr id="1800" name="Google Shape;1800;p57"/>
          <p:cNvGrpSpPr/>
          <p:nvPr/>
        </p:nvGrpSpPr>
        <p:grpSpPr>
          <a:xfrm rot="-1220272">
            <a:off x="1050380" y="3614997"/>
            <a:ext cx="427145" cy="632034"/>
            <a:chOff x="2320725" y="552300"/>
            <a:chExt cx="596450" cy="882550"/>
          </a:xfrm>
        </p:grpSpPr>
        <p:sp>
          <p:nvSpPr>
            <p:cNvPr id="1801" name="Google Shape;1801;p57"/>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7"/>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7"/>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7"/>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7"/>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7"/>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7"/>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7"/>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7"/>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0" name="Google Shape;1810;p57"/>
          <p:cNvGrpSpPr/>
          <p:nvPr/>
        </p:nvGrpSpPr>
        <p:grpSpPr>
          <a:xfrm rot="697126">
            <a:off x="8221312" y="-564115"/>
            <a:ext cx="1305393" cy="1346461"/>
            <a:chOff x="1492000" y="427450"/>
            <a:chExt cx="1188000" cy="1225375"/>
          </a:xfrm>
        </p:grpSpPr>
        <p:sp>
          <p:nvSpPr>
            <p:cNvPr id="1811" name="Google Shape;1811;p5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2" name="Google Shape;1822;p57"/>
          <p:cNvGrpSpPr/>
          <p:nvPr/>
        </p:nvGrpSpPr>
        <p:grpSpPr>
          <a:xfrm rot="514806">
            <a:off x="1068419" y="466113"/>
            <a:ext cx="1118061" cy="876421"/>
            <a:chOff x="378575" y="1776375"/>
            <a:chExt cx="737425" cy="578050"/>
          </a:xfrm>
        </p:grpSpPr>
        <p:sp>
          <p:nvSpPr>
            <p:cNvPr id="1823" name="Google Shape;1823;p57"/>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7"/>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7"/>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7"/>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7"/>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7"/>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7"/>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7"/>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7"/>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7"/>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7"/>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7"/>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57"/>
          <p:cNvGrpSpPr/>
          <p:nvPr/>
        </p:nvGrpSpPr>
        <p:grpSpPr>
          <a:xfrm>
            <a:off x="6604940" y="3898502"/>
            <a:ext cx="1745583" cy="230173"/>
            <a:chOff x="1394800" y="3522000"/>
            <a:chExt cx="1048650" cy="138275"/>
          </a:xfrm>
        </p:grpSpPr>
        <p:sp>
          <p:nvSpPr>
            <p:cNvPr id="1836" name="Google Shape;1836;p5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grpSp>
        <p:nvGrpSpPr>
          <p:cNvPr id="1849" name="Google Shape;1849;p58"/>
          <p:cNvGrpSpPr/>
          <p:nvPr/>
        </p:nvGrpSpPr>
        <p:grpSpPr>
          <a:xfrm rot="683906">
            <a:off x="5637233" y="1449451"/>
            <a:ext cx="2334292" cy="2244899"/>
            <a:chOff x="1857000" y="3245400"/>
            <a:chExt cx="1233825" cy="1186575"/>
          </a:xfrm>
        </p:grpSpPr>
        <p:sp>
          <p:nvSpPr>
            <p:cNvPr id="1850" name="Google Shape;1850;p58"/>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8"/>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8"/>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8"/>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8"/>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8"/>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6" name="Google Shape;1856;p58"/>
          <p:cNvSpPr txBox="1">
            <a:spLocks noGrp="1"/>
          </p:cNvSpPr>
          <p:nvPr>
            <p:ph type="title"/>
          </p:nvPr>
        </p:nvSpPr>
        <p:spPr>
          <a:xfrm>
            <a:off x="1101000" y="1560650"/>
            <a:ext cx="3519300" cy="1679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Cloud Cost</a:t>
            </a:r>
            <a:endParaRPr dirty="0"/>
          </a:p>
          <a:p>
            <a:pPr marL="0" lvl="0" indent="0" algn="l" rtl="0">
              <a:spcBef>
                <a:spcPts val="0"/>
              </a:spcBef>
              <a:spcAft>
                <a:spcPts val="0"/>
              </a:spcAft>
              <a:buNone/>
            </a:pPr>
            <a:r>
              <a:rPr lang="en" dirty="0"/>
              <a:t>Estimator</a:t>
            </a:r>
            <a:endParaRPr dirty="0"/>
          </a:p>
        </p:txBody>
      </p:sp>
      <p:sp>
        <p:nvSpPr>
          <p:cNvPr id="1857" name="Google Shape;1857;p58"/>
          <p:cNvSpPr txBox="1">
            <a:spLocks noGrp="1"/>
          </p:cNvSpPr>
          <p:nvPr>
            <p:ph type="subTitle" idx="1"/>
          </p:nvPr>
        </p:nvSpPr>
        <p:spPr>
          <a:xfrm rot="684086">
            <a:off x="5795182" y="1704721"/>
            <a:ext cx="1878775" cy="17881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 helps to determine how much will it cost you, if you happen to purchase…</a:t>
            </a:r>
            <a:endParaRPr/>
          </a:p>
        </p:txBody>
      </p:sp>
      <p:grpSp>
        <p:nvGrpSpPr>
          <p:cNvPr id="1858" name="Google Shape;1858;p58"/>
          <p:cNvGrpSpPr/>
          <p:nvPr/>
        </p:nvGrpSpPr>
        <p:grpSpPr>
          <a:xfrm>
            <a:off x="1152900" y="2242825"/>
            <a:ext cx="3214691" cy="176025"/>
            <a:chOff x="4345425" y="2175475"/>
            <a:chExt cx="800750" cy="176025"/>
          </a:xfrm>
        </p:grpSpPr>
        <p:sp>
          <p:nvSpPr>
            <p:cNvPr id="1859" name="Google Shape;1859;p5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1" name="Google Shape;1861;p58"/>
          <p:cNvGrpSpPr/>
          <p:nvPr/>
        </p:nvGrpSpPr>
        <p:grpSpPr>
          <a:xfrm>
            <a:off x="1152902" y="3096725"/>
            <a:ext cx="2300475" cy="176025"/>
            <a:chOff x="4345425" y="2175475"/>
            <a:chExt cx="800750" cy="176025"/>
          </a:xfrm>
        </p:grpSpPr>
        <p:sp>
          <p:nvSpPr>
            <p:cNvPr id="1862" name="Google Shape;1862;p5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4" name="Google Shape;1864;p58"/>
          <p:cNvGrpSpPr/>
          <p:nvPr/>
        </p:nvGrpSpPr>
        <p:grpSpPr>
          <a:xfrm>
            <a:off x="7551203" y="4187411"/>
            <a:ext cx="1745583" cy="230173"/>
            <a:chOff x="1394800" y="3522000"/>
            <a:chExt cx="1048650" cy="138275"/>
          </a:xfrm>
        </p:grpSpPr>
        <p:sp>
          <p:nvSpPr>
            <p:cNvPr id="1865" name="Google Shape;1865;p58"/>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8"/>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8"/>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8"/>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8"/>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8"/>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8"/>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8"/>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8"/>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58"/>
          <p:cNvGrpSpPr/>
          <p:nvPr/>
        </p:nvGrpSpPr>
        <p:grpSpPr>
          <a:xfrm>
            <a:off x="884103" y="529587"/>
            <a:ext cx="806657" cy="421744"/>
            <a:chOff x="1822875" y="1377000"/>
            <a:chExt cx="548075" cy="286550"/>
          </a:xfrm>
        </p:grpSpPr>
        <p:sp>
          <p:nvSpPr>
            <p:cNvPr id="1875" name="Google Shape;1875;p58"/>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8"/>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8"/>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8"/>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8"/>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8"/>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8"/>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8"/>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8"/>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4" name="Google Shape;1884;p58"/>
          <p:cNvGrpSpPr/>
          <p:nvPr/>
        </p:nvGrpSpPr>
        <p:grpSpPr>
          <a:xfrm rot="1726169">
            <a:off x="2740098" y="4299073"/>
            <a:ext cx="2316665" cy="1136630"/>
            <a:chOff x="4697000" y="3525875"/>
            <a:chExt cx="1131500" cy="555150"/>
          </a:xfrm>
        </p:grpSpPr>
        <p:sp>
          <p:nvSpPr>
            <p:cNvPr id="1885" name="Google Shape;1885;p58"/>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8"/>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8"/>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8"/>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8"/>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8"/>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8"/>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8"/>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8"/>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8"/>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8"/>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8"/>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8"/>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8"/>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8"/>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grpSp>
        <p:nvGrpSpPr>
          <p:cNvPr id="1904" name="Google Shape;1904;p59"/>
          <p:cNvGrpSpPr/>
          <p:nvPr/>
        </p:nvGrpSpPr>
        <p:grpSpPr>
          <a:xfrm rot="-525446">
            <a:off x="637049" y="502313"/>
            <a:ext cx="1299940" cy="282304"/>
            <a:chOff x="256250" y="3704650"/>
            <a:chExt cx="960300" cy="231700"/>
          </a:xfrm>
        </p:grpSpPr>
        <p:sp>
          <p:nvSpPr>
            <p:cNvPr id="1905" name="Google Shape;1905;p59"/>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9"/>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9"/>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9"/>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9"/>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9"/>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9"/>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9"/>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13" name="Google Shape;1913;p59"/>
          <p:cNvPicPr preferRelativeResize="0"/>
          <p:nvPr/>
        </p:nvPicPr>
        <p:blipFill>
          <a:blip r:embed="rId3">
            <a:alphaModFix/>
          </a:blip>
          <a:stretch>
            <a:fillRect/>
          </a:stretch>
        </p:blipFill>
        <p:spPr>
          <a:xfrm>
            <a:off x="0" y="966199"/>
            <a:ext cx="9144000" cy="3004113"/>
          </a:xfrm>
          <a:prstGeom prst="rect">
            <a:avLst/>
          </a:prstGeom>
          <a:noFill/>
          <a:ln>
            <a:noFill/>
          </a:ln>
        </p:spPr>
      </p:pic>
      <p:sp>
        <p:nvSpPr>
          <p:cNvPr id="1914" name="Google Shape;1914;p59"/>
          <p:cNvSpPr txBox="1"/>
          <p:nvPr/>
        </p:nvSpPr>
        <p:spPr>
          <a:xfrm>
            <a:off x="2486600" y="340625"/>
            <a:ext cx="665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Muli"/>
                <a:ea typeface="Muli"/>
                <a:cs typeface="Muli"/>
                <a:sym typeface="Muli"/>
              </a:rPr>
              <a:t>An example Oracle cloud Cost Estimation Tool…</a:t>
            </a:r>
            <a:endParaRPr sz="2000">
              <a:latin typeface="Muli"/>
              <a:ea typeface="Muli"/>
              <a:cs typeface="Muli"/>
              <a:sym typeface="Muli"/>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grpSp>
        <p:nvGrpSpPr>
          <p:cNvPr id="1919" name="Google Shape;1919;p60"/>
          <p:cNvGrpSpPr/>
          <p:nvPr/>
        </p:nvGrpSpPr>
        <p:grpSpPr>
          <a:xfrm flipH="1">
            <a:off x="6067624" y="938638"/>
            <a:ext cx="2310244" cy="176025"/>
            <a:chOff x="4345425" y="2175475"/>
            <a:chExt cx="800750" cy="176025"/>
          </a:xfrm>
        </p:grpSpPr>
        <p:sp>
          <p:nvSpPr>
            <p:cNvPr id="1920" name="Google Shape;1920;p6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2" name="Google Shape;1922;p60"/>
          <p:cNvSpPr txBox="1">
            <a:spLocks noGrp="1"/>
          </p:cNvSpPr>
          <p:nvPr>
            <p:ph type="title"/>
          </p:nvPr>
        </p:nvSpPr>
        <p:spPr>
          <a:xfrm>
            <a:off x="2349675" y="540000"/>
            <a:ext cx="6074400" cy="4887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There’s one for google too…</a:t>
            </a:r>
            <a:endParaRPr/>
          </a:p>
        </p:txBody>
      </p:sp>
      <p:grpSp>
        <p:nvGrpSpPr>
          <p:cNvPr id="1923" name="Google Shape;1923;p60"/>
          <p:cNvGrpSpPr/>
          <p:nvPr/>
        </p:nvGrpSpPr>
        <p:grpSpPr>
          <a:xfrm>
            <a:off x="-218580" y="504110"/>
            <a:ext cx="2433812" cy="320922"/>
            <a:chOff x="1394800" y="3522000"/>
            <a:chExt cx="1048650" cy="138275"/>
          </a:xfrm>
        </p:grpSpPr>
        <p:sp>
          <p:nvSpPr>
            <p:cNvPr id="1924" name="Google Shape;1924;p60"/>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0"/>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0"/>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0"/>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0"/>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0"/>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0"/>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0"/>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0"/>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33" name="Google Shape;1933;p60"/>
          <p:cNvPicPr preferRelativeResize="0"/>
          <p:nvPr/>
        </p:nvPicPr>
        <p:blipFill>
          <a:blip r:embed="rId3">
            <a:alphaModFix/>
          </a:blip>
          <a:stretch>
            <a:fillRect/>
          </a:stretch>
        </p:blipFill>
        <p:spPr>
          <a:xfrm>
            <a:off x="659825" y="1028700"/>
            <a:ext cx="8259827" cy="3610449"/>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grpSp>
        <p:nvGrpSpPr>
          <p:cNvPr id="1118" name="Google Shape;1118;p39"/>
          <p:cNvGrpSpPr/>
          <p:nvPr/>
        </p:nvGrpSpPr>
        <p:grpSpPr>
          <a:xfrm rot="-900145">
            <a:off x="567735" y="3271492"/>
            <a:ext cx="1346977" cy="1179420"/>
            <a:chOff x="2334325" y="3469775"/>
            <a:chExt cx="1136500" cy="995125"/>
          </a:xfrm>
        </p:grpSpPr>
        <p:sp>
          <p:nvSpPr>
            <p:cNvPr id="1119" name="Google Shape;1119;p39"/>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4" name="Google Shape;1124;p39"/>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spcAft>
                <a:spcPts val="1600"/>
              </a:spcAft>
              <a:buNone/>
            </a:pPr>
            <a:r>
              <a:rPr lang="en-US" sz="4000" dirty="0" smtClean="0"/>
              <a:t>Economics</a:t>
            </a:r>
          </a:p>
          <a:p>
            <a:pPr marL="0" lvl="0" indent="0">
              <a:spcAft>
                <a:spcPts val="1600"/>
              </a:spcAft>
              <a:buNone/>
            </a:pPr>
            <a:r>
              <a:rPr lang="en-US" sz="4000" dirty="0" smtClean="0"/>
              <a:t> of</a:t>
            </a:r>
          </a:p>
          <a:p>
            <a:pPr marL="0" lvl="0" indent="0">
              <a:spcAft>
                <a:spcPts val="1600"/>
              </a:spcAft>
              <a:buNone/>
            </a:pPr>
            <a:r>
              <a:rPr lang="en-US" sz="4000" dirty="0" smtClean="0"/>
              <a:t> Cloud</a:t>
            </a:r>
            <a:endParaRPr sz="4000" dirty="0"/>
          </a:p>
        </p:txBody>
      </p:sp>
      <p:grpSp>
        <p:nvGrpSpPr>
          <p:cNvPr id="1125" name="Google Shape;1125;p39"/>
          <p:cNvGrpSpPr/>
          <p:nvPr/>
        </p:nvGrpSpPr>
        <p:grpSpPr>
          <a:xfrm rot="-1220272">
            <a:off x="1050380" y="3614997"/>
            <a:ext cx="427145" cy="632034"/>
            <a:chOff x="2320725" y="552300"/>
            <a:chExt cx="596450" cy="882550"/>
          </a:xfrm>
        </p:grpSpPr>
        <p:sp>
          <p:nvSpPr>
            <p:cNvPr id="1126" name="Google Shape;1126;p39"/>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39"/>
          <p:cNvGrpSpPr/>
          <p:nvPr/>
        </p:nvGrpSpPr>
        <p:grpSpPr>
          <a:xfrm rot="697126">
            <a:off x="8221312" y="-564115"/>
            <a:ext cx="1305393" cy="1346461"/>
            <a:chOff x="1492000" y="427450"/>
            <a:chExt cx="1188000" cy="1225375"/>
          </a:xfrm>
        </p:grpSpPr>
        <p:sp>
          <p:nvSpPr>
            <p:cNvPr id="1136" name="Google Shape;1136;p39"/>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39"/>
          <p:cNvGrpSpPr/>
          <p:nvPr/>
        </p:nvGrpSpPr>
        <p:grpSpPr>
          <a:xfrm rot="514806">
            <a:off x="1068419" y="466113"/>
            <a:ext cx="1118061" cy="876421"/>
            <a:chOff x="378575" y="1776375"/>
            <a:chExt cx="737425" cy="578050"/>
          </a:xfrm>
        </p:grpSpPr>
        <p:sp>
          <p:nvSpPr>
            <p:cNvPr id="1148" name="Google Shape;1148;p39"/>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39"/>
          <p:cNvGrpSpPr/>
          <p:nvPr/>
        </p:nvGrpSpPr>
        <p:grpSpPr>
          <a:xfrm>
            <a:off x="6604940" y="3898502"/>
            <a:ext cx="1745583" cy="230173"/>
            <a:chOff x="1394800" y="3522000"/>
            <a:chExt cx="1048650" cy="138275"/>
          </a:xfrm>
        </p:grpSpPr>
        <p:sp>
          <p:nvSpPr>
            <p:cNvPr id="1161" name="Google Shape;1161;p3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4" name="Google Shape;1124;p39"/>
          <p:cNvSpPr txBox="1">
            <a:spLocks noGrp="1"/>
          </p:cNvSpPr>
          <p:nvPr>
            <p:ph type="body" idx="1"/>
          </p:nvPr>
        </p:nvSpPr>
        <p:spPr>
          <a:xfrm>
            <a:off x="381000" y="514350"/>
            <a:ext cx="8458200" cy="4191000"/>
          </a:xfrm>
          <a:prstGeom prst="rect">
            <a:avLst/>
          </a:prstGeom>
        </p:spPr>
        <p:txBody>
          <a:bodyPr spcFirstLastPara="1" wrap="square" lIns="91425" tIns="91425" rIns="91425" bIns="91425" anchor="t" anchorCtr="0">
            <a:noAutofit/>
          </a:bodyPr>
          <a:lstStyle/>
          <a:p>
            <a:pPr marL="0" lvl="0" indent="0" algn="l">
              <a:spcAft>
                <a:spcPts val="1600"/>
              </a:spcAft>
              <a:buNone/>
            </a:pPr>
            <a:r>
              <a:rPr lang="en-US" sz="2400" b="1" dirty="0" smtClean="0"/>
              <a:t>Economics of Cloud Computing</a:t>
            </a:r>
            <a:r>
              <a:rPr lang="en-US" sz="2400" dirty="0" smtClean="0"/>
              <a:t> is based on the PAY AS YOU GO method. Users/Customers must have to pay only for their way of the usage of the cloud services. It is definitely beneficial for the users. So the Cloud is economically very convenient for all.</a:t>
            </a:r>
          </a:p>
          <a:p>
            <a:pPr marL="0" lvl="0" indent="0" algn="l">
              <a:spcAft>
                <a:spcPts val="1600"/>
              </a:spcAft>
              <a:buNone/>
            </a:pPr>
            <a:r>
              <a:rPr lang="en-US" sz="2400" b="1" dirty="0" smtClean="0"/>
              <a:t>Economical background of the cloud</a:t>
            </a:r>
            <a:r>
              <a:rPr lang="en-US" sz="2400" dirty="0" smtClean="0"/>
              <a:t> is more useful for developers in the following ways:</a:t>
            </a:r>
          </a:p>
          <a:p>
            <a:pPr algn="l" fontAlgn="base"/>
            <a:r>
              <a:rPr lang="en-US" sz="2400" dirty="0" smtClean="0"/>
              <a:t>Pay as you go model offered by cloud providers.</a:t>
            </a:r>
          </a:p>
          <a:p>
            <a:pPr algn="l" fontAlgn="base"/>
            <a:r>
              <a:rPr lang="en-US" sz="2400" dirty="0" smtClean="0"/>
              <a:t>Scalable and Simple.</a:t>
            </a:r>
          </a:p>
          <a:p>
            <a:pPr marL="0" lvl="0" indent="0" algn="l">
              <a:spcAft>
                <a:spcPts val="1600"/>
              </a:spcAft>
              <a:buNone/>
            </a:pPr>
            <a:endParaRPr sz="2400" dirty="0"/>
          </a:p>
        </p:txBody>
      </p:sp>
      <p:grpSp>
        <p:nvGrpSpPr>
          <p:cNvPr id="4" name="Google Shape;1135;p39"/>
          <p:cNvGrpSpPr/>
          <p:nvPr/>
        </p:nvGrpSpPr>
        <p:grpSpPr>
          <a:xfrm rot="697126">
            <a:off x="8221312" y="-564115"/>
            <a:ext cx="1305393" cy="1346461"/>
            <a:chOff x="1492000" y="427450"/>
            <a:chExt cx="1188000" cy="1225375"/>
          </a:xfrm>
        </p:grpSpPr>
        <p:sp>
          <p:nvSpPr>
            <p:cNvPr id="1136" name="Google Shape;1136;p39"/>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150"/>
            <a:ext cx="8305800" cy="3429000"/>
          </a:xfrm>
        </p:spPr>
        <p:txBody>
          <a:bodyPr/>
          <a:lstStyle/>
          <a:p>
            <a:pPr algn="l" fontAlgn="base"/>
            <a:r>
              <a:rPr lang="en-US" sz="3200" dirty="0" smtClean="0"/>
              <a:t>Cloud Computing Allows:</a:t>
            </a:r>
            <a:br>
              <a:rPr lang="en-US" sz="3200" dirty="0" smtClean="0"/>
            </a:br>
            <a:r>
              <a:rPr lang="en-US" sz="3200" b="0" dirty="0" smtClean="0"/>
              <a:t/>
            </a:r>
            <a:br>
              <a:rPr lang="en-US" sz="3200" b="0" dirty="0" smtClean="0"/>
            </a:br>
            <a:r>
              <a:rPr lang="en-US" sz="3200" b="0" dirty="0" smtClean="0"/>
              <a:t>1) Reduces the capital costs of infrastructure.</a:t>
            </a:r>
            <a:br>
              <a:rPr lang="en-US" sz="3200" b="0" dirty="0" smtClean="0"/>
            </a:br>
            <a:r>
              <a:rPr lang="en-US" sz="3200" b="0" dirty="0" smtClean="0"/>
              <a:t>2)Removes the maintenance cost.</a:t>
            </a:r>
            <a:br>
              <a:rPr lang="en-US" sz="3200" b="0" dirty="0" smtClean="0"/>
            </a:br>
            <a:r>
              <a:rPr lang="en-US" sz="3200" b="0" dirty="0" smtClean="0"/>
              <a:t>3) Removes the administrative cost.</a:t>
            </a:r>
            <a:endParaRPr lang="en-US" sz="3200" b="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150"/>
            <a:ext cx="8305800" cy="3429000"/>
          </a:xfrm>
        </p:spPr>
        <p:txBody>
          <a:bodyPr/>
          <a:lstStyle/>
          <a:p>
            <a:pPr algn="l" fontAlgn="base"/>
            <a:r>
              <a:rPr lang="en-US" sz="3200" b="0" dirty="0" smtClean="0"/>
              <a:t>There are three different </a:t>
            </a:r>
            <a:r>
              <a:rPr lang="en-US" sz="3200" dirty="0" smtClean="0"/>
              <a:t>Pricing Strategies</a:t>
            </a:r>
            <a:r>
              <a:rPr lang="en-US" sz="3200" b="0" dirty="0" smtClean="0"/>
              <a:t> that are introduced by Cloud Computing: </a:t>
            </a:r>
            <a:br>
              <a:rPr lang="en-US" sz="3200" b="0" dirty="0" smtClean="0"/>
            </a:br>
            <a:r>
              <a:rPr lang="en-US" sz="3200" b="0" dirty="0" smtClean="0"/>
              <a:t/>
            </a:r>
            <a:br>
              <a:rPr lang="en-US" sz="3200" b="0" dirty="0" smtClean="0"/>
            </a:br>
            <a:r>
              <a:rPr lang="en-US" sz="3200" b="0" dirty="0" smtClean="0"/>
              <a:t>1) Tiered Pricing, </a:t>
            </a:r>
            <a:br>
              <a:rPr lang="en-US" sz="3200" b="0" dirty="0" smtClean="0"/>
            </a:br>
            <a:r>
              <a:rPr lang="en-US" sz="3200" b="0" dirty="0" smtClean="0"/>
              <a:t>2) Per-unit Pricing, </a:t>
            </a:r>
            <a:br>
              <a:rPr lang="en-US" sz="3200" b="0" dirty="0" smtClean="0"/>
            </a:br>
            <a:r>
              <a:rPr lang="en-US" sz="3200" b="0" dirty="0" smtClean="0"/>
              <a:t>3) Subscription-based Pricing.</a:t>
            </a:r>
            <a:endParaRPr lang="en-US" sz="3200"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grpSp>
        <p:nvGrpSpPr>
          <p:cNvPr id="891" name="Google Shape;891;p30"/>
          <p:cNvGrpSpPr/>
          <p:nvPr/>
        </p:nvGrpSpPr>
        <p:grpSpPr>
          <a:xfrm>
            <a:off x="6548273" y="1385475"/>
            <a:ext cx="1875837" cy="176025"/>
            <a:chOff x="4345425" y="2175475"/>
            <a:chExt cx="800750" cy="176025"/>
          </a:xfrm>
        </p:grpSpPr>
        <p:sp>
          <p:nvSpPr>
            <p:cNvPr id="892" name="Google Shape;892;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4" name="Google Shape;894;p30"/>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p>
            <a:pPr marL="457200" lvl="0" indent="-330200" algn="just" rtl="0">
              <a:spcBef>
                <a:spcPts val="0"/>
              </a:spcBef>
              <a:spcAft>
                <a:spcPts val="0"/>
              </a:spcAft>
              <a:buSzPts val="1600"/>
              <a:buChar char="●"/>
            </a:pPr>
            <a:r>
              <a:rPr lang="en"/>
              <a:t>Reducing operating costs and optimizing IT environments are pivotal to understanding and being able to compare the cost models behind provisioning on-premise and cloud-based environments. </a:t>
            </a:r>
            <a:endParaRPr/>
          </a:p>
          <a:p>
            <a:pPr marL="457200" lvl="0" indent="-330200" algn="just" rtl="0">
              <a:spcBef>
                <a:spcPts val="0"/>
              </a:spcBef>
              <a:spcAft>
                <a:spcPts val="0"/>
              </a:spcAft>
              <a:buSzPts val="1600"/>
              <a:buChar char="●"/>
            </a:pPr>
            <a:r>
              <a:rPr lang="en"/>
              <a:t>The pricing structures used by public clouds are typically based on utility-centric pay-per-usage models, enabling organizations to avoid up-front infrastructure investments. </a:t>
            </a:r>
            <a:endParaRPr/>
          </a:p>
          <a:p>
            <a:pPr marL="457200" lvl="0" indent="-330200" algn="just" rtl="0">
              <a:spcBef>
                <a:spcPts val="0"/>
              </a:spcBef>
              <a:spcAft>
                <a:spcPts val="0"/>
              </a:spcAft>
              <a:buSzPts val="1600"/>
              <a:buChar char="●"/>
            </a:pPr>
            <a:r>
              <a:rPr lang="en"/>
              <a:t>These models need to be assessed against the financial implications of on-premise infrastructure investments and associated total cost-of-ownership commitments</a:t>
            </a:r>
            <a:endParaRPr/>
          </a:p>
          <a:p>
            <a:pPr marL="0" lvl="0" indent="0" algn="just" rtl="0">
              <a:spcBef>
                <a:spcPts val="0"/>
              </a:spcBef>
              <a:spcAft>
                <a:spcPts val="0"/>
              </a:spcAft>
              <a:buNone/>
            </a:pPr>
            <a:endParaRPr/>
          </a:p>
        </p:txBody>
      </p:sp>
      <p:sp>
        <p:nvSpPr>
          <p:cNvPr id="895" name="Google Shape;895;p30"/>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Developing an Economic Strategy</a:t>
            </a:r>
            <a:endParaRPr/>
          </a:p>
        </p:txBody>
      </p:sp>
      <p:grpSp>
        <p:nvGrpSpPr>
          <p:cNvPr id="896" name="Google Shape;896;p30"/>
          <p:cNvGrpSpPr/>
          <p:nvPr/>
        </p:nvGrpSpPr>
        <p:grpSpPr>
          <a:xfrm>
            <a:off x="5204143" y="944575"/>
            <a:ext cx="3220056" cy="176025"/>
            <a:chOff x="4345425" y="2175475"/>
            <a:chExt cx="800750" cy="176025"/>
          </a:xfrm>
        </p:grpSpPr>
        <p:sp>
          <p:nvSpPr>
            <p:cNvPr id="897" name="Google Shape;897;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0"/>
          <p:cNvGrpSpPr/>
          <p:nvPr/>
        </p:nvGrpSpPr>
        <p:grpSpPr>
          <a:xfrm>
            <a:off x="1202396" y="605799"/>
            <a:ext cx="580423" cy="681083"/>
            <a:chOff x="645175" y="3632150"/>
            <a:chExt cx="394550" cy="462975"/>
          </a:xfrm>
        </p:grpSpPr>
        <p:sp>
          <p:nvSpPr>
            <p:cNvPr id="900" name="Google Shape;900;p30"/>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30"/>
          <p:cNvGrpSpPr/>
          <p:nvPr/>
        </p:nvGrpSpPr>
        <p:grpSpPr>
          <a:xfrm rot="1017362" flipH="1">
            <a:off x="7673764" y="4014821"/>
            <a:ext cx="771546" cy="905351"/>
            <a:chOff x="645175" y="3632150"/>
            <a:chExt cx="394550" cy="462975"/>
          </a:xfrm>
        </p:grpSpPr>
        <p:sp>
          <p:nvSpPr>
            <p:cNvPr id="903" name="Google Shape;903;p30"/>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0"/>
          <p:cNvGrpSpPr/>
          <p:nvPr/>
        </p:nvGrpSpPr>
        <p:grpSpPr>
          <a:xfrm rot="10800000">
            <a:off x="3855903" y="605787"/>
            <a:ext cx="806657" cy="421744"/>
            <a:chOff x="1822875" y="1377000"/>
            <a:chExt cx="548075" cy="286550"/>
          </a:xfrm>
        </p:grpSpPr>
        <p:sp>
          <p:nvSpPr>
            <p:cNvPr id="906" name="Google Shape;906;p30"/>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150"/>
            <a:ext cx="8305800" cy="3429000"/>
          </a:xfrm>
        </p:spPr>
        <p:txBody>
          <a:bodyPr/>
          <a:lstStyle/>
          <a:p>
            <a:pPr algn="l" fontAlgn="base"/>
            <a:r>
              <a:rPr lang="en-US" sz="2400" dirty="0" smtClean="0"/>
              <a:t>1) Tiered Pricing:</a:t>
            </a:r>
            <a:r>
              <a:rPr lang="en-US" sz="2400" b="0" dirty="0" smtClean="0"/>
              <a:t> Cloud Services are offered in the various tiers. Each tier offers to fix service agreements at a specific cost. Amazon EC2 uses this kind of pricing.</a:t>
            </a:r>
            <a:br>
              <a:rPr lang="en-US" sz="2400" b="0" dirty="0" smtClean="0"/>
            </a:br>
            <a:r>
              <a:rPr lang="en-US" sz="2400" b="0" dirty="0" smtClean="0"/>
              <a:t>2) </a:t>
            </a:r>
            <a:r>
              <a:rPr lang="en-US" sz="2400" dirty="0" smtClean="0"/>
              <a:t>Per-unit Pricing:</a:t>
            </a:r>
            <a:r>
              <a:rPr lang="en-US" sz="2400" b="0" dirty="0" smtClean="0"/>
              <a:t> The model is based upon the unit-specific service concept. Data transfer and memory allocation include in this model for specific units. </a:t>
            </a:r>
            <a:r>
              <a:rPr lang="en-US" sz="2400" b="0" dirty="0" err="1" smtClean="0"/>
              <a:t>GoGrid</a:t>
            </a:r>
            <a:r>
              <a:rPr lang="en-US" sz="2400" b="0" dirty="0" smtClean="0"/>
              <a:t> uses this kind of pricing in terms of RAM/hour.</a:t>
            </a:r>
            <a:br>
              <a:rPr lang="en-US" sz="2400" b="0" dirty="0" smtClean="0"/>
            </a:br>
            <a:r>
              <a:rPr lang="en-US" sz="2400" b="0" dirty="0" smtClean="0"/>
              <a:t/>
            </a:r>
            <a:br>
              <a:rPr lang="en-US" sz="2400" b="0" dirty="0" smtClean="0"/>
            </a:br>
            <a:r>
              <a:rPr lang="en-US" sz="2400" b="0" dirty="0" smtClean="0"/>
              <a:t>3)</a:t>
            </a:r>
            <a:r>
              <a:rPr lang="en-US" sz="2400" dirty="0" smtClean="0"/>
              <a:t>Subscription-based Pricing:</a:t>
            </a:r>
            <a:r>
              <a:rPr lang="en-US" sz="2400" b="0" dirty="0" smtClean="0"/>
              <a:t> In this model, users are paying periodic subscription fees for the usage of the software.</a:t>
            </a:r>
            <a:br>
              <a:rPr lang="en-US" sz="2400" b="0" dirty="0" smtClean="0"/>
            </a:br>
            <a:endParaRPr lang="en-US" sz="24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pic>
        <p:nvPicPr>
          <p:cNvPr id="919" name="Google Shape;919;p31"/>
          <p:cNvPicPr preferRelativeResize="0"/>
          <p:nvPr/>
        </p:nvPicPr>
        <p:blipFill>
          <a:blip r:embed="rId3">
            <a:alphaModFix/>
          </a:blip>
          <a:stretch>
            <a:fillRect/>
          </a:stretch>
        </p:blipFill>
        <p:spPr>
          <a:xfrm>
            <a:off x="1129050" y="752475"/>
            <a:ext cx="6826500" cy="4192475"/>
          </a:xfrm>
          <a:prstGeom prst="rect">
            <a:avLst/>
          </a:prstGeom>
          <a:noFill/>
          <a:ln>
            <a:noFill/>
          </a:ln>
        </p:spPr>
      </p:pic>
      <p:grpSp>
        <p:nvGrpSpPr>
          <p:cNvPr id="920" name="Google Shape;920;p31"/>
          <p:cNvGrpSpPr/>
          <p:nvPr/>
        </p:nvGrpSpPr>
        <p:grpSpPr>
          <a:xfrm>
            <a:off x="3518796" y="3137745"/>
            <a:ext cx="2372948" cy="989758"/>
            <a:chOff x="4319250" y="3137000"/>
            <a:chExt cx="885825" cy="524125"/>
          </a:xfrm>
        </p:grpSpPr>
        <p:sp>
          <p:nvSpPr>
            <p:cNvPr id="921" name="Google Shape;921;p31"/>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1"/>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1"/>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1"/>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31"/>
          <p:cNvGrpSpPr/>
          <p:nvPr/>
        </p:nvGrpSpPr>
        <p:grpSpPr>
          <a:xfrm rot="372491" flipH="1">
            <a:off x="1472218" y="3988563"/>
            <a:ext cx="595061" cy="675849"/>
            <a:chOff x="5464100" y="4208075"/>
            <a:chExt cx="494625" cy="579650"/>
          </a:xfrm>
        </p:grpSpPr>
        <p:sp>
          <p:nvSpPr>
            <p:cNvPr id="933" name="Google Shape;933;p31"/>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1"/>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1"/>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1"/>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1"/>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1"/>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1"/>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1"/>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1"/>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1"/>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1"/>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1"/>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1"/>
          <p:cNvGrpSpPr/>
          <p:nvPr/>
        </p:nvGrpSpPr>
        <p:grpSpPr>
          <a:xfrm rot="9456294">
            <a:off x="7678553" y="4210640"/>
            <a:ext cx="2306042" cy="512923"/>
            <a:chOff x="7051300" y="3461525"/>
            <a:chExt cx="2305989" cy="512912"/>
          </a:xfrm>
        </p:grpSpPr>
        <p:sp>
          <p:nvSpPr>
            <p:cNvPr id="946" name="Google Shape;946;p31"/>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1"/>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1"/>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1"/>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1"/>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1"/>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1"/>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1"/>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1"/>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1"/>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1"/>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1"/>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1"/>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1"/>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1"/>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1"/>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1"/>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1"/>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31"/>
          <p:cNvGrpSpPr/>
          <p:nvPr/>
        </p:nvGrpSpPr>
        <p:grpSpPr>
          <a:xfrm rot="854098">
            <a:off x="7782856" y="510397"/>
            <a:ext cx="639528" cy="438002"/>
            <a:chOff x="5501450" y="2545600"/>
            <a:chExt cx="639525" cy="438000"/>
          </a:xfrm>
        </p:grpSpPr>
        <p:sp>
          <p:nvSpPr>
            <p:cNvPr id="965" name="Google Shape;965;p31"/>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grpSp>
        <p:nvGrpSpPr>
          <p:cNvPr id="971" name="Google Shape;971;p32"/>
          <p:cNvGrpSpPr/>
          <p:nvPr/>
        </p:nvGrpSpPr>
        <p:grpSpPr>
          <a:xfrm flipH="1">
            <a:off x="750087" y="467950"/>
            <a:ext cx="4594704" cy="176025"/>
            <a:chOff x="4345425" y="2175475"/>
            <a:chExt cx="800750" cy="176025"/>
          </a:xfrm>
        </p:grpSpPr>
        <p:sp>
          <p:nvSpPr>
            <p:cNvPr id="972" name="Google Shape;972;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32"/>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975" name="Google Shape;975;p32"/>
          <p:cNvSpPr txBox="1"/>
          <p:nvPr/>
        </p:nvSpPr>
        <p:spPr>
          <a:xfrm>
            <a:off x="545150" y="64396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 sz="1500"/>
              <a:t>1. Visibility on Cloud Inventory</a:t>
            </a:r>
            <a:endParaRPr sz="1500"/>
          </a:p>
          <a:p>
            <a:pPr marL="0" lvl="0" indent="0" algn="just" rtl="0">
              <a:spcBef>
                <a:spcPts val="0"/>
              </a:spcBef>
              <a:spcAft>
                <a:spcPts val="0"/>
              </a:spcAft>
              <a:buClr>
                <a:schemeClr val="dk2"/>
              </a:buClr>
              <a:buSzPts val="1100"/>
              <a:buFont typeface="Arial"/>
              <a:buNone/>
            </a:pPr>
            <a:r>
              <a:rPr lang="en" sz="1500"/>
              <a:t>According to a recent survey of IT professionals, 75% report, they lack visibility of their cloud resources. This lack of visibility into resources in the cloud can lead to poor management of those resources. Effective cloud cost management begins with an in-depth analysis of your entire infrastructure. And if some resources in the cloud are going unused due to lack of awareness, but the organization is still paying for them, cloud costs will climb unnecessarily – and cut into the infrastructure savings and other financial benefits the cloud can bring. Admins who have access to a single pane of glass and detailed Resource Dashboards are equipped to better organize, manage, and optimize that ecosystem across all accounts, clouds, departments, and teams.</a:t>
            </a:r>
            <a:endParaRPr sz="1500"/>
          </a:p>
          <a:p>
            <a:pPr marL="0" lvl="0" indent="0" algn="just" rtl="0">
              <a:spcBef>
                <a:spcPts val="0"/>
              </a:spcBef>
              <a:spcAft>
                <a:spcPts val="0"/>
              </a:spcAft>
              <a:buClr>
                <a:schemeClr val="dk2"/>
              </a:buClr>
              <a:buSzPts val="1100"/>
              <a:buFont typeface="Arial"/>
              <a:buNone/>
            </a:pPr>
            <a:endParaRPr sz="1500"/>
          </a:p>
          <a:p>
            <a:pPr marL="0" lvl="0" indent="0" algn="just" rtl="0">
              <a:spcBef>
                <a:spcPts val="0"/>
              </a:spcBef>
              <a:spcAft>
                <a:spcPts val="0"/>
              </a:spcAft>
              <a:buClr>
                <a:schemeClr val="dk2"/>
              </a:buClr>
              <a:buSzPts val="1100"/>
              <a:buFont typeface="Arial"/>
              <a:buNone/>
            </a:pPr>
            <a:r>
              <a:rPr lang="en" sz="1500"/>
              <a:t>2. Cost Analytics</a:t>
            </a:r>
            <a:endParaRPr sz="1500"/>
          </a:p>
          <a:p>
            <a:pPr marL="0" lvl="0" indent="0" algn="just" rtl="0">
              <a:spcBef>
                <a:spcPts val="0"/>
              </a:spcBef>
              <a:spcAft>
                <a:spcPts val="0"/>
              </a:spcAft>
              <a:buClr>
                <a:schemeClr val="dk2"/>
              </a:buClr>
              <a:buSzPts val="1100"/>
              <a:buFont typeface="Arial"/>
              <a:buNone/>
            </a:pPr>
            <a:r>
              <a:rPr lang="en" sz="1500"/>
              <a:t>Complete visibility on the cloud services used, the actual usage patterns and trends is the first step. No matter your cloud environment, in addition to tracking what you have spent, it is important to project what you will be spending. You need consolidated as well granular details in the form of interactive graphical and tabular reports across multiple dimensions, time frames in a multi-cloud environment to correlate data for analysis and reporting against business objectives.</a:t>
            </a:r>
            <a:endParaRPr sz="1500"/>
          </a:p>
        </p:txBody>
      </p:sp>
      <p:grpSp>
        <p:nvGrpSpPr>
          <p:cNvPr id="976" name="Google Shape;976;p32"/>
          <p:cNvGrpSpPr/>
          <p:nvPr/>
        </p:nvGrpSpPr>
        <p:grpSpPr>
          <a:xfrm rot="350572">
            <a:off x="7712287" y="-253348"/>
            <a:ext cx="711705" cy="793257"/>
            <a:chOff x="6554696" y="509501"/>
            <a:chExt cx="711709" cy="793261"/>
          </a:xfrm>
        </p:grpSpPr>
        <p:sp>
          <p:nvSpPr>
            <p:cNvPr id="977" name="Google Shape;977;p3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 name="Google Shape;979;p32"/>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grpSp>
        <p:nvGrpSpPr>
          <p:cNvPr id="984" name="Google Shape;984;p33"/>
          <p:cNvGrpSpPr/>
          <p:nvPr/>
        </p:nvGrpSpPr>
        <p:grpSpPr>
          <a:xfrm flipH="1">
            <a:off x="750087" y="467950"/>
            <a:ext cx="4594704" cy="176025"/>
            <a:chOff x="4345425" y="2175475"/>
            <a:chExt cx="800750" cy="176025"/>
          </a:xfrm>
        </p:grpSpPr>
        <p:sp>
          <p:nvSpPr>
            <p:cNvPr id="985" name="Google Shape;985;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33"/>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988" name="Google Shape;988;p33"/>
          <p:cNvSpPr txBox="1"/>
          <p:nvPr/>
        </p:nvSpPr>
        <p:spPr>
          <a:xfrm>
            <a:off x="545150" y="64396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chemeClr val="dk2"/>
                </a:solidFill>
              </a:rPr>
              <a:t>3. Role Based Access</a:t>
            </a:r>
            <a:endParaRPr sz="1500">
              <a:solidFill>
                <a:schemeClr val="dk2"/>
              </a:solidFill>
            </a:endParaRPr>
          </a:p>
          <a:p>
            <a:pPr marL="0" lvl="0" indent="0" algn="just" rtl="0">
              <a:spcBef>
                <a:spcPts val="0"/>
              </a:spcBef>
              <a:spcAft>
                <a:spcPts val="0"/>
              </a:spcAft>
              <a:buNone/>
            </a:pPr>
            <a:r>
              <a:rPr lang="en" sz="1500">
                <a:solidFill>
                  <a:schemeClr val="dk2"/>
                </a:solidFill>
              </a:rPr>
              <a:t>Permit users to actively manage the infrastructure after setting an Enterprise-wide mechanism that clearly defines permissions and accessibility within the platform. Limit the data and actions visible to users by organizations and roles and identify who launched, terminated, or changed infrastructure, and what they did to take corrective action and control costs.</a:t>
            </a:r>
            <a:endParaRPr sz="1500">
              <a:solidFill>
                <a:schemeClr val="dk2"/>
              </a:solidFill>
            </a:endParaRPr>
          </a:p>
          <a:p>
            <a:pPr marL="0" lvl="0" indent="0" algn="just" rtl="0">
              <a:spcBef>
                <a:spcPts val="0"/>
              </a:spcBef>
              <a:spcAft>
                <a:spcPts val="0"/>
              </a:spcAft>
              <a:buNone/>
            </a:pPr>
            <a:endParaRPr sz="1500">
              <a:solidFill>
                <a:schemeClr val="dk2"/>
              </a:solidFill>
            </a:endParaRPr>
          </a:p>
          <a:p>
            <a:pPr marL="0" lvl="0" indent="0" algn="just" rtl="0">
              <a:spcBef>
                <a:spcPts val="0"/>
              </a:spcBef>
              <a:spcAft>
                <a:spcPts val="0"/>
              </a:spcAft>
              <a:buNone/>
            </a:pPr>
            <a:r>
              <a:rPr lang="en" sz="1500">
                <a:solidFill>
                  <a:schemeClr val="dk2"/>
                </a:solidFill>
              </a:rPr>
              <a:t>4. Controlled Stack Templates</a:t>
            </a:r>
            <a:endParaRPr sz="1500">
              <a:solidFill>
                <a:schemeClr val="dk2"/>
              </a:solidFill>
            </a:endParaRPr>
          </a:p>
          <a:p>
            <a:pPr marL="0" lvl="0" indent="0" algn="just" rtl="0">
              <a:spcBef>
                <a:spcPts val="0"/>
              </a:spcBef>
              <a:spcAft>
                <a:spcPts val="0"/>
              </a:spcAft>
              <a:buNone/>
            </a:pPr>
            <a:r>
              <a:rPr lang="en" sz="1500">
                <a:solidFill>
                  <a:schemeClr val="dk2"/>
                </a:solidFill>
              </a:rPr>
              <a:t>A crucial characteristic of any DevOps team is to enable teams more autonomy over-provisioning resources without the red tape and extensive time delay of traditional IT environments. If it is implemented without the accompanying automation and process best practices, decentralized teams have the potential to produce convoluted and non-standard security rules, configurations, storage volumes, etc. and therefore drive up costs. Using predefined stack templates, Administrators can bake in security, network, and instance family/size configurations, so that the process of deploying instances is not only faster but aligned with the Departmental user’s roles and privileges and ensures only specific Resources are provisioned.</a:t>
            </a:r>
            <a:endParaRPr sz="1500">
              <a:solidFill>
                <a:schemeClr val="dk2"/>
              </a:solidFill>
            </a:endParaRPr>
          </a:p>
          <a:p>
            <a:pPr marL="0" lvl="0" indent="0" algn="just" rtl="0">
              <a:spcBef>
                <a:spcPts val="0"/>
              </a:spcBef>
              <a:spcAft>
                <a:spcPts val="0"/>
              </a:spcAft>
              <a:buNone/>
            </a:pPr>
            <a:endParaRPr sz="1600"/>
          </a:p>
        </p:txBody>
      </p:sp>
      <p:grpSp>
        <p:nvGrpSpPr>
          <p:cNvPr id="989" name="Google Shape;989;p33"/>
          <p:cNvGrpSpPr/>
          <p:nvPr/>
        </p:nvGrpSpPr>
        <p:grpSpPr>
          <a:xfrm rot="350572">
            <a:off x="7712287" y="-253348"/>
            <a:ext cx="711705" cy="793257"/>
            <a:chOff x="6554696" y="509501"/>
            <a:chExt cx="711709" cy="793261"/>
          </a:xfrm>
        </p:grpSpPr>
        <p:sp>
          <p:nvSpPr>
            <p:cNvPr id="990" name="Google Shape;990;p33"/>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3"/>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grpSp>
        <p:nvGrpSpPr>
          <p:cNvPr id="997" name="Google Shape;997;p34"/>
          <p:cNvGrpSpPr/>
          <p:nvPr/>
        </p:nvGrpSpPr>
        <p:grpSpPr>
          <a:xfrm flipH="1">
            <a:off x="750087" y="467950"/>
            <a:ext cx="4594704" cy="176025"/>
            <a:chOff x="4345425" y="2175475"/>
            <a:chExt cx="800750" cy="176025"/>
          </a:xfrm>
        </p:grpSpPr>
        <p:sp>
          <p:nvSpPr>
            <p:cNvPr id="998" name="Google Shape;998;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0" name="Google Shape;1000;p34"/>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1001" name="Google Shape;1001;p34"/>
          <p:cNvSpPr txBox="1"/>
          <p:nvPr/>
        </p:nvSpPr>
        <p:spPr>
          <a:xfrm>
            <a:off x="545150" y="64396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chemeClr val="dk2"/>
                </a:solidFill>
              </a:rPr>
              <a:t>5. Automated Alerts and Notifications</a:t>
            </a:r>
            <a:endParaRPr sz="1500">
              <a:solidFill>
                <a:schemeClr val="dk2"/>
              </a:solidFill>
            </a:endParaRPr>
          </a:p>
          <a:p>
            <a:pPr marL="0" lvl="0" indent="0" algn="just" rtl="0">
              <a:spcBef>
                <a:spcPts val="0"/>
              </a:spcBef>
              <a:spcAft>
                <a:spcPts val="0"/>
              </a:spcAft>
              <a:buNone/>
            </a:pPr>
            <a:r>
              <a:rPr lang="en" sz="1500">
                <a:solidFill>
                  <a:schemeClr val="dk2"/>
                </a:solidFill>
              </a:rPr>
              <a:t>Stay on top of day-to-day changes in your environment, and participate in the critical decision by sharing standard and custom built reports with details on cost, usage, performance with stakeholders. Automated alerts and notifications about authorization failures, budget overruns, cost spikes, untagged infrastructure result in increased visibility and accountability.</a:t>
            </a:r>
            <a:endParaRPr sz="1500">
              <a:solidFill>
                <a:schemeClr val="dk2"/>
              </a:solidFill>
            </a:endParaRPr>
          </a:p>
          <a:p>
            <a:pPr marL="0" lvl="0" indent="0" algn="just" rtl="0">
              <a:spcBef>
                <a:spcPts val="0"/>
              </a:spcBef>
              <a:spcAft>
                <a:spcPts val="0"/>
              </a:spcAft>
              <a:buNone/>
            </a:pPr>
            <a:endParaRPr sz="1500">
              <a:solidFill>
                <a:schemeClr val="dk2"/>
              </a:solidFill>
            </a:endParaRPr>
          </a:p>
          <a:p>
            <a:pPr marL="0" lvl="0" indent="0" algn="just" rtl="0">
              <a:spcBef>
                <a:spcPts val="0"/>
              </a:spcBef>
              <a:spcAft>
                <a:spcPts val="0"/>
              </a:spcAft>
              <a:buNone/>
            </a:pPr>
            <a:r>
              <a:rPr lang="en" sz="1500">
                <a:solidFill>
                  <a:schemeClr val="dk2"/>
                </a:solidFill>
              </a:rPr>
              <a:t>6. Policy Based Governance</a:t>
            </a:r>
            <a:endParaRPr sz="1500">
              <a:solidFill>
                <a:schemeClr val="dk2"/>
              </a:solidFill>
            </a:endParaRPr>
          </a:p>
          <a:p>
            <a:pPr marL="0" lvl="0" indent="0" algn="just" rtl="0">
              <a:spcBef>
                <a:spcPts val="0"/>
              </a:spcBef>
              <a:spcAft>
                <a:spcPts val="0"/>
              </a:spcAft>
              <a:buNone/>
            </a:pPr>
            <a:r>
              <a:rPr lang="en" sz="1500">
                <a:solidFill>
                  <a:schemeClr val="dk2"/>
                </a:solidFill>
              </a:rPr>
              <a:t>Use cloud-based governance tools to track cloud usage and costs and alert administrators when the total usage for the account is greater than a certain value or when the total usage for a vendor specific product is greater than a certain value helps control cost. Schedule operational hours to automatically shut down &amp; start virtual machines, and automated events that alert administrators on volumes that have been disassociated from Virtual machines (standalone VMs) for more than a set number of days. In short, use integrated data sources, metadata, or custom tags to define a set of rules that lead to improved cost management, reporting and optimization.</a:t>
            </a:r>
            <a:endParaRPr sz="1500">
              <a:solidFill>
                <a:schemeClr val="dk2"/>
              </a:solidFill>
            </a:endParaRPr>
          </a:p>
        </p:txBody>
      </p:sp>
      <p:grpSp>
        <p:nvGrpSpPr>
          <p:cNvPr id="1002" name="Google Shape;1002;p34"/>
          <p:cNvGrpSpPr/>
          <p:nvPr/>
        </p:nvGrpSpPr>
        <p:grpSpPr>
          <a:xfrm rot="350572">
            <a:off x="7712287" y="-253348"/>
            <a:ext cx="711705" cy="793257"/>
            <a:chOff x="6554696" y="509501"/>
            <a:chExt cx="711709" cy="793261"/>
          </a:xfrm>
        </p:grpSpPr>
        <p:sp>
          <p:nvSpPr>
            <p:cNvPr id="1003" name="Google Shape;1003;p34"/>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5" name="Google Shape;1005;p34"/>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grpSp>
        <p:nvGrpSpPr>
          <p:cNvPr id="1010" name="Google Shape;1010;p35"/>
          <p:cNvGrpSpPr/>
          <p:nvPr/>
        </p:nvGrpSpPr>
        <p:grpSpPr>
          <a:xfrm flipH="1">
            <a:off x="750087" y="467950"/>
            <a:ext cx="4594704" cy="176025"/>
            <a:chOff x="4345425" y="2175475"/>
            <a:chExt cx="800750" cy="176025"/>
          </a:xfrm>
        </p:grpSpPr>
        <p:sp>
          <p:nvSpPr>
            <p:cNvPr id="1011" name="Google Shape;1011;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35"/>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1014" name="Google Shape;1014;p35"/>
          <p:cNvSpPr txBox="1"/>
          <p:nvPr/>
        </p:nvSpPr>
        <p:spPr>
          <a:xfrm>
            <a:off x="545150" y="64396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chemeClr val="dk2"/>
                </a:solidFill>
              </a:rPr>
              <a:t>7. Budgets</a:t>
            </a:r>
            <a:endParaRPr sz="1500">
              <a:solidFill>
                <a:schemeClr val="dk2"/>
              </a:solidFill>
            </a:endParaRPr>
          </a:p>
          <a:p>
            <a:pPr marL="0" lvl="0" indent="0" algn="just" rtl="0">
              <a:spcBef>
                <a:spcPts val="0"/>
              </a:spcBef>
              <a:spcAft>
                <a:spcPts val="0"/>
              </a:spcAft>
              <a:buNone/>
            </a:pPr>
            <a:r>
              <a:rPr lang="en" sz="1500">
                <a:solidFill>
                  <a:schemeClr val="dk2"/>
                </a:solidFill>
              </a:rPr>
              <a:t>Define and allocate budgets for Departments, cost centers, projects and ensure approval mechanisms to avoid cloud cost overrun by sending out alerts when thresholds are breached. Use the Showback report to chargeback Departments for their cloud usage and limit the cloud cost and use of resources. This alignment of cost with value ensures the anticipated business benefit once the cloud resources are in production</a:t>
            </a:r>
            <a:endParaRPr sz="1500">
              <a:solidFill>
                <a:schemeClr val="dk2"/>
              </a:solidFill>
            </a:endParaRPr>
          </a:p>
          <a:p>
            <a:pPr marL="0" lvl="0" indent="0" algn="just" rtl="0">
              <a:spcBef>
                <a:spcPts val="0"/>
              </a:spcBef>
              <a:spcAft>
                <a:spcPts val="0"/>
              </a:spcAft>
              <a:buNone/>
            </a:pPr>
            <a:endParaRPr sz="1500">
              <a:solidFill>
                <a:schemeClr val="dk2"/>
              </a:solidFill>
            </a:endParaRPr>
          </a:p>
        </p:txBody>
      </p:sp>
      <p:grpSp>
        <p:nvGrpSpPr>
          <p:cNvPr id="1015" name="Google Shape;1015;p35"/>
          <p:cNvGrpSpPr/>
          <p:nvPr/>
        </p:nvGrpSpPr>
        <p:grpSpPr>
          <a:xfrm rot="350572">
            <a:off x="7712287" y="-253348"/>
            <a:ext cx="711705" cy="793257"/>
            <a:chOff x="6554696" y="509501"/>
            <a:chExt cx="711709" cy="793261"/>
          </a:xfrm>
        </p:grpSpPr>
        <p:sp>
          <p:nvSpPr>
            <p:cNvPr id="1016" name="Google Shape;1016;p35"/>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35"/>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1448</Words>
  <Application>Microsoft Office PowerPoint</Application>
  <PresentationFormat>On-screen Show (16:9)</PresentationFormat>
  <Paragraphs>87</Paragraphs>
  <Slides>40</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Itim</vt:lpstr>
      <vt:lpstr>Muli</vt:lpstr>
      <vt:lpstr>Merriweather</vt:lpstr>
      <vt:lpstr>Online Notebook by Slidesgo</vt:lpstr>
      <vt:lpstr>Unit -4 Part-2</vt:lpstr>
      <vt:lpstr>Contents </vt:lpstr>
      <vt:lpstr>Cloud economics!</vt:lpstr>
      <vt:lpstr>Developing an Economic Strategy</vt:lpstr>
      <vt:lpstr>Slide 5</vt:lpstr>
      <vt:lpstr>In detail…</vt:lpstr>
      <vt:lpstr>In detail…</vt:lpstr>
      <vt:lpstr>In detail…</vt:lpstr>
      <vt:lpstr>In detail…</vt:lpstr>
      <vt:lpstr>Exploring The costs</vt:lpstr>
      <vt:lpstr>Slide 11</vt:lpstr>
      <vt:lpstr>Slide 12</vt:lpstr>
      <vt:lpstr>Utility services cost less even though they cost more.</vt:lpstr>
      <vt:lpstr>Slide 14</vt:lpstr>
      <vt:lpstr> On-demand trumps forecasting.</vt:lpstr>
      <vt:lpstr>Slide 16</vt:lpstr>
      <vt:lpstr>The peak of the sum is never greater than the sum of the peaks.</vt:lpstr>
      <vt:lpstr>Slide 18</vt:lpstr>
      <vt:lpstr>Aggregate demand is smoother than individual.</vt:lpstr>
      <vt:lpstr>Slide 20</vt:lpstr>
      <vt:lpstr>Average unit costs are reduced.</vt:lpstr>
      <vt:lpstr>Slide 22</vt:lpstr>
      <vt:lpstr> Superiority in numbers.</vt:lpstr>
      <vt:lpstr>Slide 24</vt:lpstr>
      <vt:lpstr>Space-time is a continuum.</vt:lpstr>
      <vt:lpstr>Slide 26</vt:lpstr>
      <vt:lpstr>Dispersion is the inverse square of latency.</vt:lpstr>
      <vt:lpstr>Slide 28</vt:lpstr>
      <vt:lpstr>Don’t put all your eggs in one basket.</vt:lpstr>
      <vt:lpstr>Slide 30</vt:lpstr>
      <vt:lpstr>An object at rest tends to stay at rest.</vt:lpstr>
      <vt:lpstr>Slide 32</vt:lpstr>
      <vt:lpstr>Cloud Cost Estimator</vt:lpstr>
      <vt:lpstr>Slide 34</vt:lpstr>
      <vt:lpstr>There’s one for google too…</vt:lpstr>
      <vt:lpstr>Slide 36</vt:lpstr>
      <vt:lpstr>Slide 37</vt:lpstr>
      <vt:lpstr>Cloud Computing Allows:  1) Reduces the capital costs of infrastructure. 2)Removes the maintenance cost. 3) Removes the administrative cost.</vt:lpstr>
      <vt:lpstr>There are three different Pricing Strategies that are introduced by Cloud Computing:   1) Tiered Pricing,  2) Per-unit Pricing,  3) Subscription-based Pricing.</vt:lpstr>
      <vt:lpstr>1) Tiered Pricing: Cloud Services are offered in the various tiers. Each tier offers to fix service agreements at a specific cost. Amazon EC2 uses this kind of pricing. 2) Per-unit Pricing: The model is based upon the unit-specific service concept. Data transfer and memory allocation include in this model for specific units. GoGrid uses this kind of pricing in terms of RAM/hour.  3)Subscription-based Pricing: In this model, users are paying periodic subscription fees for the usage of the software.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dc:title>
  <cp:lastModifiedBy>Aarti</cp:lastModifiedBy>
  <cp:revision>4</cp:revision>
  <dcterms:modified xsi:type="dcterms:W3CDTF">2023-03-30T06:38:58Z</dcterms:modified>
</cp:coreProperties>
</file>