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87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graphicFrame>
        <p:nvGraphicFramePr>
          <p:cNvPr id="1026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 descr="Image result for copyright icon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86230"/>
            <a:ext cx="357158" cy="3717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3313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14" imgW="13937020" imgH="5409524" progId="">
                  <p:embed/>
                </p:oleObj>
              </mc:Choice>
              <mc:Fallback>
                <p:oleObj r:id="rId14" imgW="13937020" imgH="5409524" progId="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 descr="Image result for copyright icon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486230"/>
            <a:ext cx="357158" cy="37177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48866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LPU:: CSE202: OBJECT ORIENTED PROGRAMMING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3.png"/><Relationship Id="rId7" Type="http://schemas.openxmlformats.org/officeDocument/2006/relationships/image" Target="../media/image15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0" y="1071546"/>
            <a:ext cx="9144000" cy="1684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CSE202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</a:br>
            <a:r>
              <a:rPr lang="en-US" sz="4800" dirty="0" smtClean="0">
                <a:solidFill>
                  <a:srgbClr val="003399"/>
                </a:solidFill>
                <a:latin typeface="Broadway" pitchFamily="82" charset="0"/>
                <a:ea typeface="+mj-ea"/>
                <a:cs typeface="+mj-cs"/>
              </a:rPr>
              <a:t>OBJECT ORIENTED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 Programming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Broadway" pitchFamily="82" charset="0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1285852" y="3357562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Image result for c++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786190"/>
            <a:ext cx="2928958" cy="25003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 does it differ from C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 no strict type checking (for ex: we can pass an integer value for the floating data type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available in C.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There are no means of providing security.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doesn't support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inheritance, makes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more complex to use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everything has to be written from scratch.</a:t>
            </a:r>
            <a:r>
              <a:rPr lang="en-IN" sz="2800" dirty="0"/>
              <a:t> </a:t>
            </a:r>
            <a:endParaRPr lang="en-IN" sz="280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 is not able to represent real world modelling</a:t>
            </a: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No scope of language in Industry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Image result for appl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85992"/>
            <a:ext cx="1285884" cy="1143008"/>
          </a:xfrm>
          <a:prstGeom prst="rect">
            <a:avLst/>
          </a:prstGeom>
          <a:noFill/>
        </p:spPr>
      </p:pic>
      <p:pic>
        <p:nvPicPr>
          <p:cNvPr id="8" name="Picture 4" descr="Image result for nvidi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0438"/>
            <a:ext cx="2143140" cy="1357323"/>
          </a:xfrm>
          <a:prstGeom prst="rect">
            <a:avLst/>
          </a:prstGeom>
          <a:noFill/>
        </p:spPr>
      </p:pic>
      <p:pic>
        <p:nvPicPr>
          <p:cNvPr id="9" name="Picture 6" descr="Image result for vmwar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488" y="3143248"/>
            <a:ext cx="1714512" cy="1143008"/>
          </a:xfrm>
          <a:prstGeom prst="rect">
            <a:avLst/>
          </a:prstGeom>
          <a:noFill/>
        </p:spPr>
      </p:pic>
      <p:pic>
        <p:nvPicPr>
          <p:cNvPr id="10" name="Picture 8" descr="Image result for AMD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43" y="4500570"/>
            <a:ext cx="1764473" cy="1071570"/>
          </a:xfrm>
          <a:prstGeom prst="rect">
            <a:avLst/>
          </a:prstGeom>
          <a:noFill/>
        </p:spPr>
      </p:pic>
      <p:pic>
        <p:nvPicPr>
          <p:cNvPr id="11" name="Picture 10" descr="Image result for memsql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5429264"/>
            <a:ext cx="2143140" cy="928694"/>
          </a:xfrm>
          <a:prstGeom prst="rect">
            <a:avLst/>
          </a:prstGeom>
          <a:noFill/>
        </p:spPr>
      </p:pic>
      <p:pic>
        <p:nvPicPr>
          <p:cNvPr id="12" name="Picture 12" descr="Image result for microsoft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1571612"/>
            <a:ext cx="2309465" cy="585754"/>
          </a:xfrm>
          <a:prstGeom prst="rect">
            <a:avLst/>
          </a:prstGeom>
          <a:noFill/>
        </p:spPr>
      </p:pic>
      <p:pic>
        <p:nvPicPr>
          <p:cNvPr id="13" name="Picture 14" descr="Image result for amazon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4942" y="1500174"/>
            <a:ext cx="2357454" cy="863772"/>
          </a:xfrm>
          <a:prstGeom prst="rect">
            <a:avLst/>
          </a:prstGeom>
          <a:noFill/>
        </p:spPr>
      </p:pic>
      <p:pic>
        <p:nvPicPr>
          <p:cNvPr id="14" name="Picture 6" descr="Image result for intel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6578" y="2143116"/>
            <a:ext cx="1428760" cy="857255"/>
          </a:xfrm>
          <a:prstGeom prst="rect">
            <a:avLst/>
          </a:prstGeom>
          <a:noFill/>
        </p:spPr>
      </p:pic>
      <p:pic>
        <p:nvPicPr>
          <p:cNvPr id="15" name="Picture 4" descr="Image result for yahoo 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57752" y="5357826"/>
            <a:ext cx="2357454" cy="714356"/>
          </a:xfrm>
          <a:prstGeom prst="rect">
            <a:avLst/>
          </a:prstGeom>
          <a:noFill/>
        </p:spPr>
      </p:pic>
      <p:pic>
        <p:nvPicPr>
          <p:cNvPr id="16" name="Picture 2" descr="Image result for red ha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7224" y="4786322"/>
            <a:ext cx="1428760" cy="1080500"/>
          </a:xfrm>
          <a:prstGeom prst="rect">
            <a:avLst/>
          </a:prstGeom>
          <a:noFill/>
        </p:spPr>
      </p:pic>
      <p:pic>
        <p:nvPicPr>
          <p:cNvPr id="17" name="Picture 10" descr="Image result for Facebook 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20" y="1428736"/>
            <a:ext cx="1214446" cy="937912"/>
          </a:xfrm>
          <a:prstGeom prst="rect">
            <a:avLst/>
          </a:prstGeom>
          <a:noFill/>
        </p:spPr>
      </p:pic>
      <p:pic>
        <p:nvPicPr>
          <p:cNvPr id="18" name="Picture 12" descr="Related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5984" y="2714620"/>
            <a:ext cx="4214842" cy="2714644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1000108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Top rated Companies which has a dearth of C++ 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Introduction to C++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2844" y="1071546"/>
            <a:ext cx="8858312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95244" y="1223946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1979, 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Bjarne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began work on "C with Classes”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motivation for creating a new language originated from 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Stroustrup's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experience in programming for his Ph.D. thesis.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found that 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Simula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had 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that were very helpful for large software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development, but the language was too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slow for practical use, while BCPL was fast but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too low-level to be suitable for large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 development.</a:t>
            </a:r>
          </a:p>
          <a:p>
            <a:pPr marL="0" indent="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https://upload.wikimedia.org/wikipedia/commons/thumb/d/da/BjarneStroustrup.jpg/220px-BjarneStroustr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500306"/>
            <a:ext cx="3095632" cy="3286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C++?????</a:t>
            </a:r>
          </a:p>
          <a:p>
            <a:endParaRPr lang="en-IN" sz="4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Lets see</a:t>
            </a:r>
            <a:endParaRPr lang="en-IN" sz="4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Key features of C++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688" y="928670"/>
            <a:ext cx="8858312" cy="53578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and 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 world modelling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Wrapping</a:t>
            </a: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Hiding of non required information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Key features of C++</a:t>
            </a:r>
            <a:endParaRPr kumimoji="0" lang="en-IN" sz="4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44" y="1223946"/>
            <a:ext cx="8858312" cy="5357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Many forms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Hiding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Message Passing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Applications</a:t>
            </a:r>
            <a:endParaRPr kumimoji="0" lang="en-IN" sz="4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5" y="1071563"/>
          <a:ext cx="8858250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125"/>
                <a:gridCol w="4429125"/>
              </a:tblGrid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Microsoft Excel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Oracle Database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err="1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IN" sz="2000" b="1" dirty="0" smtClean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Linux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4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Google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Image result for g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071546"/>
            <a:ext cx="1000132" cy="642942"/>
          </a:xfrm>
          <a:prstGeom prst="rect">
            <a:avLst/>
          </a:prstGeom>
          <a:noFill/>
        </p:spPr>
      </p:pic>
      <p:pic>
        <p:nvPicPr>
          <p:cNvPr id="7" name="Picture 4" descr="Image result for microsoft exce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785926"/>
            <a:ext cx="928694" cy="642941"/>
          </a:xfrm>
          <a:prstGeom prst="rect">
            <a:avLst/>
          </a:prstGeom>
          <a:noFill/>
        </p:spPr>
      </p:pic>
      <p:pic>
        <p:nvPicPr>
          <p:cNvPr id="8" name="Picture 7" descr="Image result for oracl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571744"/>
            <a:ext cx="1470543" cy="500066"/>
          </a:xfrm>
          <a:prstGeom prst="rect">
            <a:avLst/>
          </a:prstGeom>
          <a:noFill/>
        </p:spPr>
      </p:pic>
      <p:pic>
        <p:nvPicPr>
          <p:cNvPr id="9" name="Picture 8" descr="Image result for my sql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3214686"/>
            <a:ext cx="2057420" cy="642942"/>
          </a:xfrm>
          <a:prstGeom prst="rect">
            <a:avLst/>
          </a:prstGeom>
          <a:noFill/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3929066"/>
            <a:ext cx="1668205" cy="642942"/>
          </a:xfrm>
          <a:prstGeom prst="rect">
            <a:avLst/>
          </a:prstGeom>
          <a:noFill/>
        </p:spPr>
      </p:pic>
      <p:pic>
        <p:nvPicPr>
          <p:cNvPr id="11" name="Picture 10" descr="Image result for uni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4643446"/>
            <a:ext cx="1740060" cy="628510"/>
          </a:xfrm>
          <a:prstGeom prst="rect">
            <a:avLst/>
          </a:prstGeom>
          <a:noFill/>
        </p:spPr>
      </p:pic>
      <p:pic>
        <p:nvPicPr>
          <p:cNvPr id="12" name="Picture 11" descr="Image result for android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28" y="5286388"/>
            <a:ext cx="1285884" cy="631952"/>
          </a:xfrm>
          <a:prstGeom prst="rect">
            <a:avLst/>
          </a:prstGeom>
          <a:noFill/>
        </p:spPr>
      </p:pic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5929330"/>
            <a:ext cx="278608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Contents</a:t>
            </a:r>
            <a:endParaRPr lang="en-IN" b="1" dirty="0">
              <a:solidFill>
                <a:srgbClr val="CC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5750" y="1142984"/>
          <a:ext cx="8858250" cy="436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1"/>
                <a:gridCol w="4286249"/>
              </a:tblGrid>
              <a:tr h="45900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 MTT</a:t>
                      </a:r>
                      <a:endParaRPr lang="en-IN" sz="28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After MTT</a:t>
                      </a:r>
                      <a:endParaRPr lang="en-IN" sz="28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1109"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Classes</a:t>
                      </a:r>
                      <a:r>
                        <a:rPr lang="en-US" sz="2800" baseline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Objects</a:t>
                      </a:r>
                      <a:endParaRPr lang="en-US" sz="2800" dirty="0" smtClean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Operator Overloading</a:t>
                      </a: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 Conversion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3910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Inheritance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DMA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Polymorphism</a:t>
                      </a:r>
                    </a:p>
                  </a:txBody>
                  <a:tcPr/>
                </a:tc>
              </a:tr>
              <a:tr h="505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r>
                        <a:rPr lang="en-IN" sz="2800" baseline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Destructor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Exception Handling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553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File Handling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Templates and STL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mage result for next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1493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95400"/>
            <a:ext cx="58959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488" y="1714488"/>
            <a:ext cx="51435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Difference between POP and OOPS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Course Details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   [Five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Hours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/week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  <a:defRPr/>
            </a:pPr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  <a:endParaRPr lang="en-IN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ORIENTED </a:t>
            </a:r>
          </a:p>
          <a:p>
            <a:pPr lvl="1">
              <a:buNone/>
              <a:defRPr/>
            </a:pPr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PROGRAMMING IN C++”</a:t>
            </a:r>
            <a:endParaRPr lang="en-IN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Robert </a:t>
            </a:r>
            <a:r>
              <a:rPr lang="en-IN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Lafore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04059"/>
              </p:ext>
            </p:extLst>
          </p:nvPr>
        </p:nvGraphicFramePr>
        <p:xfrm>
          <a:off x="500035" y="1357298"/>
          <a:ext cx="10715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AutoShape 2" descr="Image result for ROBERT LAFORE C++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Image result for ROBERT LAFORE C++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01327142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214686"/>
            <a:ext cx="3130023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Reference Books</a:t>
            </a:r>
            <a: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PROGRAMMING WITH C++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by 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D RAVICHANDRAN</a:t>
            </a:r>
          </a:p>
          <a:p>
            <a:pPr>
              <a:buNone/>
              <a:defRPr/>
            </a:pP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ORIENTED 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PROGRAMMING IN C++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by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E BALAGURUSAMY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61QcRSma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7" y="1000108"/>
            <a:ext cx="1928826" cy="2214578"/>
          </a:xfrm>
          <a:prstGeom prst="rect">
            <a:avLst/>
          </a:prstGeom>
        </p:spPr>
      </p:pic>
      <p:pic>
        <p:nvPicPr>
          <p:cNvPr id="10" name="Picture 9" descr="71rNgxcJMq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643314"/>
            <a:ext cx="1950629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Course Assessment Model</a:t>
            </a:r>
            <a: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844" y="1071546"/>
            <a:ext cx="8858312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Marks break 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Attendance						 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Academic Task                                    	30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MTE							20</a:t>
            </a:r>
          </a:p>
          <a:p>
            <a:pPr marL="360363" marR="0" lvl="0" indent="-3603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ETE							45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Total						       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Academic Task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6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Component 			                 </a:t>
            </a:r>
            <a:r>
              <a:rPr lang="en-US" sz="36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Week</a:t>
            </a:r>
            <a:endParaRPr lang="en-US" sz="36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Test1						    6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aseline="30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			    9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Mini Project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(Allocated in 2</a:t>
            </a:r>
            <a:r>
              <a:rPr lang="en-US" sz="2000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week)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aseline="30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  <a:defRPr/>
            </a:pPr>
            <a:endParaRPr lang="en-US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Total Weeks: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Before MTE and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After MTE)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 marL="0" indent="0" algn="ctr">
              <a:buNone/>
            </a:pPr>
            <a:endParaRPr lang="en-I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C language can do?????</a:t>
            </a:r>
          </a:p>
          <a:p>
            <a:pPr marL="0" indent="0"/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714620"/>
            <a:ext cx="8858312" cy="3786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Device drivers are written in C language.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All these modern programming languages are influenced by C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Compilers for Python and PHP language are also written in C language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Embedded systems are also developed with the help of C language</a:t>
            </a:r>
            <a:endParaRPr lang="en-IN" sz="2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C:\Users\Dell\Desktop\_87339208_9c5c6008-16ae-4f26-bd98-a8538bf2b71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000504"/>
            <a:ext cx="928694" cy="1071570"/>
          </a:xfrm>
          <a:prstGeom prst="rect">
            <a:avLst/>
          </a:prstGeom>
          <a:noFill/>
        </p:spPr>
      </p:pic>
      <p:pic>
        <p:nvPicPr>
          <p:cNvPr id="8" name="Picture 5" descr="Image result for programming languag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214818"/>
            <a:ext cx="1428761" cy="714380"/>
          </a:xfrm>
          <a:prstGeom prst="rect">
            <a:avLst/>
          </a:prstGeom>
          <a:noFill/>
        </p:spPr>
      </p:pic>
      <p:pic>
        <p:nvPicPr>
          <p:cNvPr id="9" name="Picture 15" descr="Image result for c++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4071942"/>
            <a:ext cx="1214446" cy="909626"/>
          </a:xfrm>
          <a:prstGeom prst="rect">
            <a:avLst/>
          </a:prstGeom>
          <a:noFill/>
        </p:spPr>
      </p:pic>
      <p:pic>
        <p:nvPicPr>
          <p:cNvPr id="10" name="Picture 17" descr="Image result for c#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4214818"/>
            <a:ext cx="1000165" cy="785818"/>
          </a:xfrm>
          <a:prstGeom prst="rect">
            <a:avLst/>
          </a:prstGeom>
          <a:noFill/>
        </p:spPr>
      </p:pic>
      <p:pic>
        <p:nvPicPr>
          <p:cNvPr id="11" name="Picture 21" descr="Image result for pyth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000504"/>
            <a:ext cx="1357322" cy="1143008"/>
          </a:xfrm>
          <a:prstGeom prst="rect">
            <a:avLst/>
          </a:prstGeom>
          <a:noFill/>
        </p:spPr>
      </p:pic>
      <p:pic>
        <p:nvPicPr>
          <p:cNvPr id="12" name="Picture 25" descr="Image result for javascri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02" y="3929066"/>
            <a:ext cx="1500198" cy="1285884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Flashback………..</a:t>
            </a:r>
            <a:endParaRPr lang="en-I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 marL="0" indent="0" algn="ctr"/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 but not the least</a:t>
            </a:r>
          </a:p>
          <a:p>
            <a:pPr marL="0" indent="0" algn="just"/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Our operating systems either it is </a:t>
            </a:r>
            <a:r>
              <a:rPr lang="en-IN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WINDOWS, LINUX, UNIX or UBUNTU </a:t>
            </a:r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are written in C language</a:t>
            </a: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many more…………</a:t>
            </a:r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Microsoft_Windows__horizontal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04463">
            <a:off x="-405841" y="3134389"/>
            <a:ext cx="3954747" cy="830073"/>
          </a:xfrm>
          <a:prstGeom prst="rect">
            <a:avLst/>
          </a:prstGeom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027901">
            <a:off x="1440412" y="3222669"/>
            <a:ext cx="3362377" cy="1329240"/>
          </a:xfrm>
          <a:prstGeom prst="rect">
            <a:avLst/>
          </a:prstGeom>
          <a:noFill/>
        </p:spPr>
      </p:pic>
      <p:pic>
        <p:nvPicPr>
          <p:cNvPr id="8" name="Picture 8" descr="Image result for uni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22274">
            <a:off x="4921314" y="3267410"/>
            <a:ext cx="3729503" cy="1113762"/>
          </a:xfrm>
          <a:prstGeom prst="rect">
            <a:avLst/>
          </a:prstGeom>
          <a:noFill/>
        </p:spPr>
      </p:pic>
      <p:pic>
        <p:nvPicPr>
          <p:cNvPr id="9" name="Picture 10" descr="Image result for ubunt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080893">
            <a:off x="5823884" y="3885653"/>
            <a:ext cx="3867727" cy="955275"/>
          </a:xfrm>
          <a:prstGeom prst="rect">
            <a:avLst/>
          </a:prstGeom>
          <a:noFill/>
        </p:spPr>
      </p:pic>
      <p:pic>
        <p:nvPicPr>
          <p:cNvPr id="10" name="Picture 12" descr="Image result for mac operating system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69236">
            <a:off x="3142022" y="2995141"/>
            <a:ext cx="4025800" cy="115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hitch……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burning questions in mind......</a:t>
            </a:r>
          </a:p>
          <a:p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C the </a:t>
            </a:r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only language behind the development of all these powerful softwares</a:t>
            </a: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Why C++?</a:t>
            </a: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C++ is different from C language?</a:t>
            </a: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there no scope of this language in industry?</a:t>
            </a: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3214686"/>
            <a:ext cx="2008186" cy="165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 C only language?????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Lets answers your questions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No, C is not the only language for the development of all these powerful system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we talk about Windows operating system, only Kernel is written in C language rest all other features are provided with the help of C++ language</a:t>
            </a: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Microsoft_Windows__horizontal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500570"/>
            <a:ext cx="492922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406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Reference Books </vt:lpstr>
      <vt:lpstr>Course Assessment Model </vt:lpstr>
      <vt:lpstr>Academic Task</vt:lpstr>
      <vt:lpstr>Flashback………..</vt:lpstr>
      <vt:lpstr>PowerPoint Presentation</vt:lpstr>
      <vt:lpstr>The hitch……</vt:lpstr>
      <vt:lpstr>Is C only language?????</vt:lpstr>
      <vt:lpstr>How does it differ from C</vt:lpstr>
      <vt:lpstr>No scope of language in Industry</vt:lpstr>
      <vt:lpstr>Introduction to C++</vt:lpstr>
      <vt:lpstr>PowerPoint Presentation</vt:lpstr>
      <vt:lpstr>Key features of C++</vt:lpstr>
      <vt:lpstr>PowerPoint Presentation</vt:lpstr>
      <vt:lpstr>PowerPoint Presentation</vt:lpstr>
      <vt:lpstr>Course Contents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ismail - [2010]</cp:lastModifiedBy>
  <cp:revision>22</cp:revision>
  <dcterms:created xsi:type="dcterms:W3CDTF">2018-01-10T09:01:10Z</dcterms:created>
  <dcterms:modified xsi:type="dcterms:W3CDTF">2019-01-13T12:02:38Z</dcterms:modified>
</cp:coreProperties>
</file>