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305" r:id="rId2"/>
    <p:sldId id="282" r:id="rId3"/>
    <p:sldId id="259" r:id="rId4"/>
    <p:sldId id="299" r:id="rId5"/>
    <p:sldId id="260" r:id="rId6"/>
    <p:sldId id="283" r:id="rId7"/>
    <p:sldId id="261" r:id="rId8"/>
    <p:sldId id="300" r:id="rId9"/>
    <p:sldId id="262" r:id="rId10"/>
    <p:sldId id="263" r:id="rId11"/>
    <p:sldId id="264" r:id="rId12"/>
    <p:sldId id="304" r:id="rId13"/>
    <p:sldId id="306" r:id="rId14"/>
    <p:sldId id="308" r:id="rId15"/>
    <p:sldId id="267" r:id="rId16"/>
    <p:sldId id="266" r:id="rId17"/>
    <p:sldId id="284" r:id="rId18"/>
    <p:sldId id="307" r:id="rId19"/>
    <p:sldId id="286" r:id="rId20"/>
    <p:sldId id="285" r:id="rId21"/>
    <p:sldId id="310" r:id="rId22"/>
    <p:sldId id="287" r:id="rId23"/>
    <p:sldId id="288" r:id="rId24"/>
    <p:sldId id="301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9" r:id="rId36"/>
    <p:sldId id="280" r:id="rId37"/>
    <p:sldId id="309" r:id="rId38"/>
    <p:sldId id="302" r:id="rId39"/>
    <p:sldId id="303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89" r:id="rId50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9610-43F1-4A10-990A-659BD3CC0EA0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01677-C38B-402F-8DEA-D949FE6A2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39CA2-9E71-4025-B72D-D484C23F9B05}" type="slidenum">
              <a:rPr lang="en-US" smtClean="0">
                <a:ea typeface="PMingLiU" pitchFamily="18" charset="-120"/>
              </a:rPr>
              <a:pPr/>
              <a:t>1</a:t>
            </a:fld>
            <a:endParaRPr lang="en-US" smtClean="0">
              <a:ea typeface="PMingLiU" pitchFamily="18" charset="-12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1713" y="944563"/>
            <a:ext cx="3609975" cy="2552700"/>
          </a:xfrm>
          <a:solidFill>
            <a:srgbClr val="FFFFFF"/>
          </a:solidFill>
          <a:ln/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9340" y="3639621"/>
            <a:ext cx="8554720" cy="29778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45C7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9900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45C7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9900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45C7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575" y="370331"/>
            <a:ext cx="9095232" cy="6821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07664" y="370332"/>
            <a:ext cx="4018915" cy="7620"/>
          </a:xfrm>
          <a:custGeom>
            <a:avLst/>
            <a:gdLst/>
            <a:ahLst/>
            <a:cxnLst/>
            <a:rect l="l" t="t" r="r" b="b"/>
            <a:pathLst>
              <a:path w="4018915" h="7620">
                <a:moveTo>
                  <a:pt x="4018655" y="7619"/>
                </a:moveTo>
                <a:lnTo>
                  <a:pt x="0" y="7619"/>
                </a:lnTo>
                <a:lnTo>
                  <a:pt x="55" y="2285"/>
                </a:lnTo>
                <a:lnTo>
                  <a:pt x="3600469" y="0"/>
                </a:lnTo>
                <a:lnTo>
                  <a:pt x="4001139" y="0"/>
                </a:lnTo>
                <a:lnTo>
                  <a:pt x="4018655" y="7619"/>
                </a:lnTo>
                <a:close/>
              </a:path>
            </a:pathLst>
          </a:custGeom>
          <a:solidFill>
            <a:srgbClr val="007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7537" y="377952"/>
            <a:ext cx="4047490" cy="12700"/>
          </a:xfrm>
          <a:custGeom>
            <a:avLst/>
            <a:gdLst/>
            <a:ahLst/>
            <a:cxnLst/>
            <a:rect l="l" t="t" r="r" b="b"/>
            <a:pathLst>
              <a:path w="4047490" h="12700">
                <a:moveTo>
                  <a:pt x="4046916" y="12192"/>
                </a:moveTo>
                <a:lnTo>
                  <a:pt x="0" y="12192"/>
                </a:lnTo>
                <a:lnTo>
                  <a:pt x="126" y="0"/>
                </a:lnTo>
                <a:lnTo>
                  <a:pt x="4018782" y="0"/>
                </a:lnTo>
                <a:lnTo>
                  <a:pt x="4038072" y="8636"/>
                </a:lnTo>
                <a:lnTo>
                  <a:pt x="4046916" y="12192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7410" y="390144"/>
            <a:ext cx="4077335" cy="12700"/>
          </a:xfrm>
          <a:custGeom>
            <a:avLst/>
            <a:gdLst/>
            <a:ahLst/>
            <a:cxnLst/>
            <a:rect l="l" t="t" r="r" b="b"/>
            <a:pathLst>
              <a:path w="4077335" h="12700">
                <a:moveTo>
                  <a:pt x="4076718" y="12192"/>
                </a:moveTo>
                <a:lnTo>
                  <a:pt x="0" y="12192"/>
                </a:lnTo>
                <a:lnTo>
                  <a:pt x="126" y="0"/>
                </a:lnTo>
                <a:lnTo>
                  <a:pt x="4047043" y="0"/>
                </a:lnTo>
                <a:lnTo>
                  <a:pt x="4060313" y="5334"/>
                </a:lnTo>
                <a:lnTo>
                  <a:pt x="4076718" y="12192"/>
                </a:lnTo>
                <a:close/>
              </a:path>
            </a:pathLst>
          </a:custGeom>
          <a:solidFill>
            <a:srgbClr val="007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07299" y="402336"/>
            <a:ext cx="4107179" cy="10795"/>
          </a:xfrm>
          <a:custGeom>
            <a:avLst/>
            <a:gdLst/>
            <a:ahLst/>
            <a:cxnLst/>
            <a:rect l="l" t="t" r="r" b="b"/>
            <a:pathLst>
              <a:path w="4107179" h="10795">
                <a:moveTo>
                  <a:pt x="4106630" y="10668"/>
                </a:moveTo>
                <a:lnTo>
                  <a:pt x="0" y="10668"/>
                </a:lnTo>
                <a:lnTo>
                  <a:pt x="111" y="0"/>
                </a:lnTo>
                <a:lnTo>
                  <a:pt x="4076829" y="0"/>
                </a:lnTo>
                <a:lnTo>
                  <a:pt x="4084730" y="3302"/>
                </a:lnTo>
                <a:lnTo>
                  <a:pt x="4106630" y="10668"/>
                </a:lnTo>
                <a:close/>
              </a:path>
            </a:pathLst>
          </a:custGeom>
          <a:solidFill>
            <a:srgbClr val="007E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07172" y="413004"/>
            <a:ext cx="4141470" cy="12700"/>
          </a:xfrm>
          <a:custGeom>
            <a:avLst/>
            <a:gdLst/>
            <a:ahLst/>
            <a:cxnLst/>
            <a:rect l="l" t="t" r="r" b="b"/>
            <a:pathLst>
              <a:path w="4141470" h="12700">
                <a:moveTo>
                  <a:pt x="4141139" y="12192"/>
                </a:moveTo>
                <a:lnTo>
                  <a:pt x="0" y="12192"/>
                </a:lnTo>
                <a:lnTo>
                  <a:pt x="126" y="0"/>
                </a:lnTo>
                <a:lnTo>
                  <a:pt x="4106757" y="0"/>
                </a:lnTo>
                <a:lnTo>
                  <a:pt x="4111290" y="1524"/>
                </a:lnTo>
                <a:lnTo>
                  <a:pt x="4139785" y="11684"/>
                </a:lnTo>
                <a:lnTo>
                  <a:pt x="4141139" y="12192"/>
                </a:lnTo>
                <a:close/>
              </a:path>
            </a:pathLst>
          </a:custGeom>
          <a:solidFill>
            <a:srgbClr val="0081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07045" y="425196"/>
            <a:ext cx="4174490" cy="12700"/>
          </a:xfrm>
          <a:custGeom>
            <a:avLst/>
            <a:gdLst/>
            <a:ahLst/>
            <a:cxnLst/>
            <a:rect l="l" t="t" r="r" b="b"/>
            <a:pathLst>
              <a:path w="4174490" h="12700">
                <a:moveTo>
                  <a:pt x="4174455" y="12192"/>
                </a:moveTo>
                <a:lnTo>
                  <a:pt x="0" y="12192"/>
                </a:lnTo>
                <a:lnTo>
                  <a:pt x="126" y="0"/>
                </a:lnTo>
                <a:lnTo>
                  <a:pt x="4141266" y="0"/>
                </a:lnTo>
                <a:lnTo>
                  <a:pt x="4170403" y="10922"/>
                </a:lnTo>
                <a:lnTo>
                  <a:pt x="4174455" y="12192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06918" y="437388"/>
            <a:ext cx="4213225" cy="12700"/>
          </a:xfrm>
          <a:custGeom>
            <a:avLst/>
            <a:gdLst/>
            <a:ahLst/>
            <a:cxnLst/>
            <a:rect l="l" t="t" r="r" b="b"/>
            <a:pathLst>
              <a:path w="4213225" h="12700">
                <a:moveTo>
                  <a:pt x="4212858" y="12192"/>
                </a:moveTo>
                <a:lnTo>
                  <a:pt x="0" y="12192"/>
                </a:lnTo>
                <a:lnTo>
                  <a:pt x="126" y="0"/>
                </a:lnTo>
                <a:lnTo>
                  <a:pt x="4174582" y="0"/>
                </a:lnTo>
                <a:lnTo>
                  <a:pt x="4202953" y="8890"/>
                </a:lnTo>
                <a:lnTo>
                  <a:pt x="4212858" y="12192"/>
                </a:lnTo>
                <a:close/>
              </a:path>
            </a:pathLst>
          </a:custGeom>
          <a:solidFill>
            <a:srgbClr val="008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06776" y="449580"/>
            <a:ext cx="9087485" cy="13970"/>
          </a:xfrm>
          <a:custGeom>
            <a:avLst/>
            <a:gdLst/>
            <a:ahLst/>
            <a:cxnLst/>
            <a:rect l="l" t="t" r="r" b="b"/>
            <a:pathLst>
              <a:path w="9087485" h="13970">
                <a:moveTo>
                  <a:pt x="4255029" y="13716"/>
                </a:moveTo>
                <a:lnTo>
                  <a:pt x="0" y="13716"/>
                </a:lnTo>
                <a:lnTo>
                  <a:pt x="142" y="0"/>
                </a:lnTo>
                <a:lnTo>
                  <a:pt x="4213001" y="0"/>
                </a:lnTo>
                <a:lnTo>
                  <a:pt x="4237386" y="8128"/>
                </a:lnTo>
                <a:lnTo>
                  <a:pt x="4255029" y="13716"/>
                </a:lnTo>
                <a:close/>
              </a:path>
              <a:path w="9087485" h="13970">
                <a:moveTo>
                  <a:pt x="9087331" y="13716"/>
                </a:moveTo>
                <a:lnTo>
                  <a:pt x="9066117" y="13716"/>
                </a:lnTo>
                <a:lnTo>
                  <a:pt x="9087031" y="5588"/>
                </a:lnTo>
                <a:lnTo>
                  <a:pt x="9087331" y="13716"/>
                </a:lnTo>
                <a:close/>
              </a:path>
            </a:pathLst>
          </a:custGeom>
          <a:solidFill>
            <a:srgbClr val="008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06649" y="463296"/>
            <a:ext cx="9088120" cy="12700"/>
          </a:xfrm>
          <a:custGeom>
            <a:avLst/>
            <a:gdLst/>
            <a:ahLst/>
            <a:cxnLst/>
            <a:rect l="l" t="t" r="r" b="b"/>
            <a:pathLst>
              <a:path w="9088120" h="12700">
                <a:moveTo>
                  <a:pt x="4294617" y="12192"/>
                </a:moveTo>
                <a:lnTo>
                  <a:pt x="0" y="12192"/>
                </a:lnTo>
                <a:lnTo>
                  <a:pt x="126" y="0"/>
                </a:lnTo>
                <a:lnTo>
                  <a:pt x="4255156" y="0"/>
                </a:lnTo>
                <a:lnTo>
                  <a:pt x="4273603" y="5842"/>
                </a:lnTo>
                <a:lnTo>
                  <a:pt x="4294617" y="12192"/>
                </a:lnTo>
                <a:close/>
              </a:path>
              <a:path w="9088120" h="12700">
                <a:moveTo>
                  <a:pt x="9087908" y="12192"/>
                </a:moveTo>
                <a:lnTo>
                  <a:pt x="9036297" y="12192"/>
                </a:lnTo>
                <a:lnTo>
                  <a:pt x="9061014" y="2032"/>
                </a:lnTo>
                <a:lnTo>
                  <a:pt x="9066243" y="0"/>
                </a:lnTo>
                <a:lnTo>
                  <a:pt x="9087458" y="0"/>
                </a:lnTo>
                <a:lnTo>
                  <a:pt x="9087908" y="12192"/>
                </a:lnTo>
                <a:close/>
              </a:path>
            </a:pathLst>
          </a:custGeom>
          <a:solidFill>
            <a:srgbClr val="008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06506" y="475488"/>
            <a:ext cx="9088755" cy="13970"/>
          </a:xfrm>
          <a:custGeom>
            <a:avLst/>
            <a:gdLst/>
            <a:ahLst/>
            <a:cxnLst/>
            <a:rect l="l" t="t" r="r" b="b"/>
            <a:pathLst>
              <a:path w="9088755" h="13970">
                <a:moveTo>
                  <a:pt x="4341414" y="13716"/>
                </a:moveTo>
                <a:lnTo>
                  <a:pt x="0" y="13716"/>
                </a:lnTo>
                <a:lnTo>
                  <a:pt x="142" y="0"/>
                </a:lnTo>
                <a:lnTo>
                  <a:pt x="4294760" y="0"/>
                </a:lnTo>
                <a:lnTo>
                  <a:pt x="4311573" y="5080"/>
                </a:lnTo>
                <a:lnTo>
                  <a:pt x="4341414" y="13716"/>
                </a:lnTo>
                <a:close/>
              </a:path>
              <a:path w="9088755" h="13970">
                <a:moveTo>
                  <a:pt x="9088557" y="13716"/>
                </a:moveTo>
                <a:lnTo>
                  <a:pt x="9001169" y="13716"/>
                </a:lnTo>
                <a:lnTo>
                  <a:pt x="9003923" y="12700"/>
                </a:lnTo>
                <a:lnTo>
                  <a:pt x="9033349" y="1270"/>
                </a:lnTo>
                <a:lnTo>
                  <a:pt x="9036440" y="0"/>
                </a:lnTo>
                <a:lnTo>
                  <a:pt x="9088051" y="0"/>
                </a:lnTo>
                <a:lnTo>
                  <a:pt x="9088557" y="13716"/>
                </a:lnTo>
                <a:close/>
              </a:path>
            </a:pathLst>
          </a:custGeom>
          <a:solidFill>
            <a:srgbClr val="008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06379" y="489204"/>
            <a:ext cx="9089390" cy="12700"/>
          </a:xfrm>
          <a:custGeom>
            <a:avLst/>
            <a:gdLst/>
            <a:ahLst/>
            <a:cxnLst/>
            <a:rect l="l" t="t" r="r" b="b"/>
            <a:pathLst>
              <a:path w="9089390" h="12700">
                <a:moveTo>
                  <a:pt x="4381612" y="12192"/>
                </a:moveTo>
                <a:lnTo>
                  <a:pt x="0" y="12192"/>
                </a:lnTo>
                <a:lnTo>
                  <a:pt x="126" y="0"/>
                </a:lnTo>
                <a:lnTo>
                  <a:pt x="4341541" y="0"/>
                </a:lnTo>
                <a:lnTo>
                  <a:pt x="4351197" y="2794"/>
                </a:lnTo>
                <a:lnTo>
                  <a:pt x="4381612" y="12192"/>
                </a:lnTo>
                <a:close/>
              </a:path>
              <a:path w="9089390" h="12700">
                <a:moveTo>
                  <a:pt x="9088952" y="12192"/>
                </a:moveTo>
                <a:lnTo>
                  <a:pt x="8968497" y="12192"/>
                </a:lnTo>
                <a:lnTo>
                  <a:pt x="8973050" y="10414"/>
                </a:lnTo>
                <a:lnTo>
                  <a:pt x="9001296" y="0"/>
                </a:lnTo>
                <a:lnTo>
                  <a:pt x="9088684" y="0"/>
                </a:lnTo>
                <a:lnTo>
                  <a:pt x="9088952" y="7239"/>
                </a:lnTo>
                <a:lnTo>
                  <a:pt x="9088952" y="12192"/>
                </a:lnTo>
                <a:close/>
              </a:path>
            </a:pathLst>
          </a:custGeom>
          <a:solidFill>
            <a:srgbClr val="008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06220" y="501396"/>
            <a:ext cx="9089390" cy="15240"/>
          </a:xfrm>
          <a:custGeom>
            <a:avLst/>
            <a:gdLst/>
            <a:ahLst/>
            <a:cxnLst/>
            <a:rect l="l" t="t" r="r" b="b"/>
            <a:pathLst>
              <a:path w="9089390" h="15240">
                <a:moveTo>
                  <a:pt x="4432542" y="15240"/>
                </a:moveTo>
                <a:lnTo>
                  <a:pt x="0" y="15240"/>
                </a:lnTo>
                <a:lnTo>
                  <a:pt x="158" y="0"/>
                </a:lnTo>
                <a:lnTo>
                  <a:pt x="4381771" y="0"/>
                </a:lnTo>
                <a:lnTo>
                  <a:pt x="4392459" y="3302"/>
                </a:lnTo>
                <a:lnTo>
                  <a:pt x="4432542" y="15240"/>
                </a:lnTo>
                <a:close/>
              </a:path>
              <a:path w="9089390" h="15240">
                <a:moveTo>
                  <a:pt x="9089110" y="15240"/>
                </a:moveTo>
                <a:lnTo>
                  <a:pt x="8927829" y="15240"/>
                </a:lnTo>
                <a:lnTo>
                  <a:pt x="8940678" y="10922"/>
                </a:lnTo>
                <a:lnTo>
                  <a:pt x="8968655" y="0"/>
                </a:lnTo>
                <a:lnTo>
                  <a:pt x="9089110" y="0"/>
                </a:lnTo>
                <a:lnTo>
                  <a:pt x="9089110" y="15240"/>
                </a:lnTo>
                <a:close/>
              </a:path>
            </a:pathLst>
          </a:custGeom>
          <a:solidFill>
            <a:srgbClr val="008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06078" y="516636"/>
            <a:ext cx="9089390" cy="13970"/>
          </a:xfrm>
          <a:custGeom>
            <a:avLst/>
            <a:gdLst/>
            <a:ahLst/>
            <a:cxnLst/>
            <a:rect l="l" t="t" r="r" b="b"/>
            <a:pathLst>
              <a:path w="9089390" h="13970">
                <a:moveTo>
                  <a:pt x="4484907" y="13716"/>
                </a:moveTo>
                <a:lnTo>
                  <a:pt x="0" y="13716"/>
                </a:lnTo>
                <a:lnTo>
                  <a:pt x="142" y="0"/>
                </a:lnTo>
                <a:lnTo>
                  <a:pt x="4432685" y="0"/>
                </a:lnTo>
                <a:lnTo>
                  <a:pt x="4435245" y="762"/>
                </a:lnTo>
                <a:lnTo>
                  <a:pt x="4479364" y="12192"/>
                </a:lnTo>
                <a:lnTo>
                  <a:pt x="4484907" y="13716"/>
                </a:lnTo>
                <a:close/>
              </a:path>
              <a:path w="9089390" h="13970">
                <a:moveTo>
                  <a:pt x="9089253" y="13716"/>
                </a:moveTo>
                <a:lnTo>
                  <a:pt x="8890043" y="13716"/>
                </a:lnTo>
                <a:lnTo>
                  <a:pt x="8906804" y="7112"/>
                </a:lnTo>
                <a:lnTo>
                  <a:pt x="8927971" y="0"/>
                </a:lnTo>
                <a:lnTo>
                  <a:pt x="9089253" y="0"/>
                </a:lnTo>
                <a:lnTo>
                  <a:pt x="9089253" y="13716"/>
                </a:lnTo>
                <a:close/>
              </a:path>
            </a:pathLst>
          </a:custGeom>
          <a:solidFill>
            <a:srgbClr val="009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05935" y="530352"/>
            <a:ext cx="9089390" cy="13970"/>
          </a:xfrm>
          <a:custGeom>
            <a:avLst/>
            <a:gdLst/>
            <a:ahLst/>
            <a:cxnLst/>
            <a:rect l="l" t="t" r="r" b="b"/>
            <a:pathLst>
              <a:path w="9089390" h="13970">
                <a:moveTo>
                  <a:pt x="4534947" y="13716"/>
                </a:moveTo>
                <a:lnTo>
                  <a:pt x="0" y="13716"/>
                </a:lnTo>
                <a:lnTo>
                  <a:pt x="142" y="0"/>
                </a:lnTo>
                <a:lnTo>
                  <a:pt x="4485049" y="0"/>
                </a:lnTo>
                <a:lnTo>
                  <a:pt x="4534947" y="13716"/>
                </a:lnTo>
                <a:close/>
              </a:path>
              <a:path w="9089390" h="13970">
                <a:moveTo>
                  <a:pt x="9089396" y="13716"/>
                </a:moveTo>
                <a:lnTo>
                  <a:pt x="8853061" y="13716"/>
                </a:lnTo>
                <a:lnTo>
                  <a:pt x="8871489" y="7366"/>
                </a:lnTo>
                <a:lnTo>
                  <a:pt x="8890186" y="0"/>
                </a:lnTo>
                <a:lnTo>
                  <a:pt x="9089396" y="0"/>
                </a:lnTo>
                <a:lnTo>
                  <a:pt x="9089396" y="13716"/>
                </a:lnTo>
                <a:close/>
              </a:path>
            </a:pathLst>
          </a:custGeom>
          <a:solidFill>
            <a:srgbClr val="009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05776" y="544068"/>
            <a:ext cx="9090025" cy="15240"/>
          </a:xfrm>
          <a:custGeom>
            <a:avLst/>
            <a:gdLst/>
            <a:ahLst/>
            <a:cxnLst/>
            <a:rect l="l" t="t" r="r" b="b"/>
            <a:pathLst>
              <a:path w="9090025" h="15240">
                <a:moveTo>
                  <a:pt x="4591571" y="15240"/>
                </a:moveTo>
                <a:lnTo>
                  <a:pt x="0" y="15240"/>
                </a:lnTo>
                <a:lnTo>
                  <a:pt x="158" y="0"/>
                </a:lnTo>
                <a:lnTo>
                  <a:pt x="4535105" y="0"/>
                </a:lnTo>
                <a:lnTo>
                  <a:pt x="4572068" y="10160"/>
                </a:lnTo>
                <a:lnTo>
                  <a:pt x="4591571" y="15240"/>
                </a:lnTo>
                <a:close/>
              </a:path>
              <a:path w="9090025" h="15240">
                <a:moveTo>
                  <a:pt x="9089554" y="15240"/>
                </a:moveTo>
                <a:lnTo>
                  <a:pt x="8810476" y="15240"/>
                </a:lnTo>
                <a:lnTo>
                  <a:pt x="8834791" y="6350"/>
                </a:lnTo>
                <a:lnTo>
                  <a:pt x="8853220" y="0"/>
                </a:lnTo>
                <a:lnTo>
                  <a:pt x="9089554" y="0"/>
                </a:lnTo>
                <a:lnTo>
                  <a:pt x="9089554" y="15240"/>
                </a:lnTo>
                <a:close/>
              </a:path>
            </a:pathLst>
          </a:custGeom>
          <a:solidFill>
            <a:srgbClr val="009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05618" y="559308"/>
            <a:ext cx="9090025" cy="15240"/>
          </a:xfrm>
          <a:custGeom>
            <a:avLst/>
            <a:gdLst/>
            <a:ahLst/>
            <a:cxnLst/>
            <a:rect l="l" t="t" r="r" b="b"/>
            <a:pathLst>
              <a:path w="9090025" h="15240">
                <a:moveTo>
                  <a:pt x="4650242" y="15240"/>
                </a:moveTo>
                <a:lnTo>
                  <a:pt x="0" y="15240"/>
                </a:lnTo>
                <a:lnTo>
                  <a:pt x="158" y="0"/>
                </a:lnTo>
                <a:lnTo>
                  <a:pt x="4591729" y="0"/>
                </a:lnTo>
                <a:lnTo>
                  <a:pt x="4650242" y="15240"/>
                </a:lnTo>
                <a:close/>
              </a:path>
              <a:path w="9090025" h="15240">
                <a:moveTo>
                  <a:pt x="9089713" y="15240"/>
                </a:moveTo>
                <a:lnTo>
                  <a:pt x="8767999" y="15240"/>
                </a:lnTo>
                <a:lnTo>
                  <a:pt x="8796739" y="5080"/>
                </a:lnTo>
                <a:lnTo>
                  <a:pt x="8810635" y="0"/>
                </a:lnTo>
                <a:lnTo>
                  <a:pt x="9089713" y="0"/>
                </a:lnTo>
                <a:lnTo>
                  <a:pt x="9089713" y="15240"/>
                </a:lnTo>
                <a:close/>
              </a:path>
            </a:pathLst>
          </a:custGeom>
          <a:solidFill>
            <a:srgbClr val="0097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05443" y="574548"/>
            <a:ext cx="9090025" cy="17145"/>
          </a:xfrm>
          <a:custGeom>
            <a:avLst/>
            <a:gdLst/>
            <a:ahLst/>
            <a:cxnLst/>
            <a:rect l="l" t="t" r="r" b="b"/>
            <a:pathLst>
              <a:path w="9090025" h="17145">
                <a:moveTo>
                  <a:pt x="4712172" y="16764"/>
                </a:moveTo>
                <a:lnTo>
                  <a:pt x="0" y="16764"/>
                </a:lnTo>
                <a:lnTo>
                  <a:pt x="174" y="0"/>
                </a:lnTo>
                <a:lnTo>
                  <a:pt x="4650417" y="0"/>
                </a:lnTo>
                <a:lnTo>
                  <a:pt x="4669923" y="5080"/>
                </a:lnTo>
                <a:lnTo>
                  <a:pt x="4712172" y="16764"/>
                </a:lnTo>
                <a:close/>
              </a:path>
              <a:path w="9090025" h="17145">
                <a:moveTo>
                  <a:pt x="9089888" y="16764"/>
                </a:moveTo>
                <a:lnTo>
                  <a:pt x="8719577" y="16764"/>
                </a:lnTo>
                <a:lnTo>
                  <a:pt x="8757394" y="3810"/>
                </a:lnTo>
                <a:lnTo>
                  <a:pt x="8768173" y="0"/>
                </a:lnTo>
                <a:lnTo>
                  <a:pt x="9089888" y="0"/>
                </a:lnTo>
                <a:lnTo>
                  <a:pt x="9089888" y="16764"/>
                </a:lnTo>
                <a:close/>
              </a:path>
            </a:pathLst>
          </a:custGeom>
          <a:solidFill>
            <a:srgbClr val="0099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05284" y="591312"/>
            <a:ext cx="9090660" cy="15240"/>
          </a:xfrm>
          <a:custGeom>
            <a:avLst/>
            <a:gdLst/>
            <a:ahLst/>
            <a:cxnLst/>
            <a:rect l="l" t="t" r="r" b="b"/>
            <a:pathLst>
              <a:path w="9090660" h="15240">
                <a:moveTo>
                  <a:pt x="4774248" y="15240"/>
                </a:moveTo>
                <a:lnTo>
                  <a:pt x="0" y="15240"/>
                </a:lnTo>
                <a:lnTo>
                  <a:pt x="158" y="0"/>
                </a:lnTo>
                <a:lnTo>
                  <a:pt x="4712331" y="0"/>
                </a:lnTo>
                <a:lnTo>
                  <a:pt x="4720598" y="2286"/>
                </a:lnTo>
                <a:lnTo>
                  <a:pt x="4774248" y="15240"/>
                </a:lnTo>
                <a:close/>
              </a:path>
              <a:path w="9090660" h="15240">
                <a:moveTo>
                  <a:pt x="9090046" y="15240"/>
                </a:moveTo>
                <a:lnTo>
                  <a:pt x="8673400" y="15240"/>
                </a:lnTo>
                <a:lnTo>
                  <a:pt x="8716768" y="1016"/>
                </a:lnTo>
                <a:lnTo>
                  <a:pt x="8719735" y="0"/>
                </a:lnTo>
                <a:lnTo>
                  <a:pt x="9090046" y="0"/>
                </a:lnTo>
                <a:lnTo>
                  <a:pt x="9090046" y="15240"/>
                </a:lnTo>
                <a:close/>
              </a:path>
            </a:pathLst>
          </a:custGeom>
          <a:solidFill>
            <a:srgbClr val="009A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05142" y="606552"/>
            <a:ext cx="9090660" cy="13970"/>
          </a:xfrm>
          <a:custGeom>
            <a:avLst/>
            <a:gdLst/>
            <a:ahLst/>
            <a:cxnLst/>
            <a:rect l="l" t="t" r="r" b="b"/>
            <a:pathLst>
              <a:path w="9090660" h="13970">
                <a:moveTo>
                  <a:pt x="4831197" y="13716"/>
                </a:moveTo>
                <a:lnTo>
                  <a:pt x="0" y="13716"/>
                </a:lnTo>
                <a:lnTo>
                  <a:pt x="142" y="0"/>
                </a:lnTo>
                <a:lnTo>
                  <a:pt x="4774390" y="0"/>
                </a:lnTo>
                <a:lnTo>
                  <a:pt x="4831197" y="13716"/>
                </a:lnTo>
                <a:close/>
              </a:path>
              <a:path w="9090660" h="13970">
                <a:moveTo>
                  <a:pt x="9090189" y="13716"/>
                </a:moveTo>
                <a:lnTo>
                  <a:pt x="8631723" y="13716"/>
                </a:lnTo>
                <a:lnTo>
                  <a:pt x="8673543" y="0"/>
                </a:lnTo>
                <a:lnTo>
                  <a:pt x="9090189" y="0"/>
                </a:lnTo>
                <a:lnTo>
                  <a:pt x="9090189" y="13716"/>
                </a:lnTo>
                <a:close/>
              </a:path>
            </a:pathLst>
          </a:custGeom>
          <a:solidFill>
            <a:srgbClr val="009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05031" y="620268"/>
            <a:ext cx="9090660" cy="10795"/>
          </a:xfrm>
          <a:custGeom>
            <a:avLst/>
            <a:gdLst/>
            <a:ahLst/>
            <a:cxnLst/>
            <a:rect l="l" t="t" r="r" b="b"/>
            <a:pathLst>
              <a:path w="9090660" h="10795">
                <a:moveTo>
                  <a:pt x="4875491" y="10668"/>
                </a:moveTo>
                <a:lnTo>
                  <a:pt x="0" y="10668"/>
                </a:lnTo>
                <a:lnTo>
                  <a:pt x="111" y="0"/>
                </a:lnTo>
                <a:lnTo>
                  <a:pt x="4831308" y="0"/>
                </a:lnTo>
                <a:lnTo>
                  <a:pt x="4875491" y="10668"/>
                </a:lnTo>
                <a:close/>
              </a:path>
              <a:path w="9090660" h="10795">
                <a:moveTo>
                  <a:pt x="9090300" y="10668"/>
                </a:moveTo>
                <a:lnTo>
                  <a:pt x="8600812" y="10668"/>
                </a:lnTo>
                <a:lnTo>
                  <a:pt x="8631834" y="0"/>
                </a:lnTo>
                <a:lnTo>
                  <a:pt x="9090300" y="0"/>
                </a:lnTo>
                <a:lnTo>
                  <a:pt x="9090300" y="10668"/>
                </a:lnTo>
                <a:close/>
              </a:path>
            </a:pathLst>
          </a:custGeom>
          <a:solidFill>
            <a:srgbClr val="009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04872" y="630936"/>
            <a:ext cx="9090660" cy="15240"/>
          </a:xfrm>
          <a:custGeom>
            <a:avLst/>
            <a:gdLst/>
            <a:ahLst/>
            <a:cxnLst/>
            <a:rect l="l" t="t" r="r" b="b"/>
            <a:pathLst>
              <a:path w="9090660" h="15240">
                <a:moveTo>
                  <a:pt x="4935506" y="15240"/>
                </a:moveTo>
                <a:lnTo>
                  <a:pt x="0" y="15240"/>
                </a:lnTo>
                <a:lnTo>
                  <a:pt x="158" y="0"/>
                </a:lnTo>
                <a:lnTo>
                  <a:pt x="4875650" y="0"/>
                </a:lnTo>
                <a:lnTo>
                  <a:pt x="4878807" y="762"/>
                </a:lnTo>
                <a:lnTo>
                  <a:pt x="4933270" y="14732"/>
                </a:lnTo>
                <a:lnTo>
                  <a:pt x="4935506" y="15240"/>
                </a:lnTo>
                <a:close/>
              </a:path>
              <a:path w="9090660" h="15240">
                <a:moveTo>
                  <a:pt x="9090459" y="15240"/>
                </a:moveTo>
                <a:lnTo>
                  <a:pt x="8552605" y="15240"/>
                </a:lnTo>
                <a:lnTo>
                  <a:pt x="8587675" y="4572"/>
                </a:lnTo>
                <a:lnTo>
                  <a:pt x="8600971" y="0"/>
                </a:lnTo>
                <a:lnTo>
                  <a:pt x="9090459" y="0"/>
                </a:lnTo>
                <a:lnTo>
                  <a:pt x="9090459" y="15240"/>
                </a:lnTo>
                <a:close/>
              </a:path>
            </a:pathLst>
          </a:custGeom>
          <a:solidFill>
            <a:srgbClr val="00A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04698" y="646176"/>
            <a:ext cx="9090660" cy="17145"/>
          </a:xfrm>
          <a:custGeom>
            <a:avLst/>
            <a:gdLst/>
            <a:ahLst/>
            <a:cxnLst/>
            <a:rect l="l" t="t" r="r" b="b"/>
            <a:pathLst>
              <a:path w="9090660" h="17145">
                <a:moveTo>
                  <a:pt x="5009526" y="16764"/>
                </a:moveTo>
                <a:lnTo>
                  <a:pt x="0" y="16764"/>
                </a:lnTo>
                <a:lnTo>
                  <a:pt x="174" y="0"/>
                </a:lnTo>
                <a:lnTo>
                  <a:pt x="4935681" y="0"/>
                </a:lnTo>
                <a:lnTo>
                  <a:pt x="5009526" y="16764"/>
                </a:lnTo>
                <a:close/>
              </a:path>
              <a:path w="9090660" h="17145">
                <a:moveTo>
                  <a:pt x="9090633" y="16764"/>
                </a:moveTo>
                <a:lnTo>
                  <a:pt x="8497667" y="16764"/>
                </a:lnTo>
                <a:lnTo>
                  <a:pt x="8552779" y="0"/>
                </a:lnTo>
                <a:lnTo>
                  <a:pt x="9090633" y="0"/>
                </a:lnTo>
                <a:lnTo>
                  <a:pt x="9090633" y="16764"/>
                </a:lnTo>
                <a:close/>
              </a:path>
            </a:pathLst>
          </a:custGeom>
          <a:solidFill>
            <a:srgbClr val="00A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04523" y="662940"/>
            <a:ext cx="9091295" cy="17145"/>
          </a:xfrm>
          <a:custGeom>
            <a:avLst/>
            <a:gdLst/>
            <a:ahLst/>
            <a:cxnLst/>
            <a:rect l="l" t="t" r="r" b="b"/>
            <a:pathLst>
              <a:path w="9091295" h="17145">
                <a:moveTo>
                  <a:pt x="5083546" y="16764"/>
                </a:moveTo>
                <a:lnTo>
                  <a:pt x="0" y="16764"/>
                </a:lnTo>
                <a:lnTo>
                  <a:pt x="174" y="0"/>
                </a:lnTo>
                <a:lnTo>
                  <a:pt x="5009701" y="0"/>
                </a:lnTo>
                <a:lnTo>
                  <a:pt x="5083546" y="16764"/>
                </a:lnTo>
                <a:close/>
              </a:path>
              <a:path w="9091295" h="17145">
                <a:moveTo>
                  <a:pt x="9090808" y="16764"/>
                </a:moveTo>
                <a:lnTo>
                  <a:pt x="8445168" y="16764"/>
                </a:lnTo>
                <a:lnTo>
                  <a:pt x="8448720" y="15748"/>
                </a:lnTo>
                <a:lnTo>
                  <a:pt x="8496170" y="508"/>
                </a:lnTo>
                <a:lnTo>
                  <a:pt x="8497841" y="0"/>
                </a:lnTo>
                <a:lnTo>
                  <a:pt x="9090808" y="0"/>
                </a:lnTo>
                <a:lnTo>
                  <a:pt x="9090808" y="16764"/>
                </a:lnTo>
                <a:close/>
              </a:path>
            </a:pathLst>
          </a:custGeom>
          <a:solidFill>
            <a:srgbClr val="00A3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04364" y="679704"/>
            <a:ext cx="9091295" cy="15240"/>
          </a:xfrm>
          <a:custGeom>
            <a:avLst/>
            <a:gdLst/>
            <a:ahLst/>
            <a:cxnLst/>
            <a:rect l="l" t="t" r="r" b="b"/>
            <a:pathLst>
              <a:path w="9091295" h="15240">
                <a:moveTo>
                  <a:pt x="2073941" y="15240"/>
                </a:moveTo>
                <a:lnTo>
                  <a:pt x="0" y="15240"/>
                </a:lnTo>
                <a:lnTo>
                  <a:pt x="158" y="0"/>
                </a:lnTo>
                <a:lnTo>
                  <a:pt x="5083705" y="0"/>
                </a:lnTo>
                <a:lnTo>
                  <a:pt x="5084825" y="254"/>
                </a:lnTo>
                <a:lnTo>
                  <a:pt x="2501682" y="254"/>
                </a:lnTo>
                <a:lnTo>
                  <a:pt x="2460399" y="1524"/>
                </a:lnTo>
                <a:lnTo>
                  <a:pt x="2419873" y="1524"/>
                </a:lnTo>
                <a:lnTo>
                  <a:pt x="2380124" y="4064"/>
                </a:lnTo>
                <a:lnTo>
                  <a:pt x="2341170" y="5334"/>
                </a:lnTo>
                <a:lnTo>
                  <a:pt x="2271798" y="6604"/>
                </a:lnTo>
                <a:lnTo>
                  <a:pt x="2135968" y="11684"/>
                </a:lnTo>
                <a:lnTo>
                  <a:pt x="2073941" y="15240"/>
                </a:lnTo>
                <a:close/>
              </a:path>
              <a:path w="9091295" h="15240">
                <a:moveTo>
                  <a:pt x="5147737" y="15240"/>
                </a:moveTo>
                <a:lnTo>
                  <a:pt x="3021497" y="15240"/>
                </a:lnTo>
                <a:lnTo>
                  <a:pt x="2857013" y="6604"/>
                </a:lnTo>
                <a:lnTo>
                  <a:pt x="2810333" y="5334"/>
                </a:lnTo>
                <a:lnTo>
                  <a:pt x="2764263" y="2794"/>
                </a:lnTo>
                <a:lnTo>
                  <a:pt x="2718821" y="1524"/>
                </a:lnTo>
                <a:lnTo>
                  <a:pt x="2674025" y="1524"/>
                </a:lnTo>
                <a:lnTo>
                  <a:pt x="2629895" y="254"/>
                </a:lnTo>
                <a:lnTo>
                  <a:pt x="5084825" y="254"/>
                </a:lnTo>
                <a:lnTo>
                  <a:pt x="5101847" y="4064"/>
                </a:lnTo>
                <a:lnTo>
                  <a:pt x="5147737" y="15240"/>
                </a:lnTo>
                <a:close/>
              </a:path>
              <a:path w="9091295" h="15240">
                <a:moveTo>
                  <a:pt x="9090966" y="15240"/>
                </a:moveTo>
                <a:lnTo>
                  <a:pt x="8392022" y="15240"/>
                </a:lnTo>
                <a:lnTo>
                  <a:pt x="8445326" y="0"/>
                </a:lnTo>
                <a:lnTo>
                  <a:pt x="9090966" y="0"/>
                </a:lnTo>
                <a:lnTo>
                  <a:pt x="9090966" y="15240"/>
                </a:lnTo>
                <a:close/>
              </a:path>
            </a:pathLst>
          </a:custGeom>
          <a:solidFill>
            <a:srgbClr val="00A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04206" y="694944"/>
            <a:ext cx="9091295" cy="15240"/>
          </a:xfrm>
          <a:custGeom>
            <a:avLst/>
            <a:gdLst/>
            <a:ahLst/>
            <a:cxnLst/>
            <a:rect l="l" t="t" r="r" b="b"/>
            <a:pathLst>
              <a:path w="9091295" h="15240">
                <a:moveTo>
                  <a:pt x="1904219" y="15240"/>
                </a:moveTo>
                <a:lnTo>
                  <a:pt x="0" y="15240"/>
                </a:lnTo>
                <a:lnTo>
                  <a:pt x="158" y="0"/>
                </a:lnTo>
                <a:lnTo>
                  <a:pt x="2074100" y="0"/>
                </a:lnTo>
                <a:lnTo>
                  <a:pt x="2069662" y="254"/>
                </a:lnTo>
                <a:lnTo>
                  <a:pt x="2004159" y="5334"/>
                </a:lnTo>
                <a:lnTo>
                  <a:pt x="1904219" y="15240"/>
                </a:lnTo>
                <a:close/>
              </a:path>
              <a:path w="9091295" h="15240">
                <a:moveTo>
                  <a:pt x="5216139" y="15240"/>
                </a:moveTo>
                <a:lnTo>
                  <a:pt x="3247641" y="15240"/>
                </a:lnTo>
                <a:lnTo>
                  <a:pt x="3099070" y="4064"/>
                </a:lnTo>
                <a:lnTo>
                  <a:pt x="3021655" y="0"/>
                </a:lnTo>
                <a:lnTo>
                  <a:pt x="5147896" y="0"/>
                </a:lnTo>
                <a:lnTo>
                  <a:pt x="5159371" y="2794"/>
                </a:lnTo>
                <a:lnTo>
                  <a:pt x="5216139" y="15240"/>
                </a:lnTo>
                <a:close/>
              </a:path>
              <a:path w="9091295" h="15240">
                <a:moveTo>
                  <a:pt x="9081053" y="15240"/>
                </a:moveTo>
                <a:lnTo>
                  <a:pt x="8339604" y="15240"/>
                </a:lnTo>
                <a:lnTo>
                  <a:pt x="8351313" y="11684"/>
                </a:lnTo>
                <a:lnTo>
                  <a:pt x="8392181" y="0"/>
                </a:lnTo>
                <a:lnTo>
                  <a:pt x="9091125" y="0"/>
                </a:lnTo>
                <a:lnTo>
                  <a:pt x="9091125" y="11245"/>
                </a:lnTo>
                <a:lnTo>
                  <a:pt x="9087261" y="12954"/>
                </a:lnTo>
                <a:lnTo>
                  <a:pt x="9081053" y="15240"/>
                </a:lnTo>
                <a:close/>
              </a:path>
            </a:pathLst>
          </a:custGeom>
          <a:solidFill>
            <a:srgbClr val="00A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04111" y="710184"/>
            <a:ext cx="9081770" cy="9525"/>
          </a:xfrm>
          <a:custGeom>
            <a:avLst/>
            <a:gdLst/>
            <a:ahLst/>
            <a:cxnLst/>
            <a:rect l="l" t="t" r="r" b="b"/>
            <a:pathLst>
              <a:path w="9081770" h="9525">
                <a:moveTo>
                  <a:pt x="1824319" y="9144"/>
                </a:moveTo>
                <a:lnTo>
                  <a:pt x="0" y="9144"/>
                </a:lnTo>
                <a:lnTo>
                  <a:pt x="95" y="0"/>
                </a:lnTo>
                <a:lnTo>
                  <a:pt x="1904314" y="0"/>
                </a:lnTo>
                <a:lnTo>
                  <a:pt x="1876120" y="2794"/>
                </a:lnTo>
                <a:lnTo>
                  <a:pt x="1824319" y="9144"/>
                </a:lnTo>
                <a:close/>
              </a:path>
              <a:path w="9081770" h="9525">
                <a:moveTo>
                  <a:pt x="5262835" y="9144"/>
                </a:moveTo>
                <a:lnTo>
                  <a:pt x="3353523" y="9144"/>
                </a:lnTo>
                <a:lnTo>
                  <a:pt x="3301769" y="4064"/>
                </a:lnTo>
                <a:lnTo>
                  <a:pt x="3247736" y="0"/>
                </a:lnTo>
                <a:lnTo>
                  <a:pt x="5216234" y="0"/>
                </a:lnTo>
                <a:lnTo>
                  <a:pt x="5217394" y="254"/>
                </a:lnTo>
                <a:lnTo>
                  <a:pt x="5262835" y="9144"/>
                </a:lnTo>
                <a:close/>
              </a:path>
              <a:path w="9081770" h="9525">
                <a:moveTo>
                  <a:pt x="9057490" y="9144"/>
                </a:moveTo>
                <a:lnTo>
                  <a:pt x="8309587" y="9144"/>
                </a:lnTo>
                <a:lnTo>
                  <a:pt x="8339699" y="0"/>
                </a:lnTo>
                <a:lnTo>
                  <a:pt x="9081148" y="0"/>
                </a:lnTo>
                <a:lnTo>
                  <a:pt x="9073558" y="2794"/>
                </a:lnTo>
                <a:lnTo>
                  <a:pt x="9057490" y="9144"/>
                </a:lnTo>
                <a:close/>
              </a:path>
            </a:pathLst>
          </a:custGeom>
          <a:solidFill>
            <a:srgbClr val="00A8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03952" y="719328"/>
            <a:ext cx="9058275" cy="15240"/>
          </a:xfrm>
          <a:custGeom>
            <a:avLst/>
            <a:gdLst/>
            <a:ahLst/>
            <a:cxnLst/>
            <a:rect l="l" t="t" r="r" b="b"/>
            <a:pathLst>
              <a:path w="9058275" h="15240">
                <a:moveTo>
                  <a:pt x="1708560" y="15240"/>
                </a:moveTo>
                <a:lnTo>
                  <a:pt x="0" y="15240"/>
                </a:lnTo>
                <a:lnTo>
                  <a:pt x="158" y="0"/>
                </a:lnTo>
                <a:lnTo>
                  <a:pt x="1824478" y="0"/>
                </a:lnTo>
                <a:lnTo>
                  <a:pt x="1751949" y="8890"/>
                </a:lnTo>
                <a:lnTo>
                  <a:pt x="1708560" y="15240"/>
                </a:lnTo>
                <a:close/>
              </a:path>
              <a:path w="9058275" h="15240">
                <a:moveTo>
                  <a:pt x="5335019" y="15240"/>
                </a:moveTo>
                <a:lnTo>
                  <a:pt x="3529073" y="15240"/>
                </a:lnTo>
                <a:lnTo>
                  <a:pt x="3511322" y="13970"/>
                </a:lnTo>
                <a:lnTo>
                  <a:pt x="3405850" y="3810"/>
                </a:lnTo>
                <a:lnTo>
                  <a:pt x="3353682" y="0"/>
                </a:lnTo>
                <a:lnTo>
                  <a:pt x="5262993" y="0"/>
                </a:lnTo>
                <a:lnTo>
                  <a:pt x="5275979" y="2540"/>
                </a:lnTo>
                <a:lnTo>
                  <a:pt x="5335019" y="15240"/>
                </a:lnTo>
                <a:close/>
              </a:path>
              <a:path w="9058275" h="15240">
                <a:moveTo>
                  <a:pt x="9011341" y="15240"/>
                </a:moveTo>
                <a:lnTo>
                  <a:pt x="8254313" y="15240"/>
                </a:lnTo>
                <a:lnTo>
                  <a:pt x="8301380" y="2540"/>
                </a:lnTo>
                <a:lnTo>
                  <a:pt x="8309746" y="0"/>
                </a:lnTo>
                <a:lnTo>
                  <a:pt x="9057649" y="0"/>
                </a:lnTo>
                <a:lnTo>
                  <a:pt x="9039353" y="6350"/>
                </a:lnTo>
                <a:lnTo>
                  <a:pt x="9018877" y="12700"/>
                </a:lnTo>
                <a:lnTo>
                  <a:pt x="9011341" y="15240"/>
                </a:lnTo>
                <a:close/>
              </a:path>
            </a:pathLst>
          </a:custGeom>
          <a:solidFill>
            <a:srgbClr val="00A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03809" y="734568"/>
            <a:ext cx="9011920" cy="13970"/>
          </a:xfrm>
          <a:custGeom>
            <a:avLst/>
            <a:gdLst/>
            <a:ahLst/>
            <a:cxnLst/>
            <a:rect l="l" t="t" r="r" b="b"/>
            <a:pathLst>
              <a:path w="9011920" h="13970">
                <a:moveTo>
                  <a:pt x="1626072" y="13716"/>
                </a:moveTo>
                <a:lnTo>
                  <a:pt x="0" y="13716"/>
                </a:lnTo>
                <a:lnTo>
                  <a:pt x="142" y="0"/>
                </a:lnTo>
                <a:lnTo>
                  <a:pt x="1708703" y="0"/>
                </a:lnTo>
                <a:lnTo>
                  <a:pt x="1691343" y="2540"/>
                </a:lnTo>
                <a:lnTo>
                  <a:pt x="1626072" y="13716"/>
                </a:lnTo>
                <a:close/>
              </a:path>
              <a:path w="9011920" h="13970">
                <a:moveTo>
                  <a:pt x="5399495" y="13716"/>
                </a:moveTo>
                <a:lnTo>
                  <a:pt x="3669693" y="13716"/>
                </a:lnTo>
                <a:lnTo>
                  <a:pt x="3618337" y="8890"/>
                </a:lnTo>
                <a:lnTo>
                  <a:pt x="3564735" y="2540"/>
                </a:lnTo>
                <a:lnTo>
                  <a:pt x="3529216" y="0"/>
                </a:lnTo>
                <a:lnTo>
                  <a:pt x="5335162" y="0"/>
                </a:lnTo>
                <a:lnTo>
                  <a:pt x="5394205" y="12700"/>
                </a:lnTo>
                <a:lnTo>
                  <a:pt x="5399495" y="13716"/>
                </a:lnTo>
                <a:close/>
              </a:path>
              <a:path w="9011920" h="13970">
                <a:moveTo>
                  <a:pt x="8968137" y="13716"/>
                </a:moveTo>
                <a:lnTo>
                  <a:pt x="8203622" y="13716"/>
                </a:lnTo>
                <a:lnTo>
                  <a:pt x="8254456" y="0"/>
                </a:lnTo>
                <a:lnTo>
                  <a:pt x="9011484" y="0"/>
                </a:lnTo>
                <a:lnTo>
                  <a:pt x="8996407" y="5080"/>
                </a:lnTo>
                <a:lnTo>
                  <a:pt x="8971703" y="12700"/>
                </a:lnTo>
                <a:lnTo>
                  <a:pt x="8968137" y="13716"/>
                </a:lnTo>
                <a:close/>
              </a:path>
            </a:pathLst>
          </a:custGeom>
          <a:solidFill>
            <a:srgbClr val="00A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03682" y="748284"/>
            <a:ext cx="8968740" cy="12700"/>
          </a:xfrm>
          <a:custGeom>
            <a:avLst/>
            <a:gdLst/>
            <a:ahLst/>
            <a:cxnLst/>
            <a:rect l="l" t="t" r="r" b="b"/>
            <a:pathLst>
              <a:path w="8968740" h="12700">
                <a:moveTo>
                  <a:pt x="1557467" y="12192"/>
                </a:moveTo>
                <a:lnTo>
                  <a:pt x="0" y="12192"/>
                </a:lnTo>
                <a:lnTo>
                  <a:pt x="126" y="0"/>
                </a:lnTo>
                <a:lnTo>
                  <a:pt x="1626199" y="0"/>
                </a:lnTo>
                <a:lnTo>
                  <a:pt x="1572791" y="9144"/>
                </a:lnTo>
                <a:lnTo>
                  <a:pt x="1557467" y="12192"/>
                </a:lnTo>
                <a:close/>
              </a:path>
              <a:path w="8968740" h="12700">
                <a:moveTo>
                  <a:pt x="5462225" y="12192"/>
                </a:moveTo>
                <a:lnTo>
                  <a:pt x="3786547" y="12192"/>
                </a:lnTo>
                <a:lnTo>
                  <a:pt x="3781077" y="11684"/>
                </a:lnTo>
                <a:lnTo>
                  <a:pt x="3726590" y="5334"/>
                </a:lnTo>
                <a:lnTo>
                  <a:pt x="3669820" y="0"/>
                </a:lnTo>
                <a:lnTo>
                  <a:pt x="5399622" y="0"/>
                </a:lnTo>
                <a:lnTo>
                  <a:pt x="5453860" y="10414"/>
                </a:lnTo>
                <a:lnTo>
                  <a:pt x="5462225" y="12192"/>
                </a:lnTo>
                <a:close/>
              </a:path>
              <a:path w="8968740" h="12700">
                <a:moveTo>
                  <a:pt x="8927004" y="12192"/>
                </a:moveTo>
                <a:lnTo>
                  <a:pt x="8158564" y="12192"/>
                </a:lnTo>
                <a:lnTo>
                  <a:pt x="8203749" y="0"/>
                </a:lnTo>
                <a:lnTo>
                  <a:pt x="8968264" y="0"/>
                </a:lnTo>
                <a:lnTo>
                  <a:pt x="8945078" y="6604"/>
                </a:lnTo>
                <a:lnTo>
                  <a:pt x="8927004" y="12192"/>
                </a:lnTo>
                <a:close/>
              </a:path>
            </a:pathLst>
          </a:custGeom>
          <a:solidFill>
            <a:srgbClr val="00A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03540" y="760476"/>
            <a:ext cx="8927465" cy="13970"/>
          </a:xfrm>
          <a:custGeom>
            <a:avLst/>
            <a:gdLst/>
            <a:ahLst/>
            <a:cxnLst/>
            <a:rect l="l" t="t" r="r" b="b"/>
            <a:pathLst>
              <a:path w="8927465" h="13970">
                <a:moveTo>
                  <a:pt x="1488640" y="13716"/>
                </a:moveTo>
                <a:lnTo>
                  <a:pt x="0" y="13716"/>
                </a:lnTo>
                <a:lnTo>
                  <a:pt x="142" y="0"/>
                </a:lnTo>
                <a:lnTo>
                  <a:pt x="1557609" y="0"/>
                </a:lnTo>
                <a:lnTo>
                  <a:pt x="1488640" y="13716"/>
                </a:lnTo>
                <a:close/>
              </a:path>
              <a:path w="8927465" h="13970">
                <a:moveTo>
                  <a:pt x="5528436" y="13716"/>
                </a:moveTo>
                <a:lnTo>
                  <a:pt x="3921305" y="13716"/>
                </a:lnTo>
                <a:lnTo>
                  <a:pt x="3890947" y="10922"/>
                </a:lnTo>
                <a:lnTo>
                  <a:pt x="3835964" y="4572"/>
                </a:lnTo>
                <a:lnTo>
                  <a:pt x="3786690" y="0"/>
                </a:lnTo>
                <a:lnTo>
                  <a:pt x="5462368" y="0"/>
                </a:lnTo>
                <a:lnTo>
                  <a:pt x="5513767" y="10922"/>
                </a:lnTo>
                <a:lnTo>
                  <a:pt x="5528436" y="13716"/>
                </a:lnTo>
                <a:close/>
              </a:path>
              <a:path w="8927465" h="13970">
                <a:moveTo>
                  <a:pt x="8875499" y="13716"/>
                </a:moveTo>
                <a:lnTo>
                  <a:pt x="8102831" y="13716"/>
                </a:lnTo>
                <a:lnTo>
                  <a:pt x="8146467" y="3302"/>
                </a:lnTo>
                <a:lnTo>
                  <a:pt x="8158707" y="0"/>
                </a:lnTo>
                <a:lnTo>
                  <a:pt x="8927147" y="0"/>
                </a:lnTo>
                <a:lnTo>
                  <a:pt x="8916465" y="3302"/>
                </a:lnTo>
                <a:lnTo>
                  <a:pt x="8885752" y="10922"/>
                </a:lnTo>
                <a:lnTo>
                  <a:pt x="8875499" y="13716"/>
                </a:lnTo>
                <a:close/>
              </a:path>
            </a:pathLst>
          </a:custGeom>
          <a:solidFill>
            <a:srgbClr val="00B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03397" y="774192"/>
            <a:ext cx="8876030" cy="13970"/>
          </a:xfrm>
          <a:custGeom>
            <a:avLst/>
            <a:gdLst/>
            <a:ahLst/>
            <a:cxnLst/>
            <a:rect l="l" t="t" r="r" b="b"/>
            <a:pathLst>
              <a:path w="8876030" h="13970">
                <a:moveTo>
                  <a:pt x="1424756" y="13716"/>
                </a:moveTo>
                <a:lnTo>
                  <a:pt x="0" y="13716"/>
                </a:lnTo>
                <a:lnTo>
                  <a:pt x="142" y="0"/>
                </a:lnTo>
                <a:lnTo>
                  <a:pt x="1488783" y="0"/>
                </a:lnTo>
                <a:lnTo>
                  <a:pt x="1458128" y="6096"/>
                </a:lnTo>
                <a:lnTo>
                  <a:pt x="1424756" y="13716"/>
                </a:lnTo>
                <a:close/>
              </a:path>
              <a:path w="8876030" h="13970">
                <a:moveTo>
                  <a:pt x="5600604" y="13716"/>
                </a:moveTo>
                <a:lnTo>
                  <a:pt x="4046736" y="13716"/>
                </a:lnTo>
                <a:lnTo>
                  <a:pt x="3946294" y="2286"/>
                </a:lnTo>
                <a:lnTo>
                  <a:pt x="3921448" y="0"/>
                </a:lnTo>
                <a:lnTo>
                  <a:pt x="5528579" y="0"/>
                </a:lnTo>
                <a:lnTo>
                  <a:pt x="5600604" y="13716"/>
                </a:lnTo>
                <a:close/>
              </a:path>
              <a:path w="8876030" h="13970">
                <a:moveTo>
                  <a:pt x="8827396" y="13716"/>
                </a:moveTo>
                <a:lnTo>
                  <a:pt x="8049324" y="13716"/>
                </a:lnTo>
                <a:lnTo>
                  <a:pt x="8093393" y="2286"/>
                </a:lnTo>
                <a:lnTo>
                  <a:pt x="8102974" y="0"/>
                </a:lnTo>
                <a:lnTo>
                  <a:pt x="8875642" y="0"/>
                </a:lnTo>
                <a:lnTo>
                  <a:pt x="8853267" y="6096"/>
                </a:lnTo>
                <a:lnTo>
                  <a:pt x="8827396" y="13716"/>
                </a:lnTo>
                <a:close/>
              </a:path>
            </a:pathLst>
          </a:custGeom>
          <a:solidFill>
            <a:srgbClr val="00B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803206" y="787908"/>
            <a:ext cx="8827770" cy="18415"/>
          </a:xfrm>
          <a:custGeom>
            <a:avLst/>
            <a:gdLst/>
            <a:ahLst/>
            <a:cxnLst/>
            <a:rect l="l" t="t" r="r" b="b"/>
            <a:pathLst>
              <a:path w="8827770" h="18415">
                <a:moveTo>
                  <a:pt x="1345133" y="18288"/>
                </a:moveTo>
                <a:lnTo>
                  <a:pt x="0" y="18288"/>
                </a:lnTo>
                <a:lnTo>
                  <a:pt x="190" y="0"/>
                </a:lnTo>
                <a:lnTo>
                  <a:pt x="1424946" y="0"/>
                </a:lnTo>
                <a:lnTo>
                  <a:pt x="1347071" y="17780"/>
                </a:lnTo>
                <a:lnTo>
                  <a:pt x="1345133" y="18288"/>
                </a:lnTo>
                <a:close/>
              </a:path>
              <a:path w="8827770" h="18415">
                <a:moveTo>
                  <a:pt x="5697162" y="18288"/>
                </a:moveTo>
                <a:lnTo>
                  <a:pt x="4207639" y="18288"/>
                </a:lnTo>
                <a:lnTo>
                  <a:pt x="4046926" y="0"/>
                </a:lnTo>
                <a:lnTo>
                  <a:pt x="5600794" y="0"/>
                </a:lnTo>
                <a:lnTo>
                  <a:pt x="5694162" y="17780"/>
                </a:lnTo>
                <a:lnTo>
                  <a:pt x="5697162" y="18288"/>
                </a:lnTo>
                <a:close/>
              </a:path>
              <a:path w="8827770" h="18415">
                <a:moveTo>
                  <a:pt x="8756923" y="18288"/>
                </a:moveTo>
                <a:lnTo>
                  <a:pt x="7971836" y="18288"/>
                </a:lnTo>
                <a:lnTo>
                  <a:pt x="8039720" y="2540"/>
                </a:lnTo>
                <a:lnTo>
                  <a:pt x="8049515" y="0"/>
                </a:lnTo>
                <a:lnTo>
                  <a:pt x="8827586" y="0"/>
                </a:lnTo>
                <a:lnTo>
                  <a:pt x="8818961" y="2540"/>
                </a:lnTo>
                <a:lnTo>
                  <a:pt x="8782640" y="11430"/>
                </a:lnTo>
                <a:lnTo>
                  <a:pt x="8756923" y="18288"/>
                </a:lnTo>
                <a:close/>
              </a:path>
            </a:pathLst>
          </a:custGeom>
          <a:solidFill>
            <a:srgbClr val="00B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803016" y="806196"/>
            <a:ext cx="8757285" cy="18415"/>
          </a:xfrm>
          <a:custGeom>
            <a:avLst/>
            <a:gdLst/>
            <a:ahLst/>
            <a:cxnLst/>
            <a:rect l="l" t="t" r="r" b="b"/>
            <a:pathLst>
              <a:path w="8757285" h="18415">
                <a:moveTo>
                  <a:pt x="1275508" y="18288"/>
                </a:moveTo>
                <a:lnTo>
                  <a:pt x="0" y="18288"/>
                </a:lnTo>
                <a:lnTo>
                  <a:pt x="190" y="0"/>
                </a:lnTo>
                <a:lnTo>
                  <a:pt x="1345324" y="0"/>
                </a:lnTo>
                <a:lnTo>
                  <a:pt x="1275508" y="18288"/>
                </a:lnTo>
                <a:close/>
              </a:path>
              <a:path w="8757285" h="18415">
                <a:moveTo>
                  <a:pt x="5799721" y="18288"/>
                </a:moveTo>
                <a:lnTo>
                  <a:pt x="4356784" y="18288"/>
                </a:lnTo>
                <a:lnTo>
                  <a:pt x="4337722" y="16002"/>
                </a:lnTo>
                <a:lnTo>
                  <a:pt x="4281493" y="8382"/>
                </a:lnTo>
                <a:lnTo>
                  <a:pt x="4207830" y="0"/>
                </a:lnTo>
                <a:lnTo>
                  <a:pt x="5697353" y="0"/>
                </a:lnTo>
                <a:lnTo>
                  <a:pt x="5754412" y="9652"/>
                </a:lnTo>
                <a:lnTo>
                  <a:pt x="5799721" y="18288"/>
                </a:lnTo>
                <a:close/>
              </a:path>
              <a:path w="8757285" h="18415">
                <a:moveTo>
                  <a:pt x="8684777" y="18288"/>
                </a:moveTo>
                <a:lnTo>
                  <a:pt x="7888455" y="18288"/>
                </a:lnTo>
                <a:lnTo>
                  <a:pt x="7930417" y="9652"/>
                </a:lnTo>
                <a:lnTo>
                  <a:pt x="7972026" y="0"/>
                </a:lnTo>
                <a:lnTo>
                  <a:pt x="8757113" y="0"/>
                </a:lnTo>
                <a:lnTo>
                  <a:pt x="8744729" y="3302"/>
                </a:lnTo>
                <a:lnTo>
                  <a:pt x="8704892" y="13462"/>
                </a:lnTo>
                <a:lnTo>
                  <a:pt x="8684777" y="18288"/>
                </a:lnTo>
                <a:close/>
              </a:path>
            </a:pathLst>
          </a:custGeom>
          <a:solidFill>
            <a:srgbClr val="00B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02826" y="824484"/>
            <a:ext cx="8685530" cy="18415"/>
          </a:xfrm>
          <a:custGeom>
            <a:avLst/>
            <a:gdLst/>
            <a:ahLst/>
            <a:cxnLst/>
            <a:rect l="l" t="t" r="r" b="b"/>
            <a:pathLst>
              <a:path w="8685530" h="18415">
                <a:moveTo>
                  <a:pt x="1205883" y="18288"/>
                </a:moveTo>
                <a:lnTo>
                  <a:pt x="0" y="18288"/>
                </a:lnTo>
                <a:lnTo>
                  <a:pt x="190" y="0"/>
                </a:lnTo>
                <a:lnTo>
                  <a:pt x="1275698" y="0"/>
                </a:lnTo>
                <a:lnTo>
                  <a:pt x="1205883" y="18288"/>
                </a:lnTo>
                <a:close/>
              </a:path>
              <a:path w="8685530" h="18415">
                <a:moveTo>
                  <a:pt x="5910145" y="18288"/>
                </a:moveTo>
                <a:lnTo>
                  <a:pt x="4509493" y="18288"/>
                </a:lnTo>
                <a:lnTo>
                  <a:pt x="4356974" y="0"/>
                </a:lnTo>
                <a:lnTo>
                  <a:pt x="5799911" y="0"/>
                </a:lnTo>
                <a:lnTo>
                  <a:pt x="5814573" y="2794"/>
                </a:lnTo>
                <a:lnTo>
                  <a:pt x="5874389" y="12954"/>
                </a:lnTo>
                <a:lnTo>
                  <a:pt x="5910145" y="18288"/>
                </a:lnTo>
                <a:close/>
              </a:path>
              <a:path w="8685530" h="18415">
                <a:moveTo>
                  <a:pt x="8607854" y="18288"/>
                </a:moveTo>
                <a:lnTo>
                  <a:pt x="7805261" y="18288"/>
                </a:lnTo>
                <a:lnTo>
                  <a:pt x="7819055" y="15494"/>
                </a:lnTo>
                <a:lnTo>
                  <a:pt x="7875067" y="2794"/>
                </a:lnTo>
                <a:lnTo>
                  <a:pt x="7888645" y="0"/>
                </a:lnTo>
                <a:lnTo>
                  <a:pt x="8684967" y="0"/>
                </a:lnTo>
                <a:lnTo>
                  <a:pt x="8620380" y="15494"/>
                </a:lnTo>
                <a:lnTo>
                  <a:pt x="8607854" y="18288"/>
                </a:lnTo>
                <a:close/>
              </a:path>
            </a:pathLst>
          </a:custGeom>
          <a:solidFill>
            <a:srgbClr val="00B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02651" y="842772"/>
            <a:ext cx="8608060" cy="17145"/>
          </a:xfrm>
          <a:custGeom>
            <a:avLst/>
            <a:gdLst/>
            <a:ahLst/>
            <a:cxnLst/>
            <a:rect l="l" t="t" r="r" b="b"/>
            <a:pathLst>
              <a:path w="8608060" h="17144">
                <a:moveTo>
                  <a:pt x="1147636" y="16764"/>
                </a:moveTo>
                <a:lnTo>
                  <a:pt x="0" y="16764"/>
                </a:lnTo>
                <a:lnTo>
                  <a:pt x="174" y="0"/>
                </a:lnTo>
                <a:lnTo>
                  <a:pt x="1206057" y="0"/>
                </a:lnTo>
                <a:lnTo>
                  <a:pt x="1187632" y="4826"/>
                </a:lnTo>
                <a:lnTo>
                  <a:pt x="1147636" y="16764"/>
                </a:lnTo>
                <a:close/>
              </a:path>
              <a:path w="8608060" h="17144">
                <a:moveTo>
                  <a:pt x="6013536" y="16764"/>
                </a:moveTo>
                <a:lnTo>
                  <a:pt x="4649476" y="16764"/>
                </a:lnTo>
                <a:lnTo>
                  <a:pt x="4509667" y="0"/>
                </a:lnTo>
                <a:lnTo>
                  <a:pt x="5910319" y="0"/>
                </a:lnTo>
                <a:lnTo>
                  <a:pt x="5934160" y="3556"/>
                </a:lnTo>
                <a:lnTo>
                  <a:pt x="5993473" y="13716"/>
                </a:lnTo>
                <a:lnTo>
                  <a:pt x="6013536" y="16764"/>
                </a:lnTo>
                <a:close/>
              </a:path>
              <a:path w="8608060" h="17144">
                <a:moveTo>
                  <a:pt x="8532863" y="16764"/>
                </a:moveTo>
                <a:lnTo>
                  <a:pt x="7717079" y="16764"/>
                </a:lnTo>
                <a:lnTo>
                  <a:pt x="7762792" y="8636"/>
                </a:lnTo>
                <a:lnTo>
                  <a:pt x="7805436" y="0"/>
                </a:lnTo>
                <a:lnTo>
                  <a:pt x="8608028" y="0"/>
                </a:lnTo>
                <a:lnTo>
                  <a:pt x="8532863" y="16764"/>
                </a:lnTo>
                <a:close/>
              </a:path>
            </a:pathLst>
          </a:custGeom>
          <a:solidFill>
            <a:srgbClr val="00B9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02540" y="859536"/>
            <a:ext cx="8533130" cy="10795"/>
          </a:xfrm>
          <a:custGeom>
            <a:avLst/>
            <a:gdLst/>
            <a:ahLst/>
            <a:cxnLst/>
            <a:rect l="l" t="t" r="r" b="b"/>
            <a:pathLst>
              <a:path w="8533130" h="10794">
                <a:moveTo>
                  <a:pt x="1112004" y="10668"/>
                </a:moveTo>
                <a:lnTo>
                  <a:pt x="0" y="10668"/>
                </a:lnTo>
                <a:lnTo>
                  <a:pt x="111" y="0"/>
                </a:lnTo>
                <a:lnTo>
                  <a:pt x="1147747" y="0"/>
                </a:lnTo>
                <a:lnTo>
                  <a:pt x="1112004" y="10668"/>
                </a:lnTo>
                <a:close/>
              </a:path>
              <a:path w="8533130" h="10794">
                <a:moveTo>
                  <a:pt x="6083878" y="10668"/>
                </a:moveTo>
                <a:lnTo>
                  <a:pt x="4738556" y="10668"/>
                </a:lnTo>
                <a:lnTo>
                  <a:pt x="4649587" y="0"/>
                </a:lnTo>
                <a:lnTo>
                  <a:pt x="6013647" y="0"/>
                </a:lnTo>
                <a:lnTo>
                  <a:pt x="6083878" y="10668"/>
                </a:lnTo>
                <a:close/>
              </a:path>
              <a:path w="8533130" h="10794">
                <a:moveTo>
                  <a:pt x="8481490" y="10668"/>
                </a:moveTo>
                <a:lnTo>
                  <a:pt x="7657190" y="10668"/>
                </a:lnTo>
                <a:lnTo>
                  <a:pt x="7717190" y="0"/>
                </a:lnTo>
                <a:lnTo>
                  <a:pt x="8532974" y="0"/>
                </a:lnTo>
                <a:lnTo>
                  <a:pt x="8529555" y="762"/>
                </a:lnTo>
                <a:lnTo>
                  <a:pt x="8481490" y="10668"/>
                </a:lnTo>
                <a:close/>
              </a:path>
            </a:pathLst>
          </a:custGeom>
          <a:solidFill>
            <a:srgbClr val="00B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02334" y="870204"/>
            <a:ext cx="8481695" cy="20320"/>
          </a:xfrm>
          <a:custGeom>
            <a:avLst/>
            <a:gdLst/>
            <a:ahLst/>
            <a:cxnLst/>
            <a:rect l="l" t="t" r="r" b="b"/>
            <a:pathLst>
              <a:path w="8481695" h="20319">
                <a:moveTo>
                  <a:pt x="1049885" y="19812"/>
                </a:moveTo>
                <a:lnTo>
                  <a:pt x="0" y="19812"/>
                </a:lnTo>
                <a:lnTo>
                  <a:pt x="206" y="0"/>
                </a:lnTo>
                <a:lnTo>
                  <a:pt x="1112211" y="0"/>
                </a:lnTo>
                <a:lnTo>
                  <a:pt x="1085828" y="7874"/>
                </a:lnTo>
                <a:lnTo>
                  <a:pt x="1049885" y="19812"/>
                </a:lnTo>
                <a:close/>
              </a:path>
              <a:path w="8481695" h="20319">
                <a:moveTo>
                  <a:pt x="6220859" y="19812"/>
                </a:moveTo>
                <a:lnTo>
                  <a:pt x="4903991" y="19812"/>
                </a:lnTo>
                <a:lnTo>
                  <a:pt x="4738763" y="0"/>
                </a:lnTo>
                <a:lnTo>
                  <a:pt x="6084084" y="0"/>
                </a:lnTo>
                <a:lnTo>
                  <a:pt x="6169367" y="12954"/>
                </a:lnTo>
                <a:lnTo>
                  <a:pt x="6220859" y="19812"/>
                </a:lnTo>
                <a:close/>
              </a:path>
              <a:path w="8481695" h="20319">
                <a:moveTo>
                  <a:pt x="8385562" y="19812"/>
                </a:moveTo>
                <a:lnTo>
                  <a:pt x="7538831" y="19812"/>
                </a:lnTo>
                <a:lnTo>
                  <a:pt x="7591678" y="11684"/>
                </a:lnTo>
                <a:lnTo>
                  <a:pt x="7657396" y="0"/>
                </a:lnTo>
                <a:lnTo>
                  <a:pt x="8481696" y="0"/>
                </a:lnTo>
                <a:lnTo>
                  <a:pt x="8385562" y="19812"/>
                </a:lnTo>
                <a:close/>
              </a:path>
            </a:pathLst>
          </a:custGeom>
          <a:solidFill>
            <a:srgbClr val="00B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02112" y="890016"/>
            <a:ext cx="8385809" cy="21590"/>
          </a:xfrm>
          <a:custGeom>
            <a:avLst/>
            <a:gdLst/>
            <a:ahLst/>
            <a:cxnLst/>
            <a:rect l="l" t="t" r="r" b="b"/>
            <a:pathLst>
              <a:path w="8385809" h="21590">
                <a:moveTo>
                  <a:pt x="983105" y="21336"/>
                </a:moveTo>
                <a:lnTo>
                  <a:pt x="0" y="21336"/>
                </a:lnTo>
                <a:lnTo>
                  <a:pt x="222" y="0"/>
                </a:lnTo>
                <a:lnTo>
                  <a:pt x="1050108" y="0"/>
                </a:lnTo>
                <a:lnTo>
                  <a:pt x="1036341" y="4572"/>
                </a:lnTo>
                <a:lnTo>
                  <a:pt x="987528" y="19812"/>
                </a:lnTo>
                <a:lnTo>
                  <a:pt x="983105" y="21336"/>
                </a:lnTo>
                <a:close/>
              </a:path>
              <a:path w="8385809" h="21590">
                <a:moveTo>
                  <a:pt x="6397184" y="21336"/>
                </a:moveTo>
                <a:lnTo>
                  <a:pt x="5082729" y="21336"/>
                </a:lnTo>
                <a:lnTo>
                  <a:pt x="4904213" y="0"/>
                </a:lnTo>
                <a:lnTo>
                  <a:pt x="6221081" y="0"/>
                </a:lnTo>
                <a:lnTo>
                  <a:pt x="6284022" y="8382"/>
                </a:lnTo>
                <a:lnTo>
                  <a:pt x="6397184" y="21336"/>
                </a:lnTo>
                <a:close/>
              </a:path>
              <a:path w="8385809" h="21590">
                <a:moveTo>
                  <a:pt x="8280716" y="21336"/>
                </a:moveTo>
                <a:lnTo>
                  <a:pt x="7387164" y="21336"/>
                </a:lnTo>
                <a:lnTo>
                  <a:pt x="7476290" y="9652"/>
                </a:lnTo>
                <a:lnTo>
                  <a:pt x="7539053" y="0"/>
                </a:lnTo>
                <a:lnTo>
                  <a:pt x="8385784" y="0"/>
                </a:lnTo>
                <a:lnTo>
                  <a:pt x="8382085" y="762"/>
                </a:lnTo>
                <a:lnTo>
                  <a:pt x="8329968" y="12192"/>
                </a:lnTo>
                <a:lnTo>
                  <a:pt x="8280716" y="21336"/>
                </a:lnTo>
                <a:close/>
              </a:path>
            </a:pathLst>
          </a:custGeom>
          <a:solidFill>
            <a:srgbClr val="00B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01921" y="911352"/>
            <a:ext cx="8281034" cy="18415"/>
          </a:xfrm>
          <a:custGeom>
            <a:avLst/>
            <a:gdLst/>
            <a:ahLst/>
            <a:cxnLst/>
            <a:rect l="l" t="t" r="r" b="b"/>
            <a:pathLst>
              <a:path w="8281034" h="18415">
                <a:moveTo>
                  <a:pt x="931064" y="18288"/>
                </a:moveTo>
                <a:lnTo>
                  <a:pt x="0" y="18288"/>
                </a:lnTo>
                <a:lnTo>
                  <a:pt x="190" y="0"/>
                </a:lnTo>
                <a:lnTo>
                  <a:pt x="983296" y="0"/>
                </a:lnTo>
                <a:lnTo>
                  <a:pt x="939797" y="14986"/>
                </a:lnTo>
                <a:lnTo>
                  <a:pt x="931064" y="18288"/>
                </a:lnTo>
                <a:close/>
              </a:path>
              <a:path w="8281034" h="18415">
                <a:moveTo>
                  <a:pt x="6584413" y="18288"/>
                </a:moveTo>
                <a:lnTo>
                  <a:pt x="5241215" y="18288"/>
                </a:lnTo>
                <a:lnTo>
                  <a:pt x="5235723" y="17526"/>
                </a:lnTo>
                <a:lnTo>
                  <a:pt x="5082919" y="0"/>
                </a:lnTo>
                <a:lnTo>
                  <a:pt x="6397374" y="0"/>
                </a:lnTo>
                <a:lnTo>
                  <a:pt x="6450632" y="6096"/>
                </a:lnTo>
                <a:lnTo>
                  <a:pt x="6557330" y="16256"/>
                </a:lnTo>
                <a:lnTo>
                  <a:pt x="6584413" y="18288"/>
                </a:lnTo>
                <a:close/>
              </a:path>
              <a:path w="8281034" h="18415">
                <a:moveTo>
                  <a:pt x="8182398" y="18288"/>
                </a:moveTo>
                <a:lnTo>
                  <a:pt x="7220370" y="18288"/>
                </a:lnTo>
                <a:lnTo>
                  <a:pt x="7243675" y="16256"/>
                </a:lnTo>
                <a:lnTo>
                  <a:pt x="7360224" y="3556"/>
                </a:lnTo>
                <a:lnTo>
                  <a:pt x="7387354" y="0"/>
                </a:lnTo>
                <a:lnTo>
                  <a:pt x="8280906" y="0"/>
                </a:lnTo>
                <a:lnTo>
                  <a:pt x="8182398" y="18288"/>
                </a:lnTo>
                <a:close/>
              </a:path>
            </a:pathLst>
          </a:custGeom>
          <a:solidFill>
            <a:srgbClr val="00B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01779" y="929640"/>
            <a:ext cx="8182609" cy="13970"/>
          </a:xfrm>
          <a:custGeom>
            <a:avLst/>
            <a:gdLst/>
            <a:ahLst/>
            <a:cxnLst/>
            <a:rect l="l" t="t" r="r" b="b"/>
            <a:pathLst>
              <a:path w="8182609" h="13969">
                <a:moveTo>
                  <a:pt x="894925" y="13716"/>
                </a:moveTo>
                <a:lnTo>
                  <a:pt x="0" y="13716"/>
                </a:lnTo>
                <a:lnTo>
                  <a:pt x="142" y="0"/>
                </a:lnTo>
                <a:lnTo>
                  <a:pt x="931207" y="0"/>
                </a:lnTo>
                <a:lnTo>
                  <a:pt x="894925" y="13716"/>
                </a:lnTo>
                <a:close/>
              </a:path>
              <a:path w="8182609" h="13969">
                <a:moveTo>
                  <a:pt x="6823893" y="13716"/>
                </a:moveTo>
                <a:lnTo>
                  <a:pt x="5350941" y="13716"/>
                </a:lnTo>
                <a:lnTo>
                  <a:pt x="5345502" y="13208"/>
                </a:lnTo>
                <a:lnTo>
                  <a:pt x="5290805" y="6858"/>
                </a:lnTo>
                <a:lnTo>
                  <a:pt x="5241357" y="0"/>
                </a:lnTo>
                <a:lnTo>
                  <a:pt x="6584556" y="0"/>
                </a:lnTo>
                <a:lnTo>
                  <a:pt x="6709845" y="9398"/>
                </a:lnTo>
                <a:lnTo>
                  <a:pt x="6758329" y="10668"/>
                </a:lnTo>
                <a:lnTo>
                  <a:pt x="6805550" y="13208"/>
                </a:lnTo>
                <a:lnTo>
                  <a:pt x="6823893" y="13716"/>
                </a:lnTo>
                <a:close/>
              </a:path>
              <a:path w="8182609" h="13969">
                <a:moveTo>
                  <a:pt x="8098725" y="13716"/>
                </a:moveTo>
                <a:lnTo>
                  <a:pt x="6970874" y="13716"/>
                </a:lnTo>
                <a:lnTo>
                  <a:pt x="7127329" y="6858"/>
                </a:lnTo>
                <a:lnTo>
                  <a:pt x="7185544" y="3048"/>
                </a:lnTo>
                <a:lnTo>
                  <a:pt x="7220513" y="0"/>
                </a:lnTo>
                <a:lnTo>
                  <a:pt x="8182541" y="0"/>
                </a:lnTo>
                <a:lnTo>
                  <a:pt x="8166121" y="3048"/>
                </a:lnTo>
                <a:lnTo>
                  <a:pt x="8108933" y="11938"/>
                </a:lnTo>
                <a:lnTo>
                  <a:pt x="8098725" y="13716"/>
                </a:lnTo>
                <a:close/>
              </a:path>
            </a:pathLst>
          </a:custGeom>
          <a:solidFill>
            <a:srgbClr val="00C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801557" y="943356"/>
            <a:ext cx="8099425" cy="21590"/>
          </a:xfrm>
          <a:custGeom>
            <a:avLst/>
            <a:gdLst/>
            <a:ahLst/>
            <a:cxnLst/>
            <a:rect l="l" t="t" r="r" b="b"/>
            <a:pathLst>
              <a:path w="8099425" h="21590">
                <a:moveTo>
                  <a:pt x="836638" y="21336"/>
                </a:moveTo>
                <a:lnTo>
                  <a:pt x="0" y="21336"/>
                </a:lnTo>
                <a:lnTo>
                  <a:pt x="222" y="0"/>
                </a:lnTo>
                <a:lnTo>
                  <a:pt x="895147" y="0"/>
                </a:lnTo>
                <a:lnTo>
                  <a:pt x="893130" y="762"/>
                </a:lnTo>
                <a:lnTo>
                  <a:pt x="846984" y="17272"/>
                </a:lnTo>
                <a:lnTo>
                  <a:pt x="836638" y="21336"/>
                </a:lnTo>
                <a:close/>
              </a:path>
              <a:path w="8099425" h="21590">
                <a:moveTo>
                  <a:pt x="7961911" y="21336"/>
                </a:moveTo>
                <a:lnTo>
                  <a:pt x="5542322" y="21336"/>
                </a:lnTo>
                <a:lnTo>
                  <a:pt x="5400159" y="4572"/>
                </a:lnTo>
                <a:lnTo>
                  <a:pt x="5351163" y="0"/>
                </a:lnTo>
                <a:lnTo>
                  <a:pt x="6824115" y="0"/>
                </a:lnTo>
                <a:lnTo>
                  <a:pt x="6851665" y="762"/>
                </a:lnTo>
                <a:lnTo>
                  <a:pt x="8094569" y="762"/>
                </a:lnTo>
                <a:lnTo>
                  <a:pt x="8050811" y="8382"/>
                </a:lnTo>
                <a:lnTo>
                  <a:pt x="7961911" y="21336"/>
                </a:lnTo>
                <a:close/>
              </a:path>
              <a:path w="8099425" h="21590">
                <a:moveTo>
                  <a:pt x="8094569" y="762"/>
                </a:moveTo>
                <a:lnTo>
                  <a:pt x="6953703" y="762"/>
                </a:lnTo>
                <a:lnTo>
                  <a:pt x="6971096" y="0"/>
                </a:lnTo>
                <a:lnTo>
                  <a:pt x="8098947" y="0"/>
                </a:lnTo>
                <a:lnTo>
                  <a:pt x="8094569" y="762"/>
                </a:lnTo>
                <a:close/>
              </a:path>
            </a:pathLst>
          </a:custGeom>
          <a:solidFill>
            <a:srgbClr val="00C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801335" y="964692"/>
            <a:ext cx="7962265" cy="21590"/>
          </a:xfrm>
          <a:custGeom>
            <a:avLst/>
            <a:gdLst/>
            <a:ahLst/>
            <a:cxnLst/>
            <a:rect l="l" t="t" r="r" b="b"/>
            <a:pathLst>
              <a:path w="7962265" h="21590">
                <a:moveTo>
                  <a:pt x="783106" y="21336"/>
                </a:moveTo>
                <a:lnTo>
                  <a:pt x="0" y="21336"/>
                </a:lnTo>
                <a:lnTo>
                  <a:pt x="222" y="0"/>
                </a:lnTo>
                <a:lnTo>
                  <a:pt x="836860" y="0"/>
                </a:lnTo>
                <a:lnTo>
                  <a:pt x="801940" y="13716"/>
                </a:lnTo>
                <a:lnTo>
                  <a:pt x="783106" y="21336"/>
                </a:lnTo>
                <a:close/>
              </a:path>
              <a:path w="7962265" h="21590">
                <a:moveTo>
                  <a:pt x="7815705" y="21336"/>
                </a:moveTo>
                <a:lnTo>
                  <a:pt x="5741301" y="21336"/>
                </a:lnTo>
                <a:lnTo>
                  <a:pt x="5720469" y="18796"/>
                </a:lnTo>
                <a:lnTo>
                  <a:pt x="5667990" y="13716"/>
                </a:lnTo>
                <a:lnTo>
                  <a:pt x="5615139" y="7366"/>
                </a:lnTo>
                <a:lnTo>
                  <a:pt x="5561934" y="2286"/>
                </a:lnTo>
                <a:lnTo>
                  <a:pt x="5542544" y="0"/>
                </a:lnTo>
                <a:lnTo>
                  <a:pt x="7962133" y="0"/>
                </a:lnTo>
                <a:lnTo>
                  <a:pt x="7815705" y="21336"/>
                </a:lnTo>
                <a:close/>
              </a:path>
            </a:pathLst>
          </a:custGeom>
          <a:solidFill>
            <a:srgbClr val="00C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801144" y="986028"/>
            <a:ext cx="7816215" cy="18415"/>
          </a:xfrm>
          <a:custGeom>
            <a:avLst/>
            <a:gdLst/>
            <a:ahLst/>
            <a:cxnLst/>
            <a:rect l="l" t="t" r="r" b="b"/>
            <a:pathLst>
              <a:path w="7816215" h="18415">
                <a:moveTo>
                  <a:pt x="738090" y="18288"/>
                </a:moveTo>
                <a:lnTo>
                  <a:pt x="0" y="18288"/>
                </a:lnTo>
                <a:lnTo>
                  <a:pt x="190" y="0"/>
                </a:lnTo>
                <a:lnTo>
                  <a:pt x="783296" y="0"/>
                </a:lnTo>
                <a:lnTo>
                  <a:pt x="738090" y="18288"/>
                </a:lnTo>
                <a:close/>
              </a:path>
              <a:path w="7816215" h="18415">
                <a:moveTo>
                  <a:pt x="7674164" y="18288"/>
                </a:moveTo>
                <a:lnTo>
                  <a:pt x="5918145" y="18288"/>
                </a:lnTo>
                <a:lnTo>
                  <a:pt x="5772748" y="3810"/>
                </a:lnTo>
                <a:lnTo>
                  <a:pt x="5741492" y="0"/>
                </a:lnTo>
                <a:lnTo>
                  <a:pt x="7815896" y="0"/>
                </a:lnTo>
                <a:lnTo>
                  <a:pt x="7807177" y="1270"/>
                </a:lnTo>
                <a:lnTo>
                  <a:pt x="7743721" y="8890"/>
                </a:lnTo>
                <a:lnTo>
                  <a:pt x="7679375" y="17780"/>
                </a:lnTo>
                <a:lnTo>
                  <a:pt x="7674164" y="18288"/>
                </a:lnTo>
                <a:close/>
              </a:path>
            </a:pathLst>
          </a:custGeom>
          <a:solidFill>
            <a:srgbClr val="00C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801001" y="1004316"/>
            <a:ext cx="7674609" cy="13970"/>
          </a:xfrm>
          <a:custGeom>
            <a:avLst/>
            <a:gdLst/>
            <a:ahLst/>
            <a:cxnLst/>
            <a:rect l="l" t="t" r="r" b="b"/>
            <a:pathLst>
              <a:path w="7674609" h="13969">
                <a:moveTo>
                  <a:pt x="705277" y="13716"/>
                </a:moveTo>
                <a:lnTo>
                  <a:pt x="0" y="13716"/>
                </a:lnTo>
                <a:lnTo>
                  <a:pt x="142" y="0"/>
                </a:lnTo>
                <a:lnTo>
                  <a:pt x="738233" y="0"/>
                </a:lnTo>
                <a:lnTo>
                  <a:pt x="714373" y="9652"/>
                </a:lnTo>
                <a:lnTo>
                  <a:pt x="705277" y="13716"/>
                </a:lnTo>
                <a:close/>
              </a:path>
              <a:path w="7674609" h="13969">
                <a:moveTo>
                  <a:pt x="7545659" y="13716"/>
                </a:moveTo>
                <a:lnTo>
                  <a:pt x="6066297" y="13716"/>
                </a:lnTo>
                <a:lnTo>
                  <a:pt x="6026818" y="9652"/>
                </a:lnTo>
                <a:lnTo>
                  <a:pt x="5976963" y="5842"/>
                </a:lnTo>
                <a:lnTo>
                  <a:pt x="5918288" y="0"/>
                </a:lnTo>
                <a:lnTo>
                  <a:pt x="7674307" y="0"/>
                </a:lnTo>
                <a:lnTo>
                  <a:pt x="7614328" y="5842"/>
                </a:lnTo>
                <a:lnTo>
                  <a:pt x="7548339" y="13462"/>
                </a:lnTo>
                <a:lnTo>
                  <a:pt x="7545659" y="13716"/>
                </a:lnTo>
                <a:close/>
              </a:path>
            </a:pathLst>
          </a:custGeom>
          <a:solidFill>
            <a:srgbClr val="00C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800811" y="1018032"/>
            <a:ext cx="7546340" cy="18415"/>
          </a:xfrm>
          <a:custGeom>
            <a:avLst/>
            <a:gdLst/>
            <a:ahLst/>
            <a:cxnLst/>
            <a:rect l="l" t="t" r="r" b="b"/>
            <a:pathLst>
              <a:path w="7546340" h="18415">
                <a:moveTo>
                  <a:pt x="664163" y="18288"/>
                </a:moveTo>
                <a:lnTo>
                  <a:pt x="0" y="18288"/>
                </a:lnTo>
                <a:lnTo>
                  <a:pt x="190" y="0"/>
                </a:lnTo>
                <a:lnTo>
                  <a:pt x="705467" y="0"/>
                </a:lnTo>
                <a:lnTo>
                  <a:pt x="671921" y="14986"/>
                </a:lnTo>
                <a:lnTo>
                  <a:pt x="664163" y="18288"/>
                </a:lnTo>
                <a:close/>
              </a:path>
              <a:path w="7546340" h="18415">
                <a:moveTo>
                  <a:pt x="7335638" y="18288"/>
                </a:moveTo>
                <a:lnTo>
                  <a:pt x="6292676" y="18288"/>
                </a:lnTo>
                <a:lnTo>
                  <a:pt x="6076362" y="1016"/>
                </a:lnTo>
                <a:lnTo>
                  <a:pt x="6066488" y="0"/>
                </a:lnTo>
                <a:lnTo>
                  <a:pt x="7545849" y="0"/>
                </a:lnTo>
                <a:lnTo>
                  <a:pt x="7414330" y="12446"/>
                </a:lnTo>
                <a:lnTo>
                  <a:pt x="7335638" y="18288"/>
                </a:lnTo>
                <a:close/>
              </a:path>
            </a:pathLst>
          </a:custGeom>
          <a:solidFill>
            <a:srgbClr val="00C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00668" y="1036320"/>
            <a:ext cx="7336155" cy="13970"/>
          </a:xfrm>
          <a:custGeom>
            <a:avLst/>
            <a:gdLst/>
            <a:ahLst/>
            <a:cxnLst/>
            <a:rect l="l" t="t" r="r" b="b"/>
            <a:pathLst>
              <a:path w="7336155" h="13969">
                <a:moveTo>
                  <a:pt x="632079" y="13716"/>
                </a:moveTo>
                <a:lnTo>
                  <a:pt x="0" y="13716"/>
                </a:lnTo>
                <a:lnTo>
                  <a:pt x="142" y="0"/>
                </a:lnTo>
                <a:lnTo>
                  <a:pt x="664306" y="0"/>
                </a:lnTo>
                <a:lnTo>
                  <a:pt x="632079" y="13716"/>
                </a:lnTo>
                <a:close/>
              </a:path>
              <a:path w="7336155" h="13969">
                <a:moveTo>
                  <a:pt x="7105352" y="13716"/>
                </a:moveTo>
                <a:lnTo>
                  <a:pt x="6524945" y="13716"/>
                </a:lnTo>
                <a:lnTo>
                  <a:pt x="6315092" y="1778"/>
                </a:lnTo>
                <a:lnTo>
                  <a:pt x="6292819" y="0"/>
                </a:lnTo>
                <a:lnTo>
                  <a:pt x="7335781" y="0"/>
                </a:lnTo>
                <a:lnTo>
                  <a:pt x="7277609" y="4318"/>
                </a:lnTo>
                <a:lnTo>
                  <a:pt x="7105352" y="13716"/>
                </a:lnTo>
                <a:close/>
              </a:path>
            </a:pathLst>
          </a:custGeom>
          <a:solidFill>
            <a:srgbClr val="00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800478" y="1050036"/>
            <a:ext cx="7105650" cy="18415"/>
          </a:xfrm>
          <a:custGeom>
            <a:avLst/>
            <a:gdLst/>
            <a:ahLst/>
            <a:cxnLst/>
            <a:rect l="l" t="t" r="r" b="b"/>
            <a:pathLst>
              <a:path w="7105650" h="18415">
                <a:moveTo>
                  <a:pt x="593234" y="18288"/>
                </a:moveTo>
                <a:lnTo>
                  <a:pt x="0" y="18288"/>
                </a:lnTo>
                <a:lnTo>
                  <a:pt x="190" y="0"/>
                </a:lnTo>
                <a:lnTo>
                  <a:pt x="632269" y="0"/>
                </a:lnTo>
                <a:lnTo>
                  <a:pt x="630478" y="762"/>
                </a:lnTo>
                <a:lnTo>
                  <a:pt x="593234" y="18288"/>
                </a:lnTo>
                <a:close/>
              </a:path>
              <a:path w="7105650" h="18415">
                <a:moveTo>
                  <a:pt x="6854790" y="7112"/>
                </a:moveTo>
                <a:lnTo>
                  <a:pt x="6782945" y="7112"/>
                </a:lnTo>
                <a:lnTo>
                  <a:pt x="6744145" y="5842"/>
                </a:lnTo>
                <a:lnTo>
                  <a:pt x="6704547" y="5842"/>
                </a:lnTo>
                <a:lnTo>
                  <a:pt x="6538538" y="762"/>
                </a:lnTo>
                <a:lnTo>
                  <a:pt x="6525136" y="0"/>
                </a:lnTo>
                <a:lnTo>
                  <a:pt x="7105542" y="0"/>
                </a:lnTo>
                <a:lnTo>
                  <a:pt x="7068289" y="2032"/>
                </a:lnTo>
                <a:lnTo>
                  <a:pt x="6997506" y="3302"/>
                </a:lnTo>
                <a:lnTo>
                  <a:pt x="6926325" y="5842"/>
                </a:lnTo>
                <a:lnTo>
                  <a:pt x="6854790" y="7112"/>
                </a:lnTo>
                <a:close/>
              </a:path>
            </a:pathLst>
          </a:custGeom>
          <a:solidFill>
            <a:srgbClr val="00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800335" y="1068324"/>
            <a:ext cx="593725" cy="13970"/>
          </a:xfrm>
          <a:custGeom>
            <a:avLst/>
            <a:gdLst/>
            <a:ahLst/>
            <a:cxnLst/>
            <a:rect l="l" t="t" r="r" b="b"/>
            <a:pathLst>
              <a:path w="593725" h="13969">
                <a:moveTo>
                  <a:pt x="564229" y="13716"/>
                </a:moveTo>
                <a:lnTo>
                  <a:pt x="0" y="13716"/>
                </a:lnTo>
                <a:lnTo>
                  <a:pt x="142" y="0"/>
                </a:lnTo>
                <a:lnTo>
                  <a:pt x="593377" y="0"/>
                </a:lnTo>
                <a:lnTo>
                  <a:pt x="564229" y="13716"/>
                </a:lnTo>
                <a:close/>
              </a:path>
            </a:pathLst>
          </a:custGeom>
          <a:solidFill>
            <a:srgbClr val="00C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00145" y="1082040"/>
            <a:ext cx="564515" cy="18415"/>
          </a:xfrm>
          <a:custGeom>
            <a:avLst/>
            <a:gdLst/>
            <a:ahLst/>
            <a:cxnLst/>
            <a:rect l="l" t="t" r="r" b="b"/>
            <a:pathLst>
              <a:path w="564515" h="18415">
                <a:moveTo>
                  <a:pt x="524648" y="18288"/>
                </a:moveTo>
                <a:lnTo>
                  <a:pt x="0" y="18288"/>
                </a:lnTo>
                <a:lnTo>
                  <a:pt x="190" y="0"/>
                </a:lnTo>
                <a:lnTo>
                  <a:pt x="564420" y="0"/>
                </a:lnTo>
                <a:lnTo>
                  <a:pt x="549845" y="6858"/>
                </a:lnTo>
                <a:lnTo>
                  <a:pt x="524648" y="18288"/>
                </a:lnTo>
                <a:close/>
              </a:path>
            </a:pathLst>
          </a:custGeom>
          <a:solidFill>
            <a:srgbClr val="00D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800002" y="1100328"/>
            <a:ext cx="525145" cy="13970"/>
          </a:xfrm>
          <a:custGeom>
            <a:avLst/>
            <a:gdLst/>
            <a:ahLst/>
            <a:cxnLst/>
            <a:rect l="l" t="t" r="r" b="b"/>
            <a:pathLst>
              <a:path w="525144" h="13969">
                <a:moveTo>
                  <a:pt x="495965" y="13716"/>
                </a:moveTo>
                <a:lnTo>
                  <a:pt x="0" y="13716"/>
                </a:lnTo>
                <a:lnTo>
                  <a:pt x="142" y="0"/>
                </a:lnTo>
                <a:lnTo>
                  <a:pt x="524790" y="0"/>
                </a:lnTo>
                <a:lnTo>
                  <a:pt x="510791" y="6350"/>
                </a:lnTo>
                <a:lnTo>
                  <a:pt x="495965" y="13716"/>
                </a:lnTo>
                <a:close/>
              </a:path>
            </a:pathLst>
          </a:custGeom>
          <a:solidFill>
            <a:srgbClr val="00D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99812" y="1114044"/>
            <a:ext cx="496570" cy="18415"/>
          </a:xfrm>
          <a:custGeom>
            <a:avLst/>
            <a:gdLst/>
            <a:ahLst/>
            <a:cxnLst/>
            <a:rect l="l" t="t" r="r" b="b"/>
            <a:pathLst>
              <a:path w="496569" h="18415">
                <a:moveTo>
                  <a:pt x="459638" y="18288"/>
                </a:moveTo>
                <a:lnTo>
                  <a:pt x="0" y="18288"/>
                </a:lnTo>
                <a:lnTo>
                  <a:pt x="190" y="0"/>
                </a:lnTo>
                <a:lnTo>
                  <a:pt x="496155" y="0"/>
                </a:lnTo>
                <a:lnTo>
                  <a:pt x="472636" y="11684"/>
                </a:lnTo>
                <a:lnTo>
                  <a:pt x="459638" y="18288"/>
                </a:lnTo>
                <a:close/>
              </a:path>
            </a:pathLst>
          </a:custGeom>
          <a:solidFill>
            <a:srgbClr val="00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99669" y="1132332"/>
            <a:ext cx="460375" cy="13970"/>
          </a:xfrm>
          <a:custGeom>
            <a:avLst/>
            <a:gdLst/>
            <a:ahLst/>
            <a:cxnLst/>
            <a:rect l="l" t="t" r="r" b="b"/>
            <a:pathLst>
              <a:path w="460375" h="13969">
                <a:moveTo>
                  <a:pt x="432839" y="13716"/>
                </a:moveTo>
                <a:lnTo>
                  <a:pt x="0" y="13716"/>
                </a:lnTo>
                <a:lnTo>
                  <a:pt x="142" y="0"/>
                </a:lnTo>
                <a:lnTo>
                  <a:pt x="459781" y="0"/>
                </a:lnTo>
                <a:lnTo>
                  <a:pt x="435282" y="12446"/>
                </a:lnTo>
                <a:lnTo>
                  <a:pt x="432839" y="13716"/>
                </a:lnTo>
                <a:close/>
              </a:path>
            </a:pathLst>
          </a:custGeom>
          <a:solidFill>
            <a:srgbClr val="00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799479" y="1146048"/>
            <a:ext cx="433070" cy="18415"/>
          </a:xfrm>
          <a:custGeom>
            <a:avLst/>
            <a:gdLst/>
            <a:ahLst/>
            <a:cxnLst/>
            <a:rect l="l" t="t" r="r" b="b"/>
            <a:pathLst>
              <a:path w="433069" h="18415">
                <a:moveTo>
                  <a:pt x="397867" y="18288"/>
                </a:moveTo>
                <a:lnTo>
                  <a:pt x="0" y="18288"/>
                </a:lnTo>
                <a:lnTo>
                  <a:pt x="190" y="0"/>
                </a:lnTo>
                <a:lnTo>
                  <a:pt x="433030" y="0"/>
                </a:lnTo>
                <a:lnTo>
                  <a:pt x="397867" y="18288"/>
                </a:lnTo>
                <a:close/>
              </a:path>
            </a:pathLst>
          </a:custGeom>
          <a:solidFill>
            <a:srgbClr val="00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99336" y="1164336"/>
            <a:ext cx="398145" cy="13970"/>
          </a:xfrm>
          <a:custGeom>
            <a:avLst/>
            <a:gdLst/>
            <a:ahLst/>
            <a:cxnLst/>
            <a:rect l="l" t="t" r="r" b="b"/>
            <a:pathLst>
              <a:path w="398144" h="13969">
                <a:moveTo>
                  <a:pt x="372226" y="13716"/>
                </a:moveTo>
                <a:lnTo>
                  <a:pt x="0" y="13716"/>
                </a:lnTo>
                <a:lnTo>
                  <a:pt x="142" y="0"/>
                </a:lnTo>
                <a:lnTo>
                  <a:pt x="398009" y="0"/>
                </a:lnTo>
                <a:lnTo>
                  <a:pt x="372226" y="13716"/>
                </a:lnTo>
                <a:close/>
              </a:path>
            </a:pathLst>
          </a:custGeom>
          <a:solidFill>
            <a:srgbClr val="00D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799130" y="1178052"/>
            <a:ext cx="372745" cy="20320"/>
          </a:xfrm>
          <a:custGeom>
            <a:avLst/>
            <a:gdLst/>
            <a:ahLst/>
            <a:cxnLst/>
            <a:rect l="l" t="t" r="r" b="b"/>
            <a:pathLst>
              <a:path w="372744" h="20319">
                <a:moveTo>
                  <a:pt x="335848" y="19812"/>
                </a:moveTo>
                <a:lnTo>
                  <a:pt x="0" y="19812"/>
                </a:lnTo>
                <a:lnTo>
                  <a:pt x="206" y="0"/>
                </a:lnTo>
                <a:lnTo>
                  <a:pt x="372432" y="0"/>
                </a:lnTo>
                <a:lnTo>
                  <a:pt x="363360" y="4826"/>
                </a:lnTo>
                <a:lnTo>
                  <a:pt x="335848" y="19812"/>
                </a:lnTo>
                <a:close/>
              </a:path>
            </a:pathLst>
          </a:custGeom>
          <a:solidFill>
            <a:srgbClr val="00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799003" y="1197864"/>
            <a:ext cx="336550" cy="12700"/>
          </a:xfrm>
          <a:custGeom>
            <a:avLst/>
            <a:gdLst/>
            <a:ahLst/>
            <a:cxnLst/>
            <a:rect l="l" t="t" r="r" b="b"/>
            <a:pathLst>
              <a:path w="336550" h="12700">
                <a:moveTo>
                  <a:pt x="313948" y="12192"/>
                </a:moveTo>
                <a:lnTo>
                  <a:pt x="0" y="12192"/>
                </a:lnTo>
                <a:lnTo>
                  <a:pt x="126" y="0"/>
                </a:lnTo>
                <a:lnTo>
                  <a:pt x="335975" y="0"/>
                </a:lnTo>
                <a:lnTo>
                  <a:pt x="328514" y="4064"/>
                </a:lnTo>
                <a:lnTo>
                  <a:pt x="313948" y="12192"/>
                </a:lnTo>
                <a:close/>
              </a:path>
            </a:pathLst>
          </a:custGeom>
          <a:solidFill>
            <a:srgbClr val="00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798796" y="1210056"/>
            <a:ext cx="314325" cy="20320"/>
          </a:xfrm>
          <a:custGeom>
            <a:avLst/>
            <a:gdLst/>
            <a:ahLst/>
            <a:cxnLst/>
            <a:rect l="l" t="t" r="r" b="b"/>
            <a:pathLst>
              <a:path w="314325" h="20319">
                <a:moveTo>
                  <a:pt x="277928" y="19812"/>
                </a:moveTo>
                <a:lnTo>
                  <a:pt x="0" y="19812"/>
                </a:lnTo>
                <a:lnTo>
                  <a:pt x="206" y="0"/>
                </a:lnTo>
                <a:lnTo>
                  <a:pt x="314155" y="0"/>
                </a:lnTo>
                <a:lnTo>
                  <a:pt x="294581" y="10922"/>
                </a:lnTo>
                <a:lnTo>
                  <a:pt x="277928" y="19812"/>
                </a:lnTo>
                <a:close/>
              </a:path>
            </a:pathLst>
          </a:custGeom>
          <a:solidFill>
            <a:srgbClr val="00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798654" y="1229868"/>
            <a:ext cx="278130" cy="13970"/>
          </a:xfrm>
          <a:custGeom>
            <a:avLst/>
            <a:gdLst/>
            <a:ahLst/>
            <a:cxnLst/>
            <a:rect l="l" t="t" r="r" b="b"/>
            <a:pathLst>
              <a:path w="278130" h="13969">
                <a:moveTo>
                  <a:pt x="253187" y="13716"/>
                </a:moveTo>
                <a:lnTo>
                  <a:pt x="0" y="13716"/>
                </a:lnTo>
                <a:lnTo>
                  <a:pt x="142" y="0"/>
                </a:lnTo>
                <a:lnTo>
                  <a:pt x="278070" y="0"/>
                </a:lnTo>
                <a:lnTo>
                  <a:pt x="261415" y="8890"/>
                </a:lnTo>
                <a:lnTo>
                  <a:pt x="253187" y="13716"/>
                </a:lnTo>
                <a:close/>
              </a:path>
            </a:pathLst>
          </a:custGeom>
          <a:solidFill>
            <a:srgbClr val="00D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bg object 7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575" y="1243584"/>
            <a:ext cx="253265" cy="152956"/>
          </a:xfrm>
          <a:prstGeom prst="rect">
            <a:avLst/>
          </a:prstGeom>
        </p:spPr>
      </p:pic>
      <p:sp>
        <p:nvSpPr>
          <p:cNvPr id="76" name="bg object 76"/>
          <p:cNvSpPr/>
          <p:nvPr/>
        </p:nvSpPr>
        <p:spPr>
          <a:xfrm>
            <a:off x="5159731" y="370332"/>
            <a:ext cx="4734560" cy="18415"/>
          </a:xfrm>
          <a:custGeom>
            <a:avLst/>
            <a:gdLst/>
            <a:ahLst/>
            <a:cxnLst/>
            <a:rect l="l" t="t" r="r" b="b"/>
            <a:pathLst>
              <a:path w="4734559" h="18414">
                <a:moveTo>
                  <a:pt x="4734076" y="18287"/>
                </a:moveTo>
                <a:lnTo>
                  <a:pt x="50817" y="18287"/>
                </a:lnTo>
                <a:lnTo>
                  <a:pt x="31829" y="11720"/>
                </a:lnTo>
                <a:lnTo>
                  <a:pt x="12603" y="4755"/>
                </a:lnTo>
                <a:lnTo>
                  <a:pt x="0" y="0"/>
                </a:lnTo>
                <a:lnTo>
                  <a:pt x="1180489" y="0"/>
                </a:lnTo>
                <a:lnTo>
                  <a:pt x="4734076" y="4571"/>
                </a:lnTo>
                <a:lnTo>
                  <a:pt x="4734076" y="18287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5210548" y="388620"/>
            <a:ext cx="4683760" cy="26034"/>
          </a:xfrm>
          <a:custGeom>
            <a:avLst/>
            <a:gdLst/>
            <a:ahLst/>
            <a:cxnLst/>
            <a:rect l="l" t="t" r="r" b="b"/>
            <a:pathLst>
              <a:path w="4683759" h="26034">
                <a:moveTo>
                  <a:pt x="4683258" y="25908"/>
                </a:moveTo>
                <a:lnTo>
                  <a:pt x="77154" y="25908"/>
                </a:lnTo>
                <a:lnTo>
                  <a:pt x="26897" y="9302"/>
                </a:lnTo>
                <a:lnTo>
                  <a:pt x="0" y="0"/>
                </a:lnTo>
                <a:lnTo>
                  <a:pt x="4683258" y="0"/>
                </a:lnTo>
                <a:lnTo>
                  <a:pt x="4683258" y="25908"/>
                </a:lnTo>
                <a:close/>
              </a:path>
            </a:pathLst>
          </a:custGeom>
          <a:solidFill>
            <a:srgbClr val="00A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287703" y="414528"/>
            <a:ext cx="4606290" cy="18415"/>
          </a:xfrm>
          <a:custGeom>
            <a:avLst/>
            <a:gdLst/>
            <a:ahLst/>
            <a:cxnLst/>
            <a:rect l="l" t="t" r="r" b="b"/>
            <a:pathLst>
              <a:path w="4606290" h="18415">
                <a:moveTo>
                  <a:pt x="4606104" y="18288"/>
                </a:moveTo>
                <a:lnTo>
                  <a:pt x="57973" y="18288"/>
                </a:lnTo>
                <a:lnTo>
                  <a:pt x="5012" y="1656"/>
                </a:lnTo>
                <a:lnTo>
                  <a:pt x="0" y="0"/>
                </a:lnTo>
                <a:lnTo>
                  <a:pt x="4606104" y="0"/>
                </a:lnTo>
                <a:lnTo>
                  <a:pt x="4606104" y="18288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5345677" y="432816"/>
            <a:ext cx="4548505" cy="21590"/>
          </a:xfrm>
          <a:custGeom>
            <a:avLst/>
            <a:gdLst/>
            <a:ahLst/>
            <a:cxnLst/>
            <a:rect l="l" t="t" r="r" b="b"/>
            <a:pathLst>
              <a:path w="4548505" h="21590">
                <a:moveTo>
                  <a:pt x="4548130" y="21336"/>
                </a:moveTo>
                <a:lnTo>
                  <a:pt x="67940" y="21336"/>
                </a:lnTo>
                <a:lnTo>
                  <a:pt x="0" y="0"/>
                </a:lnTo>
                <a:lnTo>
                  <a:pt x="4548130" y="0"/>
                </a:lnTo>
                <a:lnTo>
                  <a:pt x="4548130" y="21336"/>
                </a:lnTo>
                <a:close/>
              </a:path>
            </a:pathLst>
          </a:custGeom>
          <a:solidFill>
            <a:srgbClr val="00AB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5413617" y="454152"/>
            <a:ext cx="4480560" cy="27940"/>
          </a:xfrm>
          <a:custGeom>
            <a:avLst/>
            <a:gdLst/>
            <a:ahLst/>
            <a:cxnLst/>
            <a:rect l="l" t="t" r="r" b="b"/>
            <a:pathLst>
              <a:path w="4480559" h="27940">
                <a:moveTo>
                  <a:pt x="4480190" y="27432"/>
                </a:moveTo>
                <a:lnTo>
                  <a:pt x="91671" y="27432"/>
                </a:lnTo>
                <a:lnTo>
                  <a:pt x="15263" y="4793"/>
                </a:lnTo>
                <a:lnTo>
                  <a:pt x="0" y="0"/>
                </a:lnTo>
                <a:lnTo>
                  <a:pt x="4480190" y="0"/>
                </a:lnTo>
                <a:lnTo>
                  <a:pt x="4480190" y="27432"/>
                </a:lnTo>
                <a:close/>
              </a:path>
            </a:pathLst>
          </a:custGeom>
          <a:solidFill>
            <a:srgbClr val="00AB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5505289" y="481584"/>
            <a:ext cx="4389120" cy="26034"/>
          </a:xfrm>
          <a:custGeom>
            <a:avLst/>
            <a:gdLst/>
            <a:ahLst/>
            <a:cxnLst/>
            <a:rect l="l" t="t" r="r" b="b"/>
            <a:pathLst>
              <a:path w="4389120" h="26034">
                <a:moveTo>
                  <a:pt x="4388518" y="25908"/>
                </a:moveTo>
                <a:lnTo>
                  <a:pt x="87442" y="25908"/>
                </a:lnTo>
                <a:lnTo>
                  <a:pt x="0" y="0"/>
                </a:lnTo>
                <a:lnTo>
                  <a:pt x="4388518" y="0"/>
                </a:lnTo>
                <a:lnTo>
                  <a:pt x="4388518" y="25908"/>
                </a:lnTo>
                <a:close/>
              </a:path>
            </a:pathLst>
          </a:custGeom>
          <a:solidFill>
            <a:srgbClr val="00A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592731" y="507492"/>
            <a:ext cx="4301490" cy="26034"/>
          </a:xfrm>
          <a:custGeom>
            <a:avLst/>
            <a:gdLst/>
            <a:ahLst/>
            <a:cxnLst/>
            <a:rect l="l" t="t" r="r" b="b"/>
            <a:pathLst>
              <a:path w="4301490" h="26034">
                <a:moveTo>
                  <a:pt x="4301076" y="25908"/>
                </a:moveTo>
                <a:lnTo>
                  <a:pt x="89982" y="25908"/>
                </a:lnTo>
                <a:lnTo>
                  <a:pt x="47882" y="14186"/>
                </a:lnTo>
                <a:lnTo>
                  <a:pt x="0" y="0"/>
                </a:lnTo>
                <a:lnTo>
                  <a:pt x="4301076" y="0"/>
                </a:lnTo>
                <a:lnTo>
                  <a:pt x="4301076" y="25908"/>
                </a:lnTo>
                <a:close/>
              </a:path>
            </a:pathLst>
          </a:custGeom>
          <a:solidFill>
            <a:srgbClr val="00A8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682713" y="533400"/>
            <a:ext cx="4211320" cy="26034"/>
          </a:xfrm>
          <a:custGeom>
            <a:avLst/>
            <a:gdLst/>
            <a:ahLst/>
            <a:cxnLst/>
            <a:rect l="l" t="t" r="r" b="b"/>
            <a:pathLst>
              <a:path w="4211320" h="26034">
                <a:moveTo>
                  <a:pt x="4211093" y="25908"/>
                </a:moveTo>
                <a:lnTo>
                  <a:pt x="93056" y="25908"/>
                </a:lnTo>
                <a:lnTo>
                  <a:pt x="0" y="0"/>
                </a:lnTo>
                <a:lnTo>
                  <a:pt x="4211093" y="0"/>
                </a:lnTo>
                <a:lnTo>
                  <a:pt x="4211093" y="25908"/>
                </a:lnTo>
                <a:close/>
              </a:path>
            </a:pathLst>
          </a:custGeom>
          <a:solidFill>
            <a:srgbClr val="00A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775770" y="559308"/>
            <a:ext cx="4118610" cy="26034"/>
          </a:xfrm>
          <a:custGeom>
            <a:avLst/>
            <a:gdLst/>
            <a:ahLst/>
            <a:cxnLst/>
            <a:rect l="l" t="t" r="r" b="b"/>
            <a:pathLst>
              <a:path w="4118609" h="26034">
                <a:moveTo>
                  <a:pt x="4045627" y="25908"/>
                </a:moveTo>
                <a:lnTo>
                  <a:pt x="93056" y="25908"/>
                </a:lnTo>
                <a:lnTo>
                  <a:pt x="0" y="0"/>
                </a:lnTo>
                <a:lnTo>
                  <a:pt x="4118037" y="0"/>
                </a:lnTo>
                <a:lnTo>
                  <a:pt x="4118037" y="4572"/>
                </a:lnTo>
                <a:lnTo>
                  <a:pt x="4045627" y="25908"/>
                </a:lnTo>
                <a:close/>
              </a:path>
            </a:pathLst>
          </a:custGeom>
          <a:solidFill>
            <a:srgbClr val="00A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868826" y="585216"/>
            <a:ext cx="3952875" cy="26034"/>
          </a:xfrm>
          <a:custGeom>
            <a:avLst/>
            <a:gdLst/>
            <a:ahLst/>
            <a:cxnLst/>
            <a:rect l="l" t="t" r="r" b="b"/>
            <a:pathLst>
              <a:path w="3952875" h="26034">
                <a:moveTo>
                  <a:pt x="3864643" y="25908"/>
                </a:moveTo>
                <a:lnTo>
                  <a:pt x="94475" y="25908"/>
                </a:lnTo>
                <a:lnTo>
                  <a:pt x="73730" y="20527"/>
                </a:lnTo>
                <a:lnTo>
                  <a:pt x="0" y="0"/>
                </a:lnTo>
                <a:lnTo>
                  <a:pt x="3952571" y="0"/>
                </a:lnTo>
                <a:lnTo>
                  <a:pt x="3864643" y="25908"/>
                </a:lnTo>
                <a:close/>
              </a:path>
            </a:pathLst>
          </a:custGeom>
          <a:solidFill>
            <a:srgbClr val="00A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963302" y="611124"/>
            <a:ext cx="3770629" cy="22860"/>
          </a:xfrm>
          <a:custGeom>
            <a:avLst/>
            <a:gdLst/>
            <a:ahLst/>
            <a:cxnLst/>
            <a:rect l="l" t="t" r="r" b="b"/>
            <a:pathLst>
              <a:path w="3770629" h="22859">
                <a:moveTo>
                  <a:pt x="3692585" y="22860"/>
                </a:moveTo>
                <a:lnTo>
                  <a:pt x="88136" y="22860"/>
                </a:lnTo>
                <a:lnTo>
                  <a:pt x="0" y="0"/>
                </a:lnTo>
                <a:lnTo>
                  <a:pt x="3770168" y="0"/>
                </a:lnTo>
                <a:lnTo>
                  <a:pt x="3692585" y="22860"/>
                </a:lnTo>
                <a:close/>
              </a:path>
            </a:pathLst>
          </a:custGeom>
          <a:solidFill>
            <a:srgbClr val="00A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6051438" y="633984"/>
            <a:ext cx="3604895" cy="17145"/>
          </a:xfrm>
          <a:custGeom>
            <a:avLst/>
            <a:gdLst/>
            <a:ahLst/>
            <a:cxnLst/>
            <a:rect l="l" t="t" r="r" b="b"/>
            <a:pathLst>
              <a:path w="3604895" h="17145">
                <a:moveTo>
                  <a:pt x="3547555" y="16764"/>
                </a:moveTo>
                <a:lnTo>
                  <a:pt x="64633" y="16764"/>
                </a:lnTo>
                <a:lnTo>
                  <a:pt x="0" y="0"/>
                </a:lnTo>
                <a:lnTo>
                  <a:pt x="3604449" y="0"/>
                </a:lnTo>
                <a:lnTo>
                  <a:pt x="3547555" y="16764"/>
                </a:lnTo>
                <a:close/>
              </a:path>
            </a:pathLst>
          </a:custGeom>
          <a:solidFill>
            <a:srgbClr val="00A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6116071" y="650748"/>
            <a:ext cx="3482975" cy="26034"/>
          </a:xfrm>
          <a:custGeom>
            <a:avLst/>
            <a:gdLst/>
            <a:ahLst/>
            <a:cxnLst/>
            <a:rect l="l" t="t" r="r" b="b"/>
            <a:pathLst>
              <a:path w="3482975" h="26034">
                <a:moveTo>
                  <a:pt x="3394994" y="25908"/>
                </a:moveTo>
                <a:lnTo>
                  <a:pt x="99887" y="25908"/>
                </a:lnTo>
                <a:lnTo>
                  <a:pt x="0" y="0"/>
                </a:lnTo>
                <a:lnTo>
                  <a:pt x="3482921" y="0"/>
                </a:lnTo>
                <a:lnTo>
                  <a:pt x="3394994" y="25908"/>
                </a:lnTo>
                <a:close/>
              </a:path>
            </a:pathLst>
          </a:custGeom>
          <a:solidFill>
            <a:srgbClr val="00A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6215959" y="676656"/>
            <a:ext cx="3295650" cy="26034"/>
          </a:xfrm>
          <a:custGeom>
            <a:avLst/>
            <a:gdLst/>
            <a:ahLst/>
            <a:cxnLst/>
            <a:rect l="l" t="t" r="r" b="b"/>
            <a:pathLst>
              <a:path w="3295650" h="26034">
                <a:moveTo>
                  <a:pt x="3207179" y="25908"/>
                </a:moveTo>
                <a:lnTo>
                  <a:pt x="102736" y="25908"/>
                </a:lnTo>
                <a:lnTo>
                  <a:pt x="64634" y="16764"/>
                </a:lnTo>
                <a:lnTo>
                  <a:pt x="0" y="0"/>
                </a:lnTo>
                <a:lnTo>
                  <a:pt x="3295106" y="0"/>
                </a:lnTo>
                <a:lnTo>
                  <a:pt x="3207179" y="25908"/>
                </a:lnTo>
                <a:close/>
              </a:path>
            </a:pathLst>
          </a:custGeom>
          <a:solidFill>
            <a:srgbClr val="00A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6318695" y="702564"/>
            <a:ext cx="3104515" cy="26034"/>
          </a:xfrm>
          <a:custGeom>
            <a:avLst/>
            <a:gdLst/>
            <a:ahLst/>
            <a:cxnLst/>
            <a:rect l="l" t="t" r="r" b="b"/>
            <a:pathLst>
              <a:path w="3104515" h="26034">
                <a:moveTo>
                  <a:pt x="3012433" y="25908"/>
                </a:moveTo>
                <a:lnTo>
                  <a:pt x="107958" y="25908"/>
                </a:lnTo>
                <a:lnTo>
                  <a:pt x="0" y="0"/>
                </a:lnTo>
                <a:lnTo>
                  <a:pt x="3104443" y="0"/>
                </a:lnTo>
                <a:lnTo>
                  <a:pt x="3065055" y="11605"/>
                </a:lnTo>
                <a:lnTo>
                  <a:pt x="3012433" y="25908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426654" y="728472"/>
            <a:ext cx="2904490" cy="27940"/>
          </a:xfrm>
          <a:custGeom>
            <a:avLst/>
            <a:gdLst/>
            <a:ahLst/>
            <a:cxnLst/>
            <a:rect l="l" t="t" r="r" b="b"/>
            <a:pathLst>
              <a:path w="2904490" h="27940">
                <a:moveTo>
                  <a:pt x="2803544" y="27432"/>
                </a:moveTo>
                <a:lnTo>
                  <a:pt x="114309" y="27432"/>
                </a:lnTo>
                <a:lnTo>
                  <a:pt x="0" y="0"/>
                </a:lnTo>
                <a:lnTo>
                  <a:pt x="2904474" y="0"/>
                </a:lnTo>
                <a:lnTo>
                  <a:pt x="2803544" y="27432"/>
                </a:lnTo>
                <a:close/>
              </a:path>
            </a:pathLst>
          </a:custGeom>
          <a:solidFill>
            <a:srgbClr val="00A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6540963" y="755904"/>
            <a:ext cx="2689860" cy="26034"/>
          </a:xfrm>
          <a:custGeom>
            <a:avLst/>
            <a:gdLst/>
            <a:ahLst/>
            <a:cxnLst/>
            <a:rect l="l" t="t" r="r" b="b"/>
            <a:pathLst>
              <a:path w="2689859" h="26034">
                <a:moveTo>
                  <a:pt x="2589617" y="25908"/>
                </a:moveTo>
                <a:lnTo>
                  <a:pt x="113999" y="25908"/>
                </a:lnTo>
                <a:lnTo>
                  <a:pt x="36583" y="8779"/>
                </a:lnTo>
                <a:lnTo>
                  <a:pt x="0" y="0"/>
                </a:lnTo>
                <a:lnTo>
                  <a:pt x="2689235" y="0"/>
                </a:lnTo>
                <a:lnTo>
                  <a:pt x="2648276" y="11132"/>
                </a:lnTo>
                <a:lnTo>
                  <a:pt x="2589617" y="25908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6654963" y="781812"/>
            <a:ext cx="2475865" cy="29209"/>
          </a:xfrm>
          <a:custGeom>
            <a:avLst/>
            <a:gdLst/>
            <a:ahLst/>
            <a:cxnLst/>
            <a:rect l="l" t="t" r="r" b="b"/>
            <a:pathLst>
              <a:path w="2475865" h="29209">
                <a:moveTo>
                  <a:pt x="2359366" y="28956"/>
                </a:moveTo>
                <a:lnTo>
                  <a:pt x="130871" y="28956"/>
                </a:lnTo>
                <a:lnTo>
                  <a:pt x="0" y="0"/>
                </a:lnTo>
                <a:lnTo>
                  <a:pt x="2475617" y="0"/>
                </a:lnTo>
                <a:lnTo>
                  <a:pt x="2378527" y="24456"/>
                </a:lnTo>
                <a:lnTo>
                  <a:pt x="2359366" y="28956"/>
                </a:lnTo>
                <a:close/>
              </a:path>
            </a:pathLst>
          </a:custGeom>
          <a:solidFill>
            <a:srgbClr val="00A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785834" y="810768"/>
            <a:ext cx="2228850" cy="36830"/>
          </a:xfrm>
          <a:custGeom>
            <a:avLst/>
            <a:gdLst/>
            <a:ahLst/>
            <a:cxnLst/>
            <a:rect l="l" t="t" r="r" b="b"/>
            <a:pathLst>
              <a:path w="2228850" h="36830">
                <a:moveTo>
                  <a:pt x="2067999" y="36576"/>
                </a:moveTo>
                <a:lnTo>
                  <a:pt x="176601" y="36576"/>
                </a:lnTo>
                <a:lnTo>
                  <a:pt x="32145" y="7112"/>
                </a:lnTo>
                <a:lnTo>
                  <a:pt x="0" y="0"/>
                </a:lnTo>
                <a:lnTo>
                  <a:pt x="2228494" y="0"/>
                </a:lnTo>
                <a:lnTo>
                  <a:pt x="2140014" y="20779"/>
                </a:lnTo>
                <a:lnTo>
                  <a:pt x="2067999" y="36576"/>
                </a:lnTo>
                <a:close/>
              </a:path>
            </a:pathLst>
          </a:custGeom>
          <a:solidFill>
            <a:srgbClr val="00A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6962436" y="847344"/>
            <a:ext cx="1891664" cy="26034"/>
          </a:xfrm>
          <a:custGeom>
            <a:avLst/>
            <a:gdLst/>
            <a:ahLst/>
            <a:cxnLst/>
            <a:rect l="l" t="t" r="r" b="b"/>
            <a:pathLst>
              <a:path w="1891665" h="26034">
                <a:moveTo>
                  <a:pt x="1766498" y="25908"/>
                </a:moveTo>
                <a:lnTo>
                  <a:pt x="135752" y="25908"/>
                </a:lnTo>
                <a:lnTo>
                  <a:pt x="34225" y="6980"/>
                </a:lnTo>
                <a:lnTo>
                  <a:pt x="0" y="0"/>
                </a:lnTo>
                <a:lnTo>
                  <a:pt x="1891398" y="0"/>
                </a:lnTo>
                <a:lnTo>
                  <a:pt x="1853279" y="8361"/>
                </a:lnTo>
                <a:lnTo>
                  <a:pt x="1766498" y="25908"/>
                </a:lnTo>
                <a:close/>
              </a:path>
            </a:pathLst>
          </a:custGeom>
          <a:solidFill>
            <a:srgbClr val="00A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7098189" y="873252"/>
            <a:ext cx="1631314" cy="26034"/>
          </a:xfrm>
          <a:custGeom>
            <a:avLst/>
            <a:gdLst/>
            <a:ahLst/>
            <a:cxnLst/>
            <a:rect l="l" t="t" r="r" b="b"/>
            <a:pathLst>
              <a:path w="1631315" h="26034">
                <a:moveTo>
                  <a:pt x="1491984" y="25908"/>
                </a:moveTo>
                <a:lnTo>
                  <a:pt x="145576" y="25908"/>
                </a:lnTo>
                <a:lnTo>
                  <a:pt x="73373" y="13678"/>
                </a:lnTo>
                <a:lnTo>
                  <a:pt x="0" y="0"/>
                </a:lnTo>
                <a:lnTo>
                  <a:pt x="1630745" y="0"/>
                </a:lnTo>
                <a:lnTo>
                  <a:pt x="1605375" y="5129"/>
                </a:lnTo>
                <a:lnTo>
                  <a:pt x="1491984" y="25908"/>
                </a:lnTo>
                <a:close/>
              </a:path>
            </a:pathLst>
          </a:custGeom>
          <a:solidFill>
            <a:srgbClr val="009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243766" y="899160"/>
            <a:ext cx="1346835" cy="29209"/>
          </a:xfrm>
          <a:custGeom>
            <a:avLst/>
            <a:gdLst/>
            <a:ahLst/>
            <a:cxnLst/>
            <a:rect l="l" t="t" r="r" b="b"/>
            <a:pathLst>
              <a:path w="1346834" h="29209">
                <a:moveTo>
                  <a:pt x="1159499" y="28956"/>
                </a:moveTo>
                <a:lnTo>
                  <a:pt x="188687" y="28956"/>
                </a:lnTo>
                <a:lnTo>
                  <a:pt x="151429" y="23909"/>
                </a:lnTo>
                <a:lnTo>
                  <a:pt x="41243" y="6985"/>
                </a:lnTo>
                <a:lnTo>
                  <a:pt x="0" y="0"/>
                </a:lnTo>
                <a:lnTo>
                  <a:pt x="1346407" y="0"/>
                </a:lnTo>
                <a:lnTo>
                  <a:pt x="1288826" y="9668"/>
                </a:lnTo>
                <a:lnTo>
                  <a:pt x="1231341" y="18686"/>
                </a:lnTo>
                <a:lnTo>
                  <a:pt x="1173708" y="27062"/>
                </a:lnTo>
                <a:lnTo>
                  <a:pt x="1159499" y="28956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7432453" y="928116"/>
            <a:ext cx="970915" cy="36830"/>
          </a:xfrm>
          <a:custGeom>
            <a:avLst/>
            <a:gdLst/>
            <a:ahLst/>
            <a:cxnLst/>
            <a:rect l="l" t="t" r="r" b="b"/>
            <a:pathLst>
              <a:path w="970915" h="36830">
                <a:moveTo>
                  <a:pt x="527791" y="36576"/>
                </a:moveTo>
                <a:lnTo>
                  <a:pt x="409361" y="36576"/>
                </a:lnTo>
                <a:lnTo>
                  <a:pt x="358233" y="35052"/>
                </a:lnTo>
                <a:lnTo>
                  <a:pt x="313586" y="32761"/>
                </a:lnTo>
                <a:lnTo>
                  <a:pt x="267413" y="29635"/>
                </a:lnTo>
                <a:lnTo>
                  <a:pt x="219792" y="25701"/>
                </a:lnTo>
                <a:lnTo>
                  <a:pt x="170803" y="20990"/>
                </a:lnTo>
                <a:lnTo>
                  <a:pt x="120524" y="15530"/>
                </a:lnTo>
                <a:lnTo>
                  <a:pt x="69035" y="9351"/>
                </a:lnTo>
                <a:lnTo>
                  <a:pt x="0" y="0"/>
                </a:lnTo>
                <a:lnTo>
                  <a:pt x="970811" y="0"/>
                </a:lnTo>
                <a:lnTo>
                  <a:pt x="927298" y="5797"/>
                </a:lnTo>
                <a:lnTo>
                  <a:pt x="869545" y="12756"/>
                </a:lnTo>
                <a:lnTo>
                  <a:pt x="811823" y="18939"/>
                </a:lnTo>
                <a:lnTo>
                  <a:pt x="754190" y="24301"/>
                </a:lnTo>
                <a:lnTo>
                  <a:pt x="696705" y="28797"/>
                </a:lnTo>
                <a:lnTo>
                  <a:pt x="639427" y="32381"/>
                </a:lnTo>
                <a:lnTo>
                  <a:pt x="582417" y="35009"/>
                </a:lnTo>
                <a:lnTo>
                  <a:pt x="527791" y="36576"/>
                </a:lnTo>
                <a:close/>
              </a:path>
            </a:pathLst>
          </a:custGeom>
          <a:solidFill>
            <a:srgbClr val="009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7841815" y="964692"/>
            <a:ext cx="118745" cy="635"/>
          </a:xfrm>
          <a:custGeom>
            <a:avLst/>
            <a:gdLst/>
            <a:ahLst/>
            <a:cxnLst/>
            <a:rect l="l" t="t" r="r" b="b"/>
            <a:pathLst>
              <a:path w="118745" h="634">
                <a:moveTo>
                  <a:pt x="60073" y="638"/>
                </a:moveTo>
                <a:lnTo>
                  <a:pt x="4220" y="125"/>
                </a:lnTo>
                <a:lnTo>
                  <a:pt x="0" y="0"/>
                </a:lnTo>
                <a:lnTo>
                  <a:pt x="118429" y="0"/>
                </a:lnTo>
                <a:lnTo>
                  <a:pt x="116371" y="59"/>
                </a:lnTo>
                <a:lnTo>
                  <a:pt x="60073" y="638"/>
                </a:lnTo>
                <a:close/>
              </a:path>
            </a:pathLst>
          </a:custGeom>
          <a:solidFill>
            <a:srgbClr val="009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bg object 10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147" y="370331"/>
            <a:ext cx="9078467" cy="1018032"/>
          </a:xfrm>
          <a:prstGeom prst="rect">
            <a:avLst/>
          </a:prstGeom>
        </p:spPr>
      </p:pic>
      <p:pic>
        <p:nvPicPr>
          <p:cNvPr id="101" name="bg object 10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3147" y="417576"/>
            <a:ext cx="9092183" cy="903731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67711" y="2037588"/>
            <a:ext cx="5876544" cy="4280916"/>
          </a:xfrm>
          <a:prstGeom prst="rect">
            <a:avLst/>
          </a:prstGeom>
        </p:spPr>
      </p:pic>
      <p:sp>
        <p:nvSpPr>
          <p:cNvPr id="103" name="bg object 103"/>
          <p:cNvSpPr/>
          <p:nvPr/>
        </p:nvSpPr>
        <p:spPr>
          <a:xfrm>
            <a:off x="2979420" y="975360"/>
            <a:ext cx="5461000" cy="765175"/>
          </a:xfrm>
          <a:custGeom>
            <a:avLst/>
            <a:gdLst/>
            <a:ahLst/>
            <a:cxnLst/>
            <a:rect l="l" t="t" r="r" b="b"/>
            <a:pathLst>
              <a:path w="5461000" h="765175">
                <a:moveTo>
                  <a:pt x="0" y="0"/>
                </a:moveTo>
                <a:lnTo>
                  <a:pt x="0" y="765048"/>
                </a:lnTo>
                <a:lnTo>
                  <a:pt x="5460492" y="765048"/>
                </a:lnTo>
                <a:lnTo>
                  <a:pt x="5460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9900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45C7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45C7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8575" y="370331"/>
            <a:ext cx="9095232" cy="6821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07664" y="370332"/>
            <a:ext cx="4018915" cy="7620"/>
          </a:xfrm>
          <a:custGeom>
            <a:avLst/>
            <a:gdLst/>
            <a:ahLst/>
            <a:cxnLst/>
            <a:rect l="l" t="t" r="r" b="b"/>
            <a:pathLst>
              <a:path w="4018915" h="7620">
                <a:moveTo>
                  <a:pt x="4018655" y="7619"/>
                </a:moveTo>
                <a:lnTo>
                  <a:pt x="0" y="7619"/>
                </a:lnTo>
                <a:lnTo>
                  <a:pt x="55" y="2285"/>
                </a:lnTo>
                <a:lnTo>
                  <a:pt x="3600469" y="0"/>
                </a:lnTo>
                <a:lnTo>
                  <a:pt x="4001139" y="0"/>
                </a:lnTo>
                <a:lnTo>
                  <a:pt x="4018655" y="7619"/>
                </a:lnTo>
                <a:close/>
              </a:path>
            </a:pathLst>
          </a:custGeom>
          <a:solidFill>
            <a:srgbClr val="007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7537" y="377952"/>
            <a:ext cx="4047490" cy="12700"/>
          </a:xfrm>
          <a:custGeom>
            <a:avLst/>
            <a:gdLst/>
            <a:ahLst/>
            <a:cxnLst/>
            <a:rect l="l" t="t" r="r" b="b"/>
            <a:pathLst>
              <a:path w="4047490" h="12700">
                <a:moveTo>
                  <a:pt x="4046916" y="12192"/>
                </a:moveTo>
                <a:lnTo>
                  <a:pt x="0" y="12192"/>
                </a:lnTo>
                <a:lnTo>
                  <a:pt x="126" y="0"/>
                </a:lnTo>
                <a:lnTo>
                  <a:pt x="4018782" y="0"/>
                </a:lnTo>
                <a:lnTo>
                  <a:pt x="4038072" y="8636"/>
                </a:lnTo>
                <a:lnTo>
                  <a:pt x="4046916" y="12192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7410" y="390144"/>
            <a:ext cx="4077335" cy="12700"/>
          </a:xfrm>
          <a:custGeom>
            <a:avLst/>
            <a:gdLst/>
            <a:ahLst/>
            <a:cxnLst/>
            <a:rect l="l" t="t" r="r" b="b"/>
            <a:pathLst>
              <a:path w="4077335" h="12700">
                <a:moveTo>
                  <a:pt x="4076718" y="12192"/>
                </a:moveTo>
                <a:lnTo>
                  <a:pt x="0" y="12192"/>
                </a:lnTo>
                <a:lnTo>
                  <a:pt x="126" y="0"/>
                </a:lnTo>
                <a:lnTo>
                  <a:pt x="4047043" y="0"/>
                </a:lnTo>
                <a:lnTo>
                  <a:pt x="4060313" y="5334"/>
                </a:lnTo>
                <a:lnTo>
                  <a:pt x="4076718" y="12192"/>
                </a:lnTo>
                <a:close/>
              </a:path>
            </a:pathLst>
          </a:custGeom>
          <a:solidFill>
            <a:srgbClr val="007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07299" y="402336"/>
            <a:ext cx="4107179" cy="10795"/>
          </a:xfrm>
          <a:custGeom>
            <a:avLst/>
            <a:gdLst/>
            <a:ahLst/>
            <a:cxnLst/>
            <a:rect l="l" t="t" r="r" b="b"/>
            <a:pathLst>
              <a:path w="4107179" h="10795">
                <a:moveTo>
                  <a:pt x="4106630" y="10668"/>
                </a:moveTo>
                <a:lnTo>
                  <a:pt x="0" y="10668"/>
                </a:lnTo>
                <a:lnTo>
                  <a:pt x="111" y="0"/>
                </a:lnTo>
                <a:lnTo>
                  <a:pt x="4076829" y="0"/>
                </a:lnTo>
                <a:lnTo>
                  <a:pt x="4084730" y="3302"/>
                </a:lnTo>
                <a:lnTo>
                  <a:pt x="4106630" y="10668"/>
                </a:lnTo>
                <a:close/>
              </a:path>
            </a:pathLst>
          </a:custGeom>
          <a:solidFill>
            <a:srgbClr val="007E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07172" y="413004"/>
            <a:ext cx="4141470" cy="12700"/>
          </a:xfrm>
          <a:custGeom>
            <a:avLst/>
            <a:gdLst/>
            <a:ahLst/>
            <a:cxnLst/>
            <a:rect l="l" t="t" r="r" b="b"/>
            <a:pathLst>
              <a:path w="4141470" h="12700">
                <a:moveTo>
                  <a:pt x="4141139" y="12192"/>
                </a:moveTo>
                <a:lnTo>
                  <a:pt x="0" y="12192"/>
                </a:lnTo>
                <a:lnTo>
                  <a:pt x="126" y="0"/>
                </a:lnTo>
                <a:lnTo>
                  <a:pt x="4106757" y="0"/>
                </a:lnTo>
                <a:lnTo>
                  <a:pt x="4111290" y="1524"/>
                </a:lnTo>
                <a:lnTo>
                  <a:pt x="4139785" y="11684"/>
                </a:lnTo>
                <a:lnTo>
                  <a:pt x="4141139" y="12192"/>
                </a:lnTo>
                <a:close/>
              </a:path>
            </a:pathLst>
          </a:custGeom>
          <a:solidFill>
            <a:srgbClr val="0081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07045" y="425196"/>
            <a:ext cx="4174490" cy="12700"/>
          </a:xfrm>
          <a:custGeom>
            <a:avLst/>
            <a:gdLst/>
            <a:ahLst/>
            <a:cxnLst/>
            <a:rect l="l" t="t" r="r" b="b"/>
            <a:pathLst>
              <a:path w="4174490" h="12700">
                <a:moveTo>
                  <a:pt x="4174455" y="12192"/>
                </a:moveTo>
                <a:lnTo>
                  <a:pt x="0" y="12192"/>
                </a:lnTo>
                <a:lnTo>
                  <a:pt x="126" y="0"/>
                </a:lnTo>
                <a:lnTo>
                  <a:pt x="4141266" y="0"/>
                </a:lnTo>
                <a:lnTo>
                  <a:pt x="4170403" y="10922"/>
                </a:lnTo>
                <a:lnTo>
                  <a:pt x="4174455" y="12192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06918" y="437388"/>
            <a:ext cx="4213225" cy="12700"/>
          </a:xfrm>
          <a:custGeom>
            <a:avLst/>
            <a:gdLst/>
            <a:ahLst/>
            <a:cxnLst/>
            <a:rect l="l" t="t" r="r" b="b"/>
            <a:pathLst>
              <a:path w="4213225" h="12700">
                <a:moveTo>
                  <a:pt x="4212858" y="12192"/>
                </a:moveTo>
                <a:lnTo>
                  <a:pt x="0" y="12192"/>
                </a:lnTo>
                <a:lnTo>
                  <a:pt x="126" y="0"/>
                </a:lnTo>
                <a:lnTo>
                  <a:pt x="4174582" y="0"/>
                </a:lnTo>
                <a:lnTo>
                  <a:pt x="4202953" y="8890"/>
                </a:lnTo>
                <a:lnTo>
                  <a:pt x="4212858" y="12192"/>
                </a:lnTo>
                <a:close/>
              </a:path>
            </a:pathLst>
          </a:custGeom>
          <a:solidFill>
            <a:srgbClr val="008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06776" y="449580"/>
            <a:ext cx="9087485" cy="13970"/>
          </a:xfrm>
          <a:custGeom>
            <a:avLst/>
            <a:gdLst/>
            <a:ahLst/>
            <a:cxnLst/>
            <a:rect l="l" t="t" r="r" b="b"/>
            <a:pathLst>
              <a:path w="9087485" h="13970">
                <a:moveTo>
                  <a:pt x="4255029" y="13716"/>
                </a:moveTo>
                <a:lnTo>
                  <a:pt x="0" y="13716"/>
                </a:lnTo>
                <a:lnTo>
                  <a:pt x="142" y="0"/>
                </a:lnTo>
                <a:lnTo>
                  <a:pt x="4213001" y="0"/>
                </a:lnTo>
                <a:lnTo>
                  <a:pt x="4237386" y="8128"/>
                </a:lnTo>
                <a:lnTo>
                  <a:pt x="4255029" y="13716"/>
                </a:lnTo>
                <a:close/>
              </a:path>
              <a:path w="9087485" h="13970">
                <a:moveTo>
                  <a:pt x="9087331" y="13716"/>
                </a:moveTo>
                <a:lnTo>
                  <a:pt x="9066117" y="13716"/>
                </a:lnTo>
                <a:lnTo>
                  <a:pt x="9087031" y="5588"/>
                </a:lnTo>
                <a:lnTo>
                  <a:pt x="9087331" y="13716"/>
                </a:lnTo>
                <a:close/>
              </a:path>
            </a:pathLst>
          </a:custGeom>
          <a:solidFill>
            <a:srgbClr val="008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06649" y="463296"/>
            <a:ext cx="9088120" cy="12700"/>
          </a:xfrm>
          <a:custGeom>
            <a:avLst/>
            <a:gdLst/>
            <a:ahLst/>
            <a:cxnLst/>
            <a:rect l="l" t="t" r="r" b="b"/>
            <a:pathLst>
              <a:path w="9088120" h="12700">
                <a:moveTo>
                  <a:pt x="4294617" y="12192"/>
                </a:moveTo>
                <a:lnTo>
                  <a:pt x="0" y="12192"/>
                </a:lnTo>
                <a:lnTo>
                  <a:pt x="126" y="0"/>
                </a:lnTo>
                <a:lnTo>
                  <a:pt x="4255156" y="0"/>
                </a:lnTo>
                <a:lnTo>
                  <a:pt x="4273603" y="5842"/>
                </a:lnTo>
                <a:lnTo>
                  <a:pt x="4294617" y="12192"/>
                </a:lnTo>
                <a:close/>
              </a:path>
              <a:path w="9088120" h="12700">
                <a:moveTo>
                  <a:pt x="9087908" y="12192"/>
                </a:moveTo>
                <a:lnTo>
                  <a:pt x="9036297" y="12192"/>
                </a:lnTo>
                <a:lnTo>
                  <a:pt x="9061014" y="2032"/>
                </a:lnTo>
                <a:lnTo>
                  <a:pt x="9066243" y="0"/>
                </a:lnTo>
                <a:lnTo>
                  <a:pt x="9087458" y="0"/>
                </a:lnTo>
                <a:lnTo>
                  <a:pt x="9087908" y="12192"/>
                </a:lnTo>
                <a:close/>
              </a:path>
            </a:pathLst>
          </a:custGeom>
          <a:solidFill>
            <a:srgbClr val="008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06506" y="475488"/>
            <a:ext cx="9088755" cy="13970"/>
          </a:xfrm>
          <a:custGeom>
            <a:avLst/>
            <a:gdLst/>
            <a:ahLst/>
            <a:cxnLst/>
            <a:rect l="l" t="t" r="r" b="b"/>
            <a:pathLst>
              <a:path w="9088755" h="13970">
                <a:moveTo>
                  <a:pt x="4341414" y="13716"/>
                </a:moveTo>
                <a:lnTo>
                  <a:pt x="0" y="13716"/>
                </a:lnTo>
                <a:lnTo>
                  <a:pt x="142" y="0"/>
                </a:lnTo>
                <a:lnTo>
                  <a:pt x="4294760" y="0"/>
                </a:lnTo>
                <a:lnTo>
                  <a:pt x="4311573" y="5080"/>
                </a:lnTo>
                <a:lnTo>
                  <a:pt x="4341414" y="13716"/>
                </a:lnTo>
                <a:close/>
              </a:path>
              <a:path w="9088755" h="13970">
                <a:moveTo>
                  <a:pt x="9088557" y="13716"/>
                </a:moveTo>
                <a:lnTo>
                  <a:pt x="9001169" y="13716"/>
                </a:lnTo>
                <a:lnTo>
                  <a:pt x="9003923" y="12700"/>
                </a:lnTo>
                <a:lnTo>
                  <a:pt x="9033349" y="1270"/>
                </a:lnTo>
                <a:lnTo>
                  <a:pt x="9036440" y="0"/>
                </a:lnTo>
                <a:lnTo>
                  <a:pt x="9088051" y="0"/>
                </a:lnTo>
                <a:lnTo>
                  <a:pt x="9088557" y="13716"/>
                </a:lnTo>
                <a:close/>
              </a:path>
            </a:pathLst>
          </a:custGeom>
          <a:solidFill>
            <a:srgbClr val="008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06379" y="489204"/>
            <a:ext cx="9089390" cy="12700"/>
          </a:xfrm>
          <a:custGeom>
            <a:avLst/>
            <a:gdLst/>
            <a:ahLst/>
            <a:cxnLst/>
            <a:rect l="l" t="t" r="r" b="b"/>
            <a:pathLst>
              <a:path w="9089390" h="12700">
                <a:moveTo>
                  <a:pt x="4381612" y="12192"/>
                </a:moveTo>
                <a:lnTo>
                  <a:pt x="0" y="12192"/>
                </a:lnTo>
                <a:lnTo>
                  <a:pt x="126" y="0"/>
                </a:lnTo>
                <a:lnTo>
                  <a:pt x="4341541" y="0"/>
                </a:lnTo>
                <a:lnTo>
                  <a:pt x="4351197" y="2794"/>
                </a:lnTo>
                <a:lnTo>
                  <a:pt x="4381612" y="12192"/>
                </a:lnTo>
                <a:close/>
              </a:path>
              <a:path w="9089390" h="12700">
                <a:moveTo>
                  <a:pt x="9088952" y="12192"/>
                </a:moveTo>
                <a:lnTo>
                  <a:pt x="8968497" y="12192"/>
                </a:lnTo>
                <a:lnTo>
                  <a:pt x="8973050" y="10414"/>
                </a:lnTo>
                <a:lnTo>
                  <a:pt x="9001296" y="0"/>
                </a:lnTo>
                <a:lnTo>
                  <a:pt x="9088684" y="0"/>
                </a:lnTo>
                <a:lnTo>
                  <a:pt x="9088952" y="7239"/>
                </a:lnTo>
                <a:lnTo>
                  <a:pt x="9088952" y="12192"/>
                </a:lnTo>
                <a:close/>
              </a:path>
            </a:pathLst>
          </a:custGeom>
          <a:solidFill>
            <a:srgbClr val="008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06220" y="501396"/>
            <a:ext cx="9089390" cy="15240"/>
          </a:xfrm>
          <a:custGeom>
            <a:avLst/>
            <a:gdLst/>
            <a:ahLst/>
            <a:cxnLst/>
            <a:rect l="l" t="t" r="r" b="b"/>
            <a:pathLst>
              <a:path w="9089390" h="15240">
                <a:moveTo>
                  <a:pt x="4432542" y="15240"/>
                </a:moveTo>
                <a:lnTo>
                  <a:pt x="0" y="15240"/>
                </a:lnTo>
                <a:lnTo>
                  <a:pt x="158" y="0"/>
                </a:lnTo>
                <a:lnTo>
                  <a:pt x="4381771" y="0"/>
                </a:lnTo>
                <a:lnTo>
                  <a:pt x="4392459" y="3302"/>
                </a:lnTo>
                <a:lnTo>
                  <a:pt x="4432542" y="15240"/>
                </a:lnTo>
                <a:close/>
              </a:path>
              <a:path w="9089390" h="15240">
                <a:moveTo>
                  <a:pt x="9089110" y="15240"/>
                </a:moveTo>
                <a:lnTo>
                  <a:pt x="8927829" y="15240"/>
                </a:lnTo>
                <a:lnTo>
                  <a:pt x="8940678" y="10922"/>
                </a:lnTo>
                <a:lnTo>
                  <a:pt x="8968655" y="0"/>
                </a:lnTo>
                <a:lnTo>
                  <a:pt x="9089110" y="0"/>
                </a:lnTo>
                <a:lnTo>
                  <a:pt x="9089110" y="15240"/>
                </a:lnTo>
                <a:close/>
              </a:path>
            </a:pathLst>
          </a:custGeom>
          <a:solidFill>
            <a:srgbClr val="008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06078" y="516636"/>
            <a:ext cx="9089390" cy="13970"/>
          </a:xfrm>
          <a:custGeom>
            <a:avLst/>
            <a:gdLst/>
            <a:ahLst/>
            <a:cxnLst/>
            <a:rect l="l" t="t" r="r" b="b"/>
            <a:pathLst>
              <a:path w="9089390" h="13970">
                <a:moveTo>
                  <a:pt x="4484907" y="13716"/>
                </a:moveTo>
                <a:lnTo>
                  <a:pt x="0" y="13716"/>
                </a:lnTo>
                <a:lnTo>
                  <a:pt x="142" y="0"/>
                </a:lnTo>
                <a:lnTo>
                  <a:pt x="4432685" y="0"/>
                </a:lnTo>
                <a:lnTo>
                  <a:pt x="4435245" y="762"/>
                </a:lnTo>
                <a:lnTo>
                  <a:pt x="4479364" y="12192"/>
                </a:lnTo>
                <a:lnTo>
                  <a:pt x="4484907" y="13716"/>
                </a:lnTo>
                <a:close/>
              </a:path>
              <a:path w="9089390" h="13970">
                <a:moveTo>
                  <a:pt x="9089253" y="13716"/>
                </a:moveTo>
                <a:lnTo>
                  <a:pt x="8890043" y="13716"/>
                </a:lnTo>
                <a:lnTo>
                  <a:pt x="8906804" y="7112"/>
                </a:lnTo>
                <a:lnTo>
                  <a:pt x="8927971" y="0"/>
                </a:lnTo>
                <a:lnTo>
                  <a:pt x="9089253" y="0"/>
                </a:lnTo>
                <a:lnTo>
                  <a:pt x="9089253" y="13716"/>
                </a:lnTo>
                <a:close/>
              </a:path>
            </a:pathLst>
          </a:custGeom>
          <a:solidFill>
            <a:srgbClr val="009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05935" y="530352"/>
            <a:ext cx="9089390" cy="13970"/>
          </a:xfrm>
          <a:custGeom>
            <a:avLst/>
            <a:gdLst/>
            <a:ahLst/>
            <a:cxnLst/>
            <a:rect l="l" t="t" r="r" b="b"/>
            <a:pathLst>
              <a:path w="9089390" h="13970">
                <a:moveTo>
                  <a:pt x="4534947" y="13716"/>
                </a:moveTo>
                <a:lnTo>
                  <a:pt x="0" y="13716"/>
                </a:lnTo>
                <a:lnTo>
                  <a:pt x="142" y="0"/>
                </a:lnTo>
                <a:lnTo>
                  <a:pt x="4485049" y="0"/>
                </a:lnTo>
                <a:lnTo>
                  <a:pt x="4534947" y="13716"/>
                </a:lnTo>
                <a:close/>
              </a:path>
              <a:path w="9089390" h="13970">
                <a:moveTo>
                  <a:pt x="9089396" y="13716"/>
                </a:moveTo>
                <a:lnTo>
                  <a:pt x="8853061" y="13716"/>
                </a:lnTo>
                <a:lnTo>
                  <a:pt x="8871489" y="7366"/>
                </a:lnTo>
                <a:lnTo>
                  <a:pt x="8890186" y="0"/>
                </a:lnTo>
                <a:lnTo>
                  <a:pt x="9089396" y="0"/>
                </a:lnTo>
                <a:lnTo>
                  <a:pt x="9089396" y="13716"/>
                </a:lnTo>
                <a:close/>
              </a:path>
            </a:pathLst>
          </a:custGeom>
          <a:solidFill>
            <a:srgbClr val="009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05776" y="544068"/>
            <a:ext cx="9090025" cy="15240"/>
          </a:xfrm>
          <a:custGeom>
            <a:avLst/>
            <a:gdLst/>
            <a:ahLst/>
            <a:cxnLst/>
            <a:rect l="l" t="t" r="r" b="b"/>
            <a:pathLst>
              <a:path w="9090025" h="15240">
                <a:moveTo>
                  <a:pt x="4591571" y="15240"/>
                </a:moveTo>
                <a:lnTo>
                  <a:pt x="0" y="15240"/>
                </a:lnTo>
                <a:lnTo>
                  <a:pt x="158" y="0"/>
                </a:lnTo>
                <a:lnTo>
                  <a:pt x="4535105" y="0"/>
                </a:lnTo>
                <a:lnTo>
                  <a:pt x="4572068" y="10160"/>
                </a:lnTo>
                <a:lnTo>
                  <a:pt x="4591571" y="15240"/>
                </a:lnTo>
                <a:close/>
              </a:path>
              <a:path w="9090025" h="15240">
                <a:moveTo>
                  <a:pt x="9089554" y="15240"/>
                </a:moveTo>
                <a:lnTo>
                  <a:pt x="8810476" y="15240"/>
                </a:lnTo>
                <a:lnTo>
                  <a:pt x="8834791" y="6350"/>
                </a:lnTo>
                <a:lnTo>
                  <a:pt x="8853220" y="0"/>
                </a:lnTo>
                <a:lnTo>
                  <a:pt x="9089554" y="0"/>
                </a:lnTo>
                <a:lnTo>
                  <a:pt x="9089554" y="15240"/>
                </a:lnTo>
                <a:close/>
              </a:path>
            </a:pathLst>
          </a:custGeom>
          <a:solidFill>
            <a:srgbClr val="009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05618" y="559308"/>
            <a:ext cx="9090025" cy="15240"/>
          </a:xfrm>
          <a:custGeom>
            <a:avLst/>
            <a:gdLst/>
            <a:ahLst/>
            <a:cxnLst/>
            <a:rect l="l" t="t" r="r" b="b"/>
            <a:pathLst>
              <a:path w="9090025" h="15240">
                <a:moveTo>
                  <a:pt x="4650242" y="15240"/>
                </a:moveTo>
                <a:lnTo>
                  <a:pt x="0" y="15240"/>
                </a:lnTo>
                <a:lnTo>
                  <a:pt x="158" y="0"/>
                </a:lnTo>
                <a:lnTo>
                  <a:pt x="4591729" y="0"/>
                </a:lnTo>
                <a:lnTo>
                  <a:pt x="4650242" y="15240"/>
                </a:lnTo>
                <a:close/>
              </a:path>
              <a:path w="9090025" h="15240">
                <a:moveTo>
                  <a:pt x="9089713" y="15240"/>
                </a:moveTo>
                <a:lnTo>
                  <a:pt x="8767999" y="15240"/>
                </a:lnTo>
                <a:lnTo>
                  <a:pt x="8796739" y="5080"/>
                </a:lnTo>
                <a:lnTo>
                  <a:pt x="8810635" y="0"/>
                </a:lnTo>
                <a:lnTo>
                  <a:pt x="9089713" y="0"/>
                </a:lnTo>
                <a:lnTo>
                  <a:pt x="9089713" y="15240"/>
                </a:lnTo>
                <a:close/>
              </a:path>
            </a:pathLst>
          </a:custGeom>
          <a:solidFill>
            <a:srgbClr val="0097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05443" y="574548"/>
            <a:ext cx="9090025" cy="17145"/>
          </a:xfrm>
          <a:custGeom>
            <a:avLst/>
            <a:gdLst/>
            <a:ahLst/>
            <a:cxnLst/>
            <a:rect l="l" t="t" r="r" b="b"/>
            <a:pathLst>
              <a:path w="9090025" h="17145">
                <a:moveTo>
                  <a:pt x="4712172" y="16764"/>
                </a:moveTo>
                <a:lnTo>
                  <a:pt x="0" y="16764"/>
                </a:lnTo>
                <a:lnTo>
                  <a:pt x="174" y="0"/>
                </a:lnTo>
                <a:lnTo>
                  <a:pt x="4650417" y="0"/>
                </a:lnTo>
                <a:lnTo>
                  <a:pt x="4669923" y="5080"/>
                </a:lnTo>
                <a:lnTo>
                  <a:pt x="4712172" y="16764"/>
                </a:lnTo>
                <a:close/>
              </a:path>
              <a:path w="9090025" h="17145">
                <a:moveTo>
                  <a:pt x="9089888" y="16764"/>
                </a:moveTo>
                <a:lnTo>
                  <a:pt x="8719577" y="16764"/>
                </a:lnTo>
                <a:lnTo>
                  <a:pt x="8757394" y="3810"/>
                </a:lnTo>
                <a:lnTo>
                  <a:pt x="8768173" y="0"/>
                </a:lnTo>
                <a:lnTo>
                  <a:pt x="9089888" y="0"/>
                </a:lnTo>
                <a:lnTo>
                  <a:pt x="9089888" y="16764"/>
                </a:lnTo>
                <a:close/>
              </a:path>
            </a:pathLst>
          </a:custGeom>
          <a:solidFill>
            <a:srgbClr val="0099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05284" y="591312"/>
            <a:ext cx="9090660" cy="15240"/>
          </a:xfrm>
          <a:custGeom>
            <a:avLst/>
            <a:gdLst/>
            <a:ahLst/>
            <a:cxnLst/>
            <a:rect l="l" t="t" r="r" b="b"/>
            <a:pathLst>
              <a:path w="9090660" h="15240">
                <a:moveTo>
                  <a:pt x="4774248" y="15240"/>
                </a:moveTo>
                <a:lnTo>
                  <a:pt x="0" y="15240"/>
                </a:lnTo>
                <a:lnTo>
                  <a:pt x="158" y="0"/>
                </a:lnTo>
                <a:lnTo>
                  <a:pt x="4712331" y="0"/>
                </a:lnTo>
                <a:lnTo>
                  <a:pt x="4720598" y="2286"/>
                </a:lnTo>
                <a:lnTo>
                  <a:pt x="4774248" y="15240"/>
                </a:lnTo>
                <a:close/>
              </a:path>
              <a:path w="9090660" h="15240">
                <a:moveTo>
                  <a:pt x="9090046" y="15240"/>
                </a:moveTo>
                <a:lnTo>
                  <a:pt x="8673400" y="15240"/>
                </a:lnTo>
                <a:lnTo>
                  <a:pt x="8716768" y="1016"/>
                </a:lnTo>
                <a:lnTo>
                  <a:pt x="8719735" y="0"/>
                </a:lnTo>
                <a:lnTo>
                  <a:pt x="9090046" y="0"/>
                </a:lnTo>
                <a:lnTo>
                  <a:pt x="9090046" y="15240"/>
                </a:lnTo>
                <a:close/>
              </a:path>
            </a:pathLst>
          </a:custGeom>
          <a:solidFill>
            <a:srgbClr val="009A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05142" y="606552"/>
            <a:ext cx="9090660" cy="13970"/>
          </a:xfrm>
          <a:custGeom>
            <a:avLst/>
            <a:gdLst/>
            <a:ahLst/>
            <a:cxnLst/>
            <a:rect l="l" t="t" r="r" b="b"/>
            <a:pathLst>
              <a:path w="9090660" h="13970">
                <a:moveTo>
                  <a:pt x="4831197" y="13716"/>
                </a:moveTo>
                <a:lnTo>
                  <a:pt x="0" y="13716"/>
                </a:lnTo>
                <a:lnTo>
                  <a:pt x="142" y="0"/>
                </a:lnTo>
                <a:lnTo>
                  <a:pt x="4774390" y="0"/>
                </a:lnTo>
                <a:lnTo>
                  <a:pt x="4831197" y="13716"/>
                </a:lnTo>
                <a:close/>
              </a:path>
              <a:path w="9090660" h="13970">
                <a:moveTo>
                  <a:pt x="9090189" y="13716"/>
                </a:moveTo>
                <a:lnTo>
                  <a:pt x="8631723" y="13716"/>
                </a:lnTo>
                <a:lnTo>
                  <a:pt x="8673543" y="0"/>
                </a:lnTo>
                <a:lnTo>
                  <a:pt x="9090189" y="0"/>
                </a:lnTo>
                <a:lnTo>
                  <a:pt x="9090189" y="13716"/>
                </a:lnTo>
                <a:close/>
              </a:path>
            </a:pathLst>
          </a:custGeom>
          <a:solidFill>
            <a:srgbClr val="009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05031" y="620268"/>
            <a:ext cx="9090660" cy="10795"/>
          </a:xfrm>
          <a:custGeom>
            <a:avLst/>
            <a:gdLst/>
            <a:ahLst/>
            <a:cxnLst/>
            <a:rect l="l" t="t" r="r" b="b"/>
            <a:pathLst>
              <a:path w="9090660" h="10795">
                <a:moveTo>
                  <a:pt x="4875491" y="10668"/>
                </a:moveTo>
                <a:lnTo>
                  <a:pt x="0" y="10668"/>
                </a:lnTo>
                <a:lnTo>
                  <a:pt x="111" y="0"/>
                </a:lnTo>
                <a:lnTo>
                  <a:pt x="4831308" y="0"/>
                </a:lnTo>
                <a:lnTo>
                  <a:pt x="4875491" y="10668"/>
                </a:lnTo>
                <a:close/>
              </a:path>
              <a:path w="9090660" h="10795">
                <a:moveTo>
                  <a:pt x="9090300" y="10668"/>
                </a:moveTo>
                <a:lnTo>
                  <a:pt x="8600812" y="10668"/>
                </a:lnTo>
                <a:lnTo>
                  <a:pt x="8631834" y="0"/>
                </a:lnTo>
                <a:lnTo>
                  <a:pt x="9090300" y="0"/>
                </a:lnTo>
                <a:lnTo>
                  <a:pt x="9090300" y="10668"/>
                </a:lnTo>
                <a:close/>
              </a:path>
            </a:pathLst>
          </a:custGeom>
          <a:solidFill>
            <a:srgbClr val="009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04872" y="630936"/>
            <a:ext cx="9090660" cy="15240"/>
          </a:xfrm>
          <a:custGeom>
            <a:avLst/>
            <a:gdLst/>
            <a:ahLst/>
            <a:cxnLst/>
            <a:rect l="l" t="t" r="r" b="b"/>
            <a:pathLst>
              <a:path w="9090660" h="15240">
                <a:moveTo>
                  <a:pt x="4935506" y="15240"/>
                </a:moveTo>
                <a:lnTo>
                  <a:pt x="0" y="15240"/>
                </a:lnTo>
                <a:lnTo>
                  <a:pt x="158" y="0"/>
                </a:lnTo>
                <a:lnTo>
                  <a:pt x="4875650" y="0"/>
                </a:lnTo>
                <a:lnTo>
                  <a:pt x="4878807" y="762"/>
                </a:lnTo>
                <a:lnTo>
                  <a:pt x="4933270" y="14732"/>
                </a:lnTo>
                <a:lnTo>
                  <a:pt x="4935506" y="15240"/>
                </a:lnTo>
                <a:close/>
              </a:path>
              <a:path w="9090660" h="15240">
                <a:moveTo>
                  <a:pt x="9090459" y="15240"/>
                </a:moveTo>
                <a:lnTo>
                  <a:pt x="8552605" y="15240"/>
                </a:lnTo>
                <a:lnTo>
                  <a:pt x="8587675" y="4572"/>
                </a:lnTo>
                <a:lnTo>
                  <a:pt x="8600971" y="0"/>
                </a:lnTo>
                <a:lnTo>
                  <a:pt x="9090459" y="0"/>
                </a:lnTo>
                <a:lnTo>
                  <a:pt x="9090459" y="15240"/>
                </a:lnTo>
                <a:close/>
              </a:path>
            </a:pathLst>
          </a:custGeom>
          <a:solidFill>
            <a:srgbClr val="00A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04698" y="646176"/>
            <a:ext cx="9090660" cy="17145"/>
          </a:xfrm>
          <a:custGeom>
            <a:avLst/>
            <a:gdLst/>
            <a:ahLst/>
            <a:cxnLst/>
            <a:rect l="l" t="t" r="r" b="b"/>
            <a:pathLst>
              <a:path w="9090660" h="17145">
                <a:moveTo>
                  <a:pt x="5009526" y="16764"/>
                </a:moveTo>
                <a:lnTo>
                  <a:pt x="0" y="16764"/>
                </a:lnTo>
                <a:lnTo>
                  <a:pt x="174" y="0"/>
                </a:lnTo>
                <a:lnTo>
                  <a:pt x="4935681" y="0"/>
                </a:lnTo>
                <a:lnTo>
                  <a:pt x="5009526" y="16764"/>
                </a:lnTo>
                <a:close/>
              </a:path>
              <a:path w="9090660" h="17145">
                <a:moveTo>
                  <a:pt x="9090633" y="16764"/>
                </a:moveTo>
                <a:lnTo>
                  <a:pt x="8497667" y="16764"/>
                </a:lnTo>
                <a:lnTo>
                  <a:pt x="8552779" y="0"/>
                </a:lnTo>
                <a:lnTo>
                  <a:pt x="9090633" y="0"/>
                </a:lnTo>
                <a:lnTo>
                  <a:pt x="9090633" y="16764"/>
                </a:lnTo>
                <a:close/>
              </a:path>
            </a:pathLst>
          </a:custGeom>
          <a:solidFill>
            <a:srgbClr val="00A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04523" y="662940"/>
            <a:ext cx="9091295" cy="17145"/>
          </a:xfrm>
          <a:custGeom>
            <a:avLst/>
            <a:gdLst/>
            <a:ahLst/>
            <a:cxnLst/>
            <a:rect l="l" t="t" r="r" b="b"/>
            <a:pathLst>
              <a:path w="9091295" h="17145">
                <a:moveTo>
                  <a:pt x="5083546" y="16764"/>
                </a:moveTo>
                <a:lnTo>
                  <a:pt x="0" y="16764"/>
                </a:lnTo>
                <a:lnTo>
                  <a:pt x="174" y="0"/>
                </a:lnTo>
                <a:lnTo>
                  <a:pt x="5009701" y="0"/>
                </a:lnTo>
                <a:lnTo>
                  <a:pt x="5083546" y="16764"/>
                </a:lnTo>
                <a:close/>
              </a:path>
              <a:path w="9091295" h="17145">
                <a:moveTo>
                  <a:pt x="9090808" y="16764"/>
                </a:moveTo>
                <a:lnTo>
                  <a:pt x="8445168" y="16764"/>
                </a:lnTo>
                <a:lnTo>
                  <a:pt x="8448720" y="15748"/>
                </a:lnTo>
                <a:lnTo>
                  <a:pt x="8496170" y="508"/>
                </a:lnTo>
                <a:lnTo>
                  <a:pt x="8497841" y="0"/>
                </a:lnTo>
                <a:lnTo>
                  <a:pt x="9090808" y="0"/>
                </a:lnTo>
                <a:lnTo>
                  <a:pt x="9090808" y="16764"/>
                </a:lnTo>
                <a:close/>
              </a:path>
            </a:pathLst>
          </a:custGeom>
          <a:solidFill>
            <a:srgbClr val="00A3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04364" y="679704"/>
            <a:ext cx="9091295" cy="15240"/>
          </a:xfrm>
          <a:custGeom>
            <a:avLst/>
            <a:gdLst/>
            <a:ahLst/>
            <a:cxnLst/>
            <a:rect l="l" t="t" r="r" b="b"/>
            <a:pathLst>
              <a:path w="9091295" h="15240">
                <a:moveTo>
                  <a:pt x="2073941" y="15240"/>
                </a:moveTo>
                <a:lnTo>
                  <a:pt x="0" y="15240"/>
                </a:lnTo>
                <a:lnTo>
                  <a:pt x="158" y="0"/>
                </a:lnTo>
                <a:lnTo>
                  <a:pt x="5083705" y="0"/>
                </a:lnTo>
                <a:lnTo>
                  <a:pt x="5084825" y="254"/>
                </a:lnTo>
                <a:lnTo>
                  <a:pt x="2501682" y="254"/>
                </a:lnTo>
                <a:lnTo>
                  <a:pt x="2460399" y="1524"/>
                </a:lnTo>
                <a:lnTo>
                  <a:pt x="2419873" y="1524"/>
                </a:lnTo>
                <a:lnTo>
                  <a:pt x="2380124" y="4064"/>
                </a:lnTo>
                <a:lnTo>
                  <a:pt x="2341170" y="5334"/>
                </a:lnTo>
                <a:lnTo>
                  <a:pt x="2271798" y="6604"/>
                </a:lnTo>
                <a:lnTo>
                  <a:pt x="2135968" y="11684"/>
                </a:lnTo>
                <a:lnTo>
                  <a:pt x="2073941" y="15240"/>
                </a:lnTo>
                <a:close/>
              </a:path>
              <a:path w="9091295" h="15240">
                <a:moveTo>
                  <a:pt x="5147737" y="15240"/>
                </a:moveTo>
                <a:lnTo>
                  <a:pt x="3021497" y="15240"/>
                </a:lnTo>
                <a:lnTo>
                  <a:pt x="2857013" y="6604"/>
                </a:lnTo>
                <a:lnTo>
                  <a:pt x="2810333" y="5334"/>
                </a:lnTo>
                <a:lnTo>
                  <a:pt x="2764263" y="2794"/>
                </a:lnTo>
                <a:lnTo>
                  <a:pt x="2718821" y="1524"/>
                </a:lnTo>
                <a:lnTo>
                  <a:pt x="2674025" y="1524"/>
                </a:lnTo>
                <a:lnTo>
                  <a:pt x="2629895" y="254"/>
                </a:lnTo>
                <a:lnTo>
                  <a:pt x="5084825" y="254"/>
                </a:lnTo>
                <a:lnTo>
                  <a:pt x="5101847" y="4064"/>
                </a:lnTo>
                <a:lnTo>
                  <a:pt x="5147737" y="15240"/>
                </a:lnTo>
                <a:close/>
              </a:path>
              <a:path w="9091295" h="15240">
                <a:moveTo>
                  <a:pt x="9090966" y="15240"/>
                </a:moveTo>
                <a:lnTo>
                  <a:pt x="8392022" y="15240"/>
                </a:lnTo>
                <a:lnTo>
                  <a:pt x="8445326" y="0"/>
                </a:lnTo>
                <a:lnTo>
                  <a:pt x="9090966" y="0"/>
                </a:lnTo>
                <a:lnTo>
                  <a:pt x="9090966" y="15240"/>
                </a:lnTo>
                <a:close/>
              </a:path>
            </a:pathLst>
          </a:custGeom>
          <a:solidFill>
            <a:srgbClr val="00A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04206" y="694944"/>
            <a:ext cx="9091295" cy="15240"/>
          </a:xfrm>
          <a:custGeom>
            <a:avLst/>
            <a:gdLst/>
            <a:ahLst/>
            <a:cxnLst/>
            <a:rect l="l" t="t" r="r" b="b"/>
            <a:pathLst>
              <a:path w="9091295" h="15240">
                <a:moveTo>
                  <a:pt x="1904219" y="15240"/>
                </a:moveTo>
                <a:lnTo>
                  <a:pt x="0" y="15240"/>
                </a:lnTo>
                <a:lnTo>
                  <a:pt x="158" y="0"/>
                </a:lnTo>
                <a:lnTo>
                  <a:pt x="2074100" y="0"/>
                </a:lnTo>
                <a:lnTo>
                  <a:pt x="2069662" y="254"/>
                </a:lnTo>
                <a:lnTo>
                  <a:pt x="2004159" y="5334"/>
                </a:lnTo>
                <a:lnTo>
                  <a:pt x="1904219" y="15240"/>
                </a:lnTo>
                <a:close/>
              </a:path>
              <a:path w="9091295" h="15240">
                <a:moveTo>
                  <a:pt x="5216139" y="15240"/>
                </a:moveTo>
                <a:lnTo>
                  <a:pt x="3247641" y="15240"/>
                </a:lnTo>
                <a:lnTo>
                  <a:pt x="3099070" y="4064"/>
                </a:lnTo>
                <a:lnTo>
                  <a:pt x="3021655" y="0"/>
                </a:lnTo>
                <a:lnTo>
                  <a:pt x="5147896" y="0"/>
                </a:lnTo>
                <a:lnTo>
                  <a:pt x="5159371" y="2794"/>
                </a:lnTo>
                <a:lnTo>
                  <a:pt x="5216139" y="15240"/>
                </a:lnTo>
                <a:close/>
              </a:path>
              <a:path w="9091295" h="15240">
                <a:moveTo>
                  <a:pt x="9081053" y="15240"/>
                </a:moveTo>
                <a:lnTo>
                  <a:pt x="8339604" y="15240"/>
                </a:lnTo>
                <a:lnTo>
                  <a:pt x="8351313" y="11684"/>
                </a:lnTo>
                <a:lnTo>
                  <a:pt x="8392181" y="0"/>
                </a:lnTo>
                <a:lnTo>
                  <a:pt x="9091125" y="0"/>
                </a:lnTo>
                <a:lnTo>
                  <a:pt x="9091125" y="11245"/>
                </a:lnTo>
                <a:lnTo>
                  <a:pt x="9087261" y="12954"/>
                </a:lnTo>
                <a:lnTo>
                  <a:pt x="9081053" y="15240"/>
                </a:lnTo>
                <a:close/>
              </a:path>
            </a:pathLst>
          </a:custGeom>
          <a:solidFill>
            <a:srgbClr val="00A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04111" y="710184"/>
            <a:ext cx="9081770" cy="9525"/>
          </a:xfrm>
          <a:custGeom>
            <a:avLst/>
            <a:gdLst/>
            <a:ahLst/>
            <a:cxnLst/>
            <a:rect l="l" t="t" r="r" b="b"/>
            <a:pathLst>
              <a:path w="9081770" h="9525">
                <a:moveTo>
                  <a:pt x="1824319" y="9144"/>
                </a:moveTo>
                <a:lnTo>
                  <a:pt x="0" y="9144"/>
                </a:lnTo>
                <a:lnTo>
                  <a:pt x="95" y="0"/>
                </a:lnTo>
                <a:lnTo>
                  <a:pt x="1904314" y="0"/>
                </a:lnTo>
                <a:lnTo>
                  <a:pt x="1876120" y="2794"/>
                </a:lnTo>
                <a:lnTo>
                  <a:pt x="1824319" y="9144"/>
                </a:lnTo>
                <a:close/>
              </a:path>
              <a:path w="9081770" h="9525">
                <a:moveTo>
                  <a:pt x="5262835" y="9144"/>
                </a:moveTo>
                <a:lnTo>
                  <a:pt x="3353523" y="9144"/>
                </a:lnTo>
                <a:lnTo>
                  <a:pt x="3301769" y="4064"/>
                </a:lnTo>
                <a:lnTo>
                  <a:pt x="3247736" y="0"/>
                </a:lnTo>
                <a:lnTo>
                  <a:pt x="5216234" y="0"/>
                </a:lnTo>
                <a:lnTo>
                  <a:pt x="5217394" y="254"/>
                </a:lnTo>
                <a:lnTo>
                  <a:pt x="5262835" y="9144"/>
                </a:lnTo>
                <a:close/>
              </a:path>
              <a:path w="9081770" h="9525">
                <a:moveTo>
                  <a:pt x="9057490" y="9144"/>
                </a:moveTo>
                <a:lnTo>
                  <a:pt x="8309587" y="9144"/>
                </a:lnTo>
                <a:lnTo>
                  <a:pt x="8339699" y="0"/>
                </a:lnTo>
                <a:lnTo>
                  <a:pt x="9081148" y="0"/>
                </a:lnTo>
                <a:lnTo>
                  <a:pt x="9073558" y="2794"/>
                </a:lnTo>
                <a:lnTo>
                  <a:pt x="9057490" y="9144"/>
                </a:lnTo>
                <a:close/>
              </a:path>
            </a:pathLst>
          </a:custGeom>
          <a:solidFill>
            <a:srgbClr val="00A8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03952" y="719328"/>
            <a:ext cx="9058275" cy="15240"/>
          </a:xfrm>
          <a:custGeom>
            <a:avLst/>
            <a:gdLst/>
            <a:ahLst/>
            <a:cxnLst/>
            <a:rect l="l" t="t" r="r" b="b"/>
            <a:pathLst>
              <a:path w="9058275" h="15240">
                <a:moveTo>
                  <a:pt x="1708560" y="15240"/>
                </a:moveTo>
                <a:lnTo>
                  <a:pt x="0" y="15240"/>
                </a:lnTo>
                <a:lnTo>
                  <a:pt x="158" y="0"/>
                </a:lnTo>
                <a:lnTo>
                  <a:pt x="1824478" y="0"/>
                </a:lnTo>
                <a:lnTo>
                  <a:pt x="1751949" y="8890"/>
                </a:lnTo>
                <a:lnTo>
                  <a:pt x="1708560" y="15240"/>
                </a:lnTo>
                <a:close/>
              </a:path>
              <a:path w="9058275" h="15240">
                <a:moveTo>
                  <a:pt x="5335019" y="15240"/>
                </a:moveTo>
                <a:lnTo>
                  <a:pt x="3529073" y="15240"/>
                </a:lnTo>
                <a:lnTo>
                  <a:pt x="3511322" y="13970"/>
                </a:lnTo>
                <a:lnTo>
                  <a:pt x="3405850" y="3810"/>
                </a:lnTo>
                <a:lnTo>
                  <a:pt x="3353682" y="0"/>
                </a:lnTo>
                <a:lnTo>
                  <a:pt x="5262993" y="0"/>
                </a:lnTo>
                <a:lnTo>
                  <a:pt x="5275979" y="2540"/>
                </a:lnTo>
                <a:lnTo>
                  <a:pt x="5335019" y="15240"/>
                </a:lnTo>
                <a:close/>
              </a:path>
              <a:path w="9058275" h="15240">
                <a:moveTo>
                  <a:pt x="9011341" y="15240"/>
                </a:moveTo>
                <a:lnTo>
                  <a:pt x="8254313" y="15240"/>
                </a:lnTo>
                <a:lnTo>
                  <a:pt x="8301380" y="2540"/>
                </a:lnTo>
                <a:lnTo>
                  <a:pt x="8309746" y="0"/>
                </a:lnTo>
                <a:lnTo>
                  <a:pt x="9057649" y="0"/>
                </a:lnTo>
                <a:lnTo>
                  <a:pt x="9039353" y="6350"/>
                </a:lnTo>
                <a:lnTo>
                  <a:pt x="9018877" y="12700"/>
                </a:lnTo>
                <a:lnTo>
                  <a:pt x="9011341" y="15240"/>
                </a:lnTo>
                <a:close/>
              </a:path>
            </a:pathLst>
          </a:custGeom>
          <a:solidFill>
            <a:srgbClr val="00A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03809" y="734568"/>
            <a:ext cx="9011920" cy="13970"/>
          </a:xfrm>
          <a:custGeom>
            <a:avLst/>
            <a:gdLst/>
            <a:ahLst/>
            <a:cxnLst/>
            <a:rect l="l" t="t" r="r" b="b"/>
            <a:pathLst>
              <a:path w="9011920" h="13970">
                <a:moveTo>
                  <a:pt x="1626072" y="13716"/>
                </a:moveTo>
                <a:lnTo>
                  <a:pt x="0" y="13716"/>
                </a:lnTo>
                <a:lnTo>
                  <a:pt x="142" y="0"/>
                </a:lnTo>
                <a:lnTo>
                  <a:pt x="1708703" y="0"/>
                </a:lnTo>
                <a:lnTo>
                  <a:pt x="1691343" y="2540"/>
                </a:lnTo>
                <a:lnTo>
                  <a:pt x="1626072" y="13716"/>
                </a:lnTo>
                <a:close/>
              </a:path>
              <a:path w="9011920" h="13970">
                <a:moveTo>
                  <a:pt x="5399495" y="13716"/>
                </a:moveTo>
                <a:lnTo>
                  <a:pt x="3669693" y="13716"/>
                </a:lnTo>
                <a:lnTo>
                  <a:pt x="3618337" y="8890"/>
                </a:lnTo>
                <a:lnTo>
                  <a:pt x="3564735" y="2540"/>
                </a:lnTo>
                <a:lnTo>
                  <a:pt x="3529216" y="0"/>
                </a:lnTo>
                <a:lnTo>
                  <a:pt x="5335162" y="0"/>
                </a:lnTo>
                <a:lnTo>
                  <a:pt x="5394205" y="12700"/>
                </a:lnTo>
                <a:lnTo>
                  <a:pt x="5399495" y="13716"/>
                </a:lnTo>
                <a:close/>
              </a:path>
              <a:path w="9011920" h="13970">
                <a:moveTo>
                  <a:pt x="8968137" y="13716"/>
                </a:moveTo>
                <a:lnTo>
                  <a:pt x="8203622" y="13716"/>
                </a:lnTo>
                <a:lnTo>
                  <a:pt x="8254456" y="0"/>
                </a:lnTo>
                <a:lnTo>
                  <a:pt x="9011484" y="0"/>
                </a:lnTo>
                <a:lnTo>
                  <a:pt x="8996407" y="5080"/>
                </a:lnTo>
                <a:lnTo>
                  <a:pt x="8971703" y="12700"/>
                </a:lnTo>
                <a:lnTo>
                  <a:pt x="8968137" y="13716"/>
                </a:lnTo>
                <a:close/>
              </a:path>
            </a:pathLst>
          </a:custGeom>
          <a:solidFill>
            <a:srgbClr val="00A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03682" y="748284"/>
            <a:ext cx="8968740" cy="12700"/>
          </a:xfrm>
          <a:custGeom>
            <a:avLst/>
            <a:gdLst/>
            <a:ahLst/>
            <a:cxnLst/>
            <a:rect l="l" t="t" r="r" b="b"/>
            <a:pathLst>
              <a:path w="8968740" h="12700">
                <a:moveTo>
                  <a:pt x="1557467" y="12192"/>
                </a:moveTo>
                <a:lnTo>
                  <a:pt x="0" y="12192"/>
                </a:lnTo>
                <a:lnTo>
                  <a:pt x="126" y="0"/>
                </a:lnTo>
                <a:lnTo>
                  <a:pt x="1626199" y="0"/>
                </a:lnTo>
                <a:lnTo>
                  <a:pt x="1572791" y="9144"/>
                </a:lnTo>
                <a:lnTo>
                  <a:pt x="1557467" y="12192"/>
                </a:lnTo>
                <a:close/>
              </a:path>
              <a:path w="8968740" h="12700">
                <a:moveTo>
                  <a:pt x="5462225" y="12192"/>
                </a:moveTo>
                <a:lnTo>
                  <a:pt x="3786547" y="12192"/>
                </a:lnTo>
                <a:lnTo>
                  <a:pt x="3781077" y="11684"/>
                </a:lnTo>
                <a:lnTo>
                  <a:pt x="3726590" y="5334"/>
                </a:lnTo>
                <a:lnTo>
                  <a:pt x="3669820" y="0"/>
                </a:lnTo>
                <a:lnTo>
                  <a:pt x="5399622" y="0"/>
                </a:lnTo>
                <a:lnTo>
                  <a:pt x="5453860" y="10414"/>
                </a:lnTo>
                <a:lnTo>
                  <a:pt x="5462225" y="12192"/>
                </a:lnTo>
                <a:close/>
              </a:path>
              <a:path w="8968740" h="12700">
                <a:moveTo>
                  <a:pt x="8927004" y="12192"/>
                </a:moveTo>
                <a:lnTo>
                  <a:pt x="8158564" y="12192"/>
                </a:lnTo>
                <a:lnTo>
                  <a:pt x="8203749" y="0"/>
                </a:lnTo>
                <a:lnTo>
                  <a:pt x="8968264" y="0"/>
                </a:lnTo>
                <a:lnTo>
                  <a:pt x="8945078" y="6604"/>
                </a:lnTo>
                <a:lnTo>
                  <a:pt x="8927004" y="12192"/>
                </a:lnTo>
                <a:close/>
              </a:path>
            </a:pathLst>
          </a:custGeom>
          <a:solidFill>
            <a:srgbClr val="00A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03540" y="760476"/>
            <a:ext cx="8927465" cy="13970"/>
          </a:xfrm>
          <a:custGeom>
            <a:avLst/>
            <a:gdLst/>
            <a:ahLst/>
            <a:cxnLst/>
            <a:rect l="l" t="t" r="r" b="b"/>
            <a:pathLst>
              <a:path w="8927465" h="13970">
                <a:moveTo>
                  <a:pt x="1488640" y="13716"/>
                </a:moveTo>
                <a:lnTo>
                  <a:pt x="0" y="13716"/>
                </a:lnTo>
                <a:lnTo>
                  <a:pt x="142" y="0"/>
                </a:lnTo>
                <a:lnTo>
                  <a:pt x="1557609" y="0"/>
                </a:lnTo>
                <a:lnTo>
                  <a:pt x="1488640" y="13716"/>
                </a:lnTo>
                <a:close/>
              </a:path>
              <a:path w="8927465" h="13970">
                <a:moveTo>
                  <a:pt x="5528436" y="13716"/>
                </a:moveTo>
                <a:lnTo>
                  <a:pt x="3921305" y="13716"/>
                </a:lnTo>
                <a:lnTo>
                  <a:pt x="3890947" y="10922"/>
                </a:lnTo>
                <a:lnTo>
                  <a:pt x="3835964" y="4572"/>
                </a:lnTo>
                <a:lnTo>
                  <a:pt x="3786690" y="0"/>
                </a:lnTo>
                <a:lnTo>
                  <a:pt x="5462368" y="0"/>
                </a:lnTo>
                <a:lnTo>
                  <a:pt x="5513767" y="10922"/>
                </a:lnTo>
                <a:lnTo>
                  <a:pt x="5528436" y="13716"/>
                </a:lnTo>
                <a:close/>
              </a:path>
              <a:path w="8927465" h="13970">
                <a:moveTo>
                  <a:pt x="8875499" y="13716"/>
                </a:moveTo>
                <a:lnTo>
                  <a:pt x="8102831" y="13716"/>
                </a:lnTo>
                <a:lnTo>
                  <a:pt x="8146467" y="3302"/>
                </a:lnTo>
                <a:lnTo>
                  <a:pt x="8158707" y="0"/>
                </a:lnTo>
                <a:lnTo>
                  <a:pt x="8927147" y="0"/>
                </a:lnTo>
                <a:lnTo>
                  <a:pt x="8916465" y="3302"/>
                </a:lnTo>
                <a:lnTo>
                  <a:pt x="8885752" y="10922"/>
                </a:lnTo>
                <a:lnTo>
                  <a:pt x="8875499" y="13716"/>
                </a:lnTo>
                <a:close/>
              </a:path>
            </a:pathLst>
          </a:custGeom>
          <a:solidFill>
            <a:srgbClr val="00B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03397" y="774192"/>
            <a:ext cx="8876030" cy="13970"/>
          </a:xfrm>
          <a:custGeom>
            <a:avLst/>
            <a:gdLst/>
            <a:ahLst/>
            <a:cxnLst/>
            <a:rect l="l" t="t" r="r" b="b"/>
            <a:pathLst>
              <a:path w="8876030" h="13970">
                <a:moveTo>
                  <a:pt x="1424756" y="13716"/>
                </a:moveTo>
                <a:lnTo>
                  <a:pt x="0" y="13716"/>
                </a:lnTo>
                <a:lnTo>
                  <a:pt x="142" y="0"/>
                </a:lnTo>
                <a:lnTo>
                  <a:pt x="1488783" y="0"/>
                </a:lnTo>
                <a:lnTo>
                  <a:pt x="1458128" y="6096"/>
                </a:lnTo>
                <a:lnTo>
                  <a:pt x="1424756" y="13716"/>
                </a:lnTo>
                <a:close/>
              </a:path>
              <a:path w="8876030" h="13970">
                <a:moveTo>
                  <a:pt x="5600604" y="13716"/>
                </a:moveTo>
                <a:lnTo>
                  <a:pt x="4046736" y="13716"/>
                </a:lnTo>
                <a:lnTo>
                  <a:pt x="3946294" y="2286"/>
                </a:lnTo>
                <a:lnTo>
                  <a:pt x="3921448" y="0"/>
                </a:lnTo>
                <a:lnTo>
                  <a:pt x="5528579" y="0"/>
                </a:lnTo>
                <a:lnTo>
                  <a:pt x="5600604" y="13716"/>
                </a:lnTo>
                <a:close/>
              </a:path>
              <a:path w="8876030" h="13970">
                <a:moveTo>
                  <a:pt x="8827396" y="13716"/>
                </a:moveTo>
                <a:lnTo>
                  <a:pt x="8049324" y="13716"/>
                </a:lnTo>
                <a:lnTo>
                  <a:pt x="8093393" y="2286"/>
                </a:lnTo>
                <a:lnTo>
                  <a:pt x="8102974" y="0"/>
                </a:lnTo>
                <a:lnTo>
                  <a:pt x="8875642" y="0"/>
                </a:lnTo>
                <a:lnTo>
                  <a:pt x="8853267" y="6096"/>
                </a:lnTo>
                <a:lnTo>
                  <a:pt x="8827396" y="13716"/>
                </a:lnTo>
                <a:close/>
              </a:path>
            </a:pathLst>
          </a:custGeom>
          <a:solidFill>
            <a:srgbClr val="00B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803206" y="787908"/>
            <a:ext cx="8827770" cy="18415"/>
          </a:xfrm>
          <a:custGeom>
            <a:avLst/>
            <a:gdLst/>
            <a:ahLst/>
            <a:cxnLst/>
            <a:rect l="l" t="t" r="r" b="b"/>
            <a:pathLst>
              <a:path w="8827770" h="18415">
                <a:moveTo>
                  <a:pt x="1345133" y="18288"/>
                </a:moveTo>
                <a:lnTo>
                  <a:pt x="0" y="18288"/>
                </a:lnTo>
                <a:lnTo>
                  <a:pt x="190" y="0"/>
                </a:lnTo>
                <a:lnTo>
                  <a:pt x="1424946" y="0"/>
                </a:lnTo>
                <a:lnTo>
                  <a:pt x="1347071" y="17780"/>
                </a:lnTo>
                <a:lnTo>
                  <a:pt x="1345133" y="18288"/>
                </a:lnTo>
                <a:close/>
              </a:path>
              <a:path w="8827770" h="18415">
                <a:moveTo>
                  <a:pt x="5697162" y="18288"/>
                </a:moveTo>
                <a:lnTo>
                  <a:pt x="4207639" y="18288"/>
                </a:lnTo>
                <a:lnTo>
                  <a:pt x="4046926" y="0"/>
                </a:lnTo>
                <a:lnTo>
                  <a:pt x="5600794" y="0"/>
                </a:lnTo>
                <a:lnTo>
                  <a:pt x="5694162" y="17780"/>
                </a:lnTo>
                <a:lnTo>
                  <a:pt x="5697162" y="18288"/>
                </a:lnTo>
                <a:close/>
              </a:path>
              <a:path w="8827770" h="18415">
                <a:moveTo>
                  <a:pt x="8756923" y="18288"/>
                </a:moveTo>
                <a:lnTo>
                  <a:pt x="7971836" y="18288"/>
                </a:lnTo>
                <a:lnTo>
                  <a:pt x="8039720" y="2540"/>
                </a:lnTo>
                <a:lnTo>
                  <a:pt x="8049515" y="0"/>
                </a:lnTo>
                <a:lnTo>
                  <a:pt x="8827586" y="0"/>
                </a:lnTo>
                <a:lnTo>
                  <a:pt x="8818961" y="2540"/>
                </a:lnTo>
                <a:lnTo>
                  <a:pt x="8782640" y="11430"/>
                </a:lnTo>
                <a:lnTo>
                  <a:pt x="8756923" y="18288"/>
                </a:lnTo>
                <a:close/>
              </a:path>
            </a:pathLst>
          </a:custGeom>
          <a:solidFill>
            <a:srgbClr val="00B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803016" y="806196"/>
            <a:ext cx="8757285" cy="18415"/>
          </a:xfrm>
          <a:custGeom>
            <a:avLst/>
            <a:gdLst/>
            <a:ahLst/>
            <a:cxnLst/>
            <a:rect l="l" t="t" r="r" b="b"/>
            <a:pathLst>
              <a:path w="8757285" h="18415">
                <a:moveTo>
                  <a:pt x="1275508" y="18288"/>
                </a:moveTo>
                <a:lnTo>
                  <a:pt x="0" y="18288"/>
                </a:lnTo>
                <a:lnTo>
                  <a:pt x="190" y="0"/>
                </a:lnTo>
                <a:lnTo>
                  <a:pt x="1345324" y="0"/>
                </a:lnTo>
                <a:lnTo>
                  <a:pt x="1275508" y="18288"/>
                </a:lnTo>
                <a:close/>
              </a:path>
              <a:path w="8757285" h="18415">
                <a:moveTo>
                  <a:pt x="5799721" y="18288"/>
                </a:moveTo>
                <a:lnTo>
                  <a:pt x="4356784" y="18288"/>
                </a:lnTo>
                <a:lnTo>
                  <a:pt x="4337722" y="16002"/>
                </a:lnTo>
                <a:lnTo>
                  <a:pt x="4281493" y="8382"/>
                </a:lnTo>
                <a:lnTo>
                  <a:pt x="4207830" y="0"/>
                </a:lnTo>
                <a:lnTo>
                  <a:pt x="5697353" y="0"/>
                </a:lnTo>
                <a:lnTo>
                  <a:pt x="5754412" y="9652"/>
                </a:lnTo>
                <a:lnTo>
                  <a:pt x="5799721" y="18288"/>
                </a:lnTo>
                <a:close/>
              </a:path>
              <a:path w="8757285" h="18415">
                <a:moveTo>
                  <a:pt x="8684777" y="18288"/>
                </a:moveTo>
                <a:lnTo>
                  <a:pt x="7888455" y="18288"/>
                </a:lnTo>
                <a:lnTo>
                  <a:pt x="7930417" y="9652"/>
                </a:lnTo>
                <a:lnTo>
                  <a:pt x="7972026" y="0"/>
                </a:lnTo>
                <a:lnTo>
                  <a:pt x="8757113" y="0"/>
                </a:lnTo>
                <a:lnTo>
                  <a:pt x="8744729" y="3302"/>
                </a:lnTo>
                <a:lnTo>
                  <a:pt x="8704892" y="13462"/>
                </a:lnTo>
                <a:lnTo>
                  <a:pt x="8684777" y="18288"/>
                </a:lnTo>
                <a:close/>
              </a:path>
            </a:pathLst>
          </a:custGeom>
          <a:solidFill>
            <a:srgbClr val="00B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02826" y="824484"/>
            <a:ext cx="8685530" cy="18415"/>
          </a:xfrm>
          <a:custGeom>
            <a:avLst/>
            <a:gdLst/>
            <a:ahLst/>
            <a:cxnLst/>
            <a:rect l="l" t="t" r="r" b="b"/>
            <a:pathLst>
              <a:path w="8685530" h="18415">
                <a:moveTo>
                  <a:pt x="1205883" y="18288"/>
                </a:moveTo>
                <a:lnTo>
                  <a:pt x="0" y="18288"/>
                </a:lnTo>
                <a:lnTo>
                  <a:pt x="190" y="0"/>
                </a:lnTo>
                <a:lnTo>
                  <a:pt x="1275698" y="0"/>
                </a:lnTo>
                <a:lnTo>
                  <a:pt x="1205883" y="18288"/>
                </a:lnTo>
                <a:close/>
              </a:path>
              <a:path w="8685530" h="18415">
                <a:moveTo>
                  <a:pt x="5910145" y="18288"/>
                </a:moveTo>
                <a:lnTo>
                  <a:pt x="4509493" y="18288"/>
                </a:lnTo>
                <a:lnTo>
                  <a:pt x="4356974" y="0"/>
                </a:lnTo>
                <a:lnTo>
                  <a:pt x="5799911" y="0"/>
                </a:lnTo>
                <a:lnTo>
                  <a:pt x="5814573" y="2794"/>
                </a:lnTo>
                <a:lnTo>
                  <a:pt x="5874389" y="12954"/>
                </a:lnTo>
                <a:lnTo>
                  <a:pt x="5910145" y="18288"/>
                </a:lnTo>
                <a:close/>
              </a:path>
              <a:path w="8685530" h="18415">
                <a:moveTo>
                  <a:pt x="8607854" y="18288"/>
                </a:moveTo>
                <a:lnTo>
                  <a:pt x="7805261" y="18288"/>
                </a:lnTo>
                <a:lnTo>
                  <a:pt x="7819055" y="15494"/>
                </a:lnTo>
                <a:lnTo>
                  <a:pt x="7875067" y="2794"/>
                </a:lnTo>
                <a:lnTo>
                  <a:pt x="7888645" y="0"/>
                </a:lnTo>
                <a:lnTo>
                  <a:pt x="8684967" y="0"/>
                </a:lnTo>
                <a:lnTo>
                  <a:pt x="8620380" y="15494"/>
                </a:lnTo>
                <a:lnTo>
                  <a:pt x="8607854" y="18288"/>
                </a:lnTo>
                <a:close/>
              </a:path>
            </a:pathLst>
          </a:custGeom>
          <a:solidFill>
            <a:srgbClr val="00B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02651" y="842772"/>
            <a:ext cx="8608060" cy="17145"/>
          </a:xfrm>
          <a:custGeom>
            <a:avLst/>
            <a:gdLst/>
            <a:ahLst/>
            <a:cxnLst/>
            <a:rect l="l" t="t" r="r" b="b"/>
            <a:pathLst>
              <a:path w="8608060" h="17144">
                <a:moveTo>
                  <a:pt x="1147636" y="16764"/>
                </a:moveTo>
                <a:lnTo>
                  <a:pt x="0" y="16764"/>
                </a:lnTo>
                <a:lnTo>
                  <a:pt x="174" y="0"/>
                </a:lnTo>
                <a:lnTo>
                  <a:pt x="1206057" y="0"/>
                </a:lnTo>
                <a:lnTo>
                  <a:pt x="1187632" y="4826"/>
                </a:lnTo>
                <a:lnTo>
                  <a:pt x="1147636" y="16764"/>
                </a:lnTo>
                <a:close/>
              </a:path>
              <a:path w="8608060" h="17144">
                <a:moveTo>
                  <a:pt x="6013536" y="16764"/>
                </a:moveTo>
                <a:lnTo>
                  <a:pt x="4649476" y="16764"/>
                </a:lnTo>
                <a:lnTo>
                  <a:pt x="4509667" y="0"/>
                </a:lnTo>
                <a:lnTo>
                  <a:pt x="5910319" y="0"/>
                </a:lnTo>
                <a:lnTo>
                  <a:pt x="5934160" y="3556"/>
                </a:lnTo>
                <a:lnTo>
                  <a:pt x="5993473" y="13716"/>
                </a:lnTo>
                <a:lnTo>
                  <a:pt x="6013536" y="16764"/>
                </a:lnTo>
                <a:close/>
              </a:path>
              <a:path w="8608060" h="17144">
                <a:moveTo>
                  <a:pt x="8532863" y="16764"/>
                </a:moveTo>
                <a:lnTo>
                  <a:pt x="7717079" y="16764"/>
                </a:lnTo>
                <a:lnTo>
                  <a:pt x="7762792" y="8636"/>
                </a:lnTo>
                <a:lnTo>
                  <a:pt x="7805436" y="0"/>
                </a:lnTo>
                <a:lnTo>
                  <a:pt x="8608028" y="0"/>
                </a:lnTo>
                <a:lnTo>
                  <a:pt x="8532863" y="16764"/>
                </a:lnTo>
                <a:close/>
              </a:path>
            </a:pathLst>
          </a:custGeom>
          <a:solidFill>
            <a:srgbClr val="00B9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02540" y="859536"/>
            <a:ext cx="8533130" cy="10795"/>
          </a:xfrm>
          <a:custGeom>
            <a:avLst/>
            <a:gdLst/>
            <a:ahLst/>
            <a:cxnLst/>
            <a:rect l="l" t="t" r="r" b="b"/>
            <a:pathLst>
              <a:path w="8533130" h="10794">
                <a:moveTo>
                  <a:pt x="1112004" y="10668"/>
                </a:moveTo>
                <a:lnTo>
                  <a:pt x="0" y="10668"/>
                </a:lnTo>
                <a:lnTo>
                  <a:pt x="111" y="0"/>
                </a:lnTo>
                <a:lnTo>
                  <a:pt x="1147747" y="0"/>
                </a:lnTo>
                <a:lnTo>
                  <a:pt x="1112004" y="10668"/>
                </a:lnTo>
                <a:close/>
              </a:path>
              <a:path w="8533130" h="10794">
                <a:moveTo>
                  <a:pt x="6083878" y="10668"/>
                </a:moveTo>
                <a:lnTo>
                  <a:pt x="4738556" y="10668"/>
                </a:lnTo>
                <a:lnTo>
                  <a:pt x="4649587" y="0"/>
                </a:lnTo>
                <a:lnTo>
                  <a:pt x="6013647" y="0"/>
                </a:lnTo>
                <a:lnTo>
                  <a:pt x="6083878" y="10668"/>
                </a:lnTo>
                <a:close/>
              </a:path>
              <a:path w="8533130" h="10794">
                <a:moveTo>
                  <a:pt x="8481490" y="10668"/>
                </a:moveTo>
                <a:lnTo>
                  <a:pt x="7657190" y="10668"/>
                </a:lnTo>
                <a:lnTo>
                  <a:pt x="7717190" y="0"/>
                </a:lnTo>
                <a:lnTo>
                  <a:pt x="8532974" y="0"/>
                </a:lnTo>
                <a:lnTo>
                  <a:pt x="8529555" y="762"/>
                </a:lnTo>
                <a:lnTo>
                  <a:pt x="8481490" y="10668"/>
                </a:lnTo>
                <a:close/>
              </a:path>
            </a:pathLst>
          </a:custGeom>
          <a:solidFill>
            <a:srgbClr val="00B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02334" y="870204"/>
            <a:ext cx="8481695" cy="20320"/>
          </a:xfrm>
          <a:custGeom>
            <a:avLst/>
            <a:gdLst/>
            <a:ahLst/>
            <a:cxnLst/>
            <a:rect l="l" t="t" r="r" b="b"/>
            <a:pathLst>
              <a:path w="8481695" h="20319">
                <a:moveTo>
                  <a:pt x="1049885" y="19812"/>
                </a:moveTo>
                <a:lnTo>
                  <a:pt x="0" y="19812"/>
                </a:lnTo>
                <a:lnTo>
                  <a:pt x="206" y="0"/>
                </a:lnTo>
                <a:lnTo>
                  <a:pt x="1112211" y="0"/>
                </a:lnTo>
                <a:lnTo>
                  <a:pt x="1085828" y="7874"/>
                </a:lnTo>
                <a:lnTo>
                  <a:pt x="1049885" y="19812"/>
                </a:lnTo>
                <a:close/>
              </a:path>
              <a:path w="8481695" h="20319">
                <a:moveTo>
                  <a:pt x="6220859" y="19812"/>
                </a:moveTo>
                <a:lnTo>
                  <a:pt x="4903991" y="19812"/>
                </a:lnTo>
                <a:lnTo>
                  <a:pt x="4738763" y="0"/>
                </a:lnTo>
                <a:lnTo>
                  <a:pt x="6084084" y="0"/>
                </a:lnTo>
                <a:lnTo>
                  <a:pt x="6169367" y="12954"/>
                </a:lnTo>
                <a:lnTo>
                  <a:pt x="6220859" y="19812"/>
                </a:lnTo>
                <a:close/>
              </a:path>
              <a:path w="8481695" h="20319">
                <a:moveTo>
                  <a:pt x="8385562" y="19812"/>
                </a:moveTo>
                <a:lnTo>
                  <a:pt x="7538831" y="19812"/>
                </a:lnTo>
                <a:lnTo>
                  <a:pt x="7591678" y="11684"/>
                </a:lnTo>
                <a:lnTo>
                  <a:pt x="7657396" y="0"/>
                </a:lnTo>
                <a:lnTo>
                  <a:pt x="8481696" y="0"/>
                </a:lnTo>
                <a:lnTo>
                  <a:pt x="8385562" y="19812"/>
                </a:lnTo>
                <a:close/>
              </a:path>
            </a:pathLst>
          </a:custGeom>
          <a:solidFill>
            <a:srgbClr val="00B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02112" y="890016"/>
            <a:ext cx="8385809" cy="21590"/>
          </a:xfrm>
          <a:custGeom>
            <a:avLst/>
            <a:gdLst/>
            <a:ahLst/>
            <a:cxnLst/>
            <a:rect l="l" t="t" r="r" b="b"/>
            <a:pathLst>
              <a:path w="8385809" h="21590">
                <a:moveTo>
                  <a:pt x="983105" y="21336"/>
                </a:moveTo>
                <a:lnTo>
                  <a:pt x="0" y="21336"/>
                </a:lnTo>
                <a:lnTo>
                  <a:pt x="222" y="0"/>
                </a:lnTo>
                <a:lnTo>
                  <a:pt x="1050108" y="0"/>
                </a:lnTo>
                <a:lnTo>
                  <a:pt x="1036341" y="4572"/>
                </a:lnTo>
                <a:lnTo>
                  <a:pt x="987528" y="19812"/>
                </a:lnTo>
                <a:lnTo>
                  <a:pt x="983105" y="21336"/>
                </a:lnTo>
                <a:close/>
              </a:path>
              <a:path w="8385809" h="21590">
                <a:moveTo>
                  <a:pt x="6397184" y="21336"/>
                </a:moveTo>
                <a:lnTo>
                  <a:pt x="5082729" y="21336"/>
                </a:lnTo>
                <a:lnTo>
                  <a:pt x="4904213" y="0"/>
                </a:lnTo>
                <a:lnTo>
                  <a:pt x="6221081" y="0"/>
                </a:lnTo>
                <a:lnTo>
                  <a:pt x="6284022" y="8382"/>
                </a:lnTo>
                <a:lnTo>
                  <a:pt x="6397184" y="21336"/>
                </a:lnTo>
                <a:close/>
              </a:path>
              <a:path w="8385809" h="21590">
                <a:moveTo>
                  <a:pt x="8280716" y="21336"/>
                </a:moveTo>
                <a:lnTo>
                  <a:pt x="7387164" y="21336"/>
                </a:lnTo>
                <a:lnTo>
                  <a:pt x="7476290" y="9652"/>
                </a:lnTo>
                <a:lnTo>
                  <a:pt x="7539053" y="0"/>
                </a:lnTo>
                <a:lnTo>
                  <a:pt x="8385784" y="0"/>
                </a:lnTo>
                <a:lnTo>
                  <a:pt x="8382085" y="762"/>
                </a:lnTo>
                <a:lnTo>
                  <a:pt x="8329968" y="12192"/>
                </a:lnTo>
                <a:lnTo>
                  <a:pt x="8280716" y="21336"/>
                </a:lnTo>
                <a:close/>
              </a:path>
            </a:pathLst>
          </a:custGeom>
          <a:solidFill>
            <a:srgbClr val="00B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01921" y="911352"/>
            <a:ext cx="8281034" cy="18415"/>
          </a:xfrm>
          <a:custGeom>
            <a:avLst/>
            <a:gdLst/>
            <a:ahLst/>
            <a:cxnLst/>
            <a:rect l="l" t="t" r="r" b="b"/>
            <a:pathLst>
              <a:path w="8281034" h="18415">
                <a:moveTo>
                  <a:pt x="931064" y="18288"/>
                </a:moveTo>
                <a:lnTo>
                  <a:pt x="0" y="18288"/>
                </a:lnTo>
                <a:lnTo>
                  <a:pt x="190" y="0"/>
                </a:lnTo>
                <a:lnTo>
                  <a:pt x="983296" y="0"/>
                </a:lnTo>
                <a:lnTo>
                  <a:pt x="939797" y="14986"/>
                </a:lnTo>
                <a:lnTo>
                  <a:pt x="931064" y="18288"/>
                </a:lnTo>
                <a:close/>
              </a:path>
              <a:path w="8281034" h="18415">
                <a:moveTo>
                  <a:pt x="6584413" y="18288"/>
                </a:moveTo>
                <a:lnTo>
                  <a:pt x="5241215" y="18288"/>
                </a:lnTo>
                <a:lnTo>
                  <a:pt x="5235723" y="17526"/>
                </a:lnTo>
                <a:lnTo>
                  <a:pt x="5082919" y="0"/>
                </a:lnTo>
                <a:lnTo>
                  <a:pt x="6397374" y="0"/>
                </a:lnTo>
                <a:lnTo>
                  <a:pt x="6450632" y="6096"/>
                </a:lnTo>
                <a:lnTo>
                  <a:pt x="6557330" y="16256"/>
                </a:lnTo>
                <a:lnTo>
                  <a:pt x="6584413" y="18288"/>
                </a:lnTo>
                <a:close/>
              </a:path>
              <a:path w="8281034" h="18415">
                <a:moveTo>
                  <a:pt x="8182398" y="18288"/>
                </a:moveTo>
                <a:lnTo>
                  <a:pt x="7220370" y="18288"/>
                </a:lnTo>
                <a:lnTo>
                  <a:pt x="7243675" y="16256"/>
                </a:lnTo>
                <a:lnTo>
                  <a:pt x="7360224" y="3556"/>
                </a:lnTo>
                <a:lnTo>
                  <a:pt x="7387354" y="0"/>
                </a:lnTo>
                <a:lnTo>
                  <a:pt x="8280906" y="0"/>
                </a:lnTo>
                <a:lnTo>
                  <a:pt x="8182398" y="18288"/>
                </a:lnTo>
                <a:close/>
              </a:path>
            </a:pathLst>
          </a:custGeom>
          <a:solidFill>
            <a:srgbClr val="00B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01779" y="929640"/>
            <a:ext cx="8182609" cy="13970"/>
          </a:xfrm>
          <a:custGeom>
            <a:avLst/>
            <a:gdLst/>
            <a:ahLst/>
            <a:cxnLst/>
            <a:rect l="l" t="t" r="r" b="b"/>
            <a:pathLst>
              <a:path w="8182609" h="13969">
                <a:moveTo>
                  <a:pt x="894925" y="13716"/>
                </a:moveTo>
                <a:lnTo>
                  <a:pt x="0" y="13716"/>
                </a:lnTo>
                <a:lnTo>
                  <a:pt x="142" y="0"/>
                </a:lnTo>
                <a:lnTo>
                  <a:pt x="931207" y="0"/>
                </a:lnTo>
                <a:lnTo>
                  <a:pt x="894925" y="13716"/>
                </a:lnTo>
                <a:close/>
              </a:path>
              <a:path w="8182609" h="13969">
                <a:moveTo>
                  <a:pt x="6823893" y="13716"/>
                </a:moveTo>
                <a:lnTo>
                  <a:pt x="5350941" y="13716"/>
                </a:lnTo>
                <a:lnTo>
                  <a:pt x="5345502" y="13208"/>
                </a:lnTo>
                <a:lnTo>
                  <a:pt x="5290805" y="6858"/>
                </a:lnTo>
                <a:lnTo>
                  <a:pt x="5241357" y="0"/>
                </a:lnTo>
                <a:lnTo>
                  <a:pt x="6584556" y="0"/>
                </a:lnTo>
                <a:lnTo>
                  <a:pt x="6709845" y="9398"/>
                </a:lnTo>
                <a:lnTo>
                  <a:pt x="6758329" y="10668"/>
                </a:lnTo>
                <a:lnTo>
                  <a:pt x="6805550" y="13208"/>
                </a:lnTo>
                <a:lnTo>
                  <a:pt x="6823893" y="13716"/>
                </a:lnTo>
                <a:close/>
              </a:path>
              <a:path w="8182609" h="13969">
                <a:moveTo>
                  <a:pt x="8098725" y="13716"/>
                </a:moveTo>
                <a:lnTo>
                  <a:pt x="6970874" y="13716"/>
                </a:lnTo>
                <a:lnTo>
                  <a:pt x="7127329" y="6858"/>
                </a:lnTo>
                <a:lnTo>
                  <a:pt x="7185544" y="3048"/>
                </a:lnTo>
                <a:lnTo>
                  <a:pt x="7220513" y="0"/>
                </a:lnTo>
                <a:lnTo>
                  <a:pt x="8182541" y="0"/>
                </a:lnTo>
                <a:lnTo>
                  <a:pt x="8166121" y="3048"/>
                </a:lnTo>
                <a:lnTo>
                  <a:pt x="8108933" y="11938"/>
                </a:lnTo>
                <a:lnTo>
                  <a:pt x="8098725" y="13716"/>
                </a:lnTo>
                <a:close/>
              </a:path>
            </a:pathLst>
          </a:custGeom>
          <a:solidFill>
            <a:srgbClr val="00C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801557" y="943356"/>
            <a:ext cx="8099425" cy="21590"/>
          </a:xfrm>
          <a:custGeom>
            <a:avLst/>
            <a:gdLst/>
            <a:ahLst/>
            <a:cxnLst/>
            <a:rect l="l" t="t" r="r" b="b"/>
            <a:pathLst>
              <a:path w="8099425" h="21590">
                <a:moveTo>
                  <a:pt x="836638" y="21336"/>
                </a:moveTo>
                <a:lnTo>
                  <a:pt x="0" y="21336"/>
                </a:lnTo>
                <a:lnTo>
                  <a:pt x="222" y="0"/>
                </a:lnTo>
                <a:lnTo>
                  <a:pt x="895147" y="0"/>
                </a:lnTo>
                <a:lnTo>
                  <a:pt x="893130" y="762"/>
                </a:lnTo>
                <a:lnTo>
                  <a:pt x="846984" y="17272"/>
                </a:lnTo>
                <a:lnTo>
                  <a:pt x="836638" y="21336"/>
                </a:lnTo>
                <a:close/>
              </a:path>
              <a:path w="8099425" h="21590">
                <a:moveTo>
                  <a:pt x="7961911" y="21336"/>
                </a:moveTo>
                <a:lnTo>
                  <a:pt x="5542322" y="21336"/>
                </a:lnTo>
                <a:lnTo>
                  <a:pt x="5400159" y="4572"/>
                </a:lnTo>
                <a:lnTo>
                  <a:pt x="5351163" y="0"/>
                </a:lnTo>
                <a:lnTo>
                  <a:pt x="6824115" y="0"/>
                </a:lnTo>
                <a:lnTo>
                  <a:pt x="6851665" y="762"/>
                </a:lnTo>
                <a:lnTo>
                  <a:pt x="8094569" y="762"/>
                </a:lnTo>
                <a:lnTo>
                  <a:pt x="8050811" y="8382"/>
                </a:lnTo>
                <a:lnTo>
                  <a:pt x="7961911" y="21336"/>
                </a:lnTo>
                <a:close/>
              </a:path>
              <a:path w="8099425" h="21590">
                <a:moveTo>
                  <a:pt x="8094569" y="762"/>
                </a:moveTo>
                <a:lnTo>
                  <a:pt x="6953703" y="762"/>
                </a:lnTo>
                <a:lnTo>
                  <a:pt x="6971096" y="0"/>
                </a:lnTo>
                <a:lnTo>
                  <a:pt x="8098947" y="0"/>
                </a:lnTo>
                <a:lnTo>
                  <a:pt x="8094569" y="762"/>
                </a:lnTo>
                <a:close/>
              </a:path>
            </a:pathLst>
          </a:custGeom>
          <a:solidFill>
            <a:srgbClr val="00C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801335" y="964692"/>
            <a:ext cx="7962265" cy="21590"/>
          </a:xfrm>
          <a:custGeom>
            <a:avLst/>
            <a:gdLst/>
            <a:ahLst/>
            <a:cxnLst/>
            <a:rect l="l" t="t" r="r" b="b"/>
            <a:pathLst>
              <a:path w="7962265" h="21590">
                <a:moveTo>
                  <a:pt x="783106" y="21336"/>
                </a:moveTo>
                <a:lnTo>
                  <a:pt x="0" y="21336"/>
                </a:lnTo>
                <a:lnTo>
                  <a:pt x="222" y="0"/>
                </a:lnTo>
                <a:lnTo>
                  <a:pt x="836860" y="0"/>
                </a:lnTo>
                <a:lnTo>
                  <a:pt x="801940" y="13716"/>
                </a:lnTo>
                <a:lnTo>
                  <a:pt x="783106" y="21336"/>
                </a:lnTo>
                <a:close/>
              </a:path>
              <a:path w="7962265" h="21590">
                <a:moveTo>
                  <a:pt x="7815705" y="21336"/>
                </a:moveTo>
                <a:lnTo>
                  <a:pt x="5741301" y="21336"/>
                </a:lnTo>
                <a:lnTo>
                  <a:pt x="5720469" y="18796"/>
                </a:lnTo>
                <a:lnTo>
                  <a:pt x="5667990" y="13716"/>
                </a:lnTo>
                <a:lnTo>
                  <a:pt x="5615139" y="7366"/>
                </a:lnTo>
                <a:lnTo>
                  <a:pt x="5561934" y="2286"/>
                </a:lnTo>
                <a:lnTo>
                  <a:pt x="5542544" y="0"/>
                </a:lnTo>
                <a:lnTo>
                  <a:pt x="7962133" y="0"/>
                </a:lnTo>
                <a:lnTo>
                  <a:pt x="7815705" y="21336"/>
                </a:lnTo>
                <a:close/>
              </a:path>
            </a:pathLst>
          </a:custGeom>
          <a:solidFill>
            <a:srgbClr val="00C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801144" y="986028"/>
            <a:ext cx="7816215" cy="18415"/>
          </a:xfrm>
          <a:custGeom>
            <a:avLst/>
            <a:gdLst/>
            <a:ahLst/>
            <a:cxnLst/>
            <a:rect l="l" t="t" r="r" b="b"/>
            <a:pathLst>
              <a:path w="7816215" h="18415">
                <a:moveTo>
                  <a:pt x="738090" y="18288"/>
                </a:moveTo>
                <a:lnTo>
                  <a:pt x="0" y="18288"/>
                </a:lnTo>
                <a:lnTo>
                  <a:pt x="190" y="0"/>
                </a:lnTo>
                <a:lnTo>
                  <a:pt x="783296" y="0"/>
                </a:lnTo>
                <a:lnTo>
                  <a:pt x="738090" y="18288"/>
                </a:lnTo>
                <a:close/>
              </a:path>
              <a:path w="7816215" h="18415">
                <a:moveTo>
                  <a:pt x="7674164" y="18288"/>
                </a:moveTo>
                <a:lnTo>
                  <a:pt x="5918145" y="18288"/>
                </a:lnTo>
                <a:lnTo>
                  <a:pt x="5772748" y="3810"/>
                </a:lnTo>
                <a:lnTo>
                  <a:pt x="5741492" y="0"/>
                </a:lnTo>
                <a:lnTo>
                  <a:pt x="7815896" y="0"/>
                </a:lnTo>
                <a:lnTo>
                  <a:pt x="7807177" y="1270"/>
                </a:lnTo>
                <a:lnTo>
                  <a:pt x="7743721" y="8890"/>
                </a:lnTo>
                <a:lnTo>
                  <a:pt x="7679375" y="17780"/>
                </a:lnTo>
                <a:lnTo>
                  <a:pt x="7674164" y="18288"/>
                </a:lnTo>
                <a:close/>
              </a:path>
            </a:pathLst>
          </a:custGeom>
          <a:solidFill>
            <a:srgbClr val="00C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801001" y="1004316"/>
            <a:ext cx="7674609" cy="13970"/>
          </a:xfrm>
          <a:custGeom>
            <a:avLst/>
            <a:gdLst/>
            <a:ahLst/>
            <a:cxnLst/>
            <a:rect l="l" t="t" r="r" b="b"/>
            <a:pathLst>
              <a:path w="7674609" h="13969">
                <a:moveTo>
                  <a:pt x="705277" y="13716"/>
                </a:moveTo>
                <a:lnTo>
                  <a:pt x="0" y="13716"/>
                </a:lnTo>
                <a:lnTo>
                  <a:pt x="142" y="0"/>
                </a:lnTo>
                <a:lnTo>
                  <a:pt x="738233" y="0"/>
                </a:lnTo>
                <a:lnTo>
                  <a:pt x="714373" y="9652"/>
                </a:lnTo>
                <a:lnTo>
                  <a:pt x="705277" y="13716"/>
                </a:lnTo>
                <a:close/>
              </a:path>
              <a:path w="7674609" h="13969">
                <a:moveTo>
                  <a:pt x="7545659" y="13716"/>
                </a:moveTo>
                <a:lnTo>
                  <a:pt x="6066297" y="13716"/>
                </a:lnTo>
                <a:lnTo>
                  <a:pt x="6026818" y="9652"/>
                </a:lnTo>
                <a:lnTo>
                  <a:pt x="5976963" y="5842"/>
                </a:lnTo>
                <a:lnTo>
                  <a:pt x="5918288" y="0"/>
                </a:lnTo>
                <a:lnTo>
                  <a:pt x="7674307" y="0"/>
                </a:lnTo>
                <a:lnTo>
                  <a:pt x="7614328" y="5842"/>
                </a:lnTo>
                <a:lnTo>
                  <a:pt x="7548339" y="13462"/>
                </a:lnTo>
                <a:lnTo>
                  <a:pt x="7545659" y="13716"/>
                </a:lnTo>
                <a:close/>
              </a:path>
            </a:pathLst>
          </a:custGeom>
          <a:solidFill>
            <a:srgbClr val="00C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800811" y="1018032"/>
            <a:ext cx="7546340" cy="18415"/>
          </a:xfrm>
          <a:custGeom>
            <a:avLst/>
            <a:gdLst/>
            <a:ahLst/>
            <a:cxnLst/>
            <a:rect l="l" t="t" r="r" b="b"/>
            <a:pathLst>
              <a:path w="7546340" h="18415">
                <a:moveTo>
                  <a:pt x="664163" y="18288"/>
                </a:moveTo>
                <a:lnTo>
                  <a:pt x="0" y="18288"/>
                </a:lnTo>
                <a:lnTo>
                  <a:pt x="190" y="0"/>
                </a:lnTo>
                <a:lnTo>
                  <a:pt x="705467" y="0"/>
                </a:lnTo>
                <a:lnTo>
                  <a:pt x="671921" y="14986"/>
                </a:lnTo>
                <a:lnTo>
                  <a:pt x="664163" y="18288"/>
                </a:lnTo>
                <a:close/>
              </a:path>
              <a:path w="7546340" h="18415">
                <a:moveTo>
                  <a:pt x="7335638" y="18288"/>
                </a:moveTo>
                <a:lnTo>
                  <a:pt x="6292676" y="18288"/>
                </a:lnTo>
                <a:lnTo>
                  <a:pt x="6076362" y="1016"/>
                </a:lnTo>
                <a:lnTo>
                  <a:pt x="6066488" y="0"/>
                </a:lnTo>
                <a:lnTo>
                  <a:pt x="7545849" y="0"/>
                </a:lnTo>
                <a:lnTo>
                  <a:pt x="7414330" y="12446"/>
                </a:lnTo>
                <a:lnTo>
                  <a:pt x="7335638" y="18288"/>
                </a:lnTo>
                <a:close/>
              </a:path>
            </a:pathLst>
          </a:custGeom>
          <a:solidFill>
            <a:srgbClr val="00C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00668" y="1036320"/>
            <a:ext cx="7336155" cy="13970"/>
          </a:xfrm>
          <a:custGeom>
            <a:avLst/>
            <a:gdLst/>
            <a:ahLst/>
            <a:cxnLst/>
            <a:rect l="l" t="t" r="r" b="b"/>
            <a:pathLst>
              <a:path w="7336155" h="13969">
                <a:moveTo>
                  <a:pt x="632079" y="13716"/>
                </a:moveTo>
                <a:lnTo>
                  <a:pt x="0" y="13716"/>
                </a:lnTo>
                <a:lnTo>
                  <a:pt x="142" y="0"/>
                </a:lnTo>
                <a:lnTo>
                  <a:pt x="664306" y="0"/>
                </a:lnTo>
                <a:lnTo>
                  <a:pt x="632079" y="13716"/>
                </a:lnTo>
                <a:close/>
              </a:path>
              <a:path w="7336155" h="13969">
                <a:moveTo>
                  <a:pt x="7105352" y="13716"/>
                </a:moveTo>
                <a:lnTo>
                  <a:pt x="6524945" y="13716"/>
                </a:lnTo>
                <a:lnTo>
                  <a:pt x="6315092" y="1778"/>
                </a:lnTo>
                <a:lnTo>
                  <a:pt x="6292819" y="0"/>
                </a:lnTo>
                <a:lnTo>
                  <a:pt x="7335781" y="0"/>
                </a:lnTo>
                <a:lnTo>
                  <a:pt x="7277609" y="4318"/>
                </a:lnTo>
                <a:lnTo>
                  <a:pt x="7105352" y="13716"/>
                </a:lnTo>
                <a:close/>
              </a:path>
            </a:pathLst>
          </a:custGeom>
          <a:solidFill>
            <a:srgbClr val="00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800478" y="1050036"/>
            <a:ext cx="7105650" cy="18415"/>
          </a:xfrm>
          <a:custGeom>
            <a:avLst/>
            <a:gdLst/>
            <a:ahLst/>
            <a:cxnLst/>
            <a:rect l="l" t="t" r="r" b="b"/>
            <a:pathLst>
              <a:path w="7105650" h="18415">
                <a:moveTo>
                  <a:pt x="593234" y="18288"/>
                </a:moveTo>
                <a:lnTo>
                  <a:pt x="0" y="18288"/>
                </a:lnTo>
                <a:lnTo>
                  <a:pt x="190" y="0"/>
                </a:lnTo>
                <a:lnTo>
                  <a:pt x="632269" y="0"/>
                </a:lnTo>
                <a:lnTo>
                  <a:pt x="630478" y="762"/>
                </a:lnTo>
                <a:lnTo>
                  <a:pt x="593234" y="18288"/>
                </a:lnTo>
                <a:close/>
              </a:path>
              <a:path w="7105650" h="18415">
                <a:moveTo>
                  <a:pt x="6854790" y="7112"/>
                </a:moveTo>
                <a:lnTo>
                  <a:pt x="6782945" y="7112"/>
                </a:lnTo>
                <a:lnTo>
                  <a:pt x="6744145" y="5842"/>
                </a:lnTo>
                <a:lnTo>
                  <a:pt x="6704547" y="5842"/>
                </a:lnTo>
                <a:lnTo>
                  <a:pt x="6538538" y="762"/>
                </a:lnTo>
                <a:lnTo>
                  <a:pt x="6525136" y="0"/>
                </a:lnTo>
                <a:lnTo>
                  <a:pt x="7105542" y="0"/>
                </a:lnTo>
                <a:lnTo>
                  <a:pt x="7068289" y="2032"/>
                </a:lnTo>
                <a:lnTo>
                  <a:pt x="6997506" y="3302"/>
                </a:lnTo>
                <a:lnTo>
                  <a:pt x="6926325" y="5842"/>
                </a:lnTo>
                <a:lnTo>
                  <a:pt x="6854790" y="7112"/>
                </a:lnTo>
                <a:close/>
              </a:path>
            </a:pathLst>
          </a:custGeom>
          <a:solidFill>
            <a:srgbClr val="00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800335" y="1068324"/>
            <a:ext cx="593725" cy="13970"/>
          </a:xfrm>
          <a:custGeom>
            <a:avLst/>
            <a:gdLst/>
            <a:ahLst/>
            <a:cxnLst/>
            <a:rect l="l" t="t" r="r" b="b"/>
            <a:pathLst>
              <a:path w="593725" h="13969">
                <a:moveTo>
                  <a:pt x="564229" y="13716"/>
                </a:moveTo>
                <a:lnTo>
                  <a:pt x="0" y="13716"/>
                </a:lnTo>
                <a:lnTo>
                  <a:pt x="142" y="0"/>
                </a:lnTo>
                <a:lnTo>
                  <a:pt x="593377" y="0"/>
                </a:lnTo>
                <a:lnTo>
                  <a:pt x="564229" y="13716"/>
                </a:lnTo>
                <a:close/>
              </a:path>
            </a:pathLst>
          </a:custGeom>
          <a:solidFill>
            <a:srgbClr val="00C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00145" y="1082040"/>
            <a:ext cx="564515" cy="18415"/>
          </a:xfrm>
          <a:custGeom>
            <a:avLst/>
            <a:gdLst/>
            <a:ahLst/>
            <a:cxnLst/>
            <a:rect l="l" t="t" r="r" b="b"/>
            <a:pathLst>
              <a:path w="564515" h="18415">
                <a:moveTo>
                  <a:pt x="524648" y="18288"/>
                </a:moveTo>
                <a:lnTo>
                  <a:pt x="0" y="18288"/>
                </a:lnTo>
                <a:lnTo>
                  <a:pt x="190" y="0"/>
                </a:lnTo>
                <a:lnTo>
                  <a:pt x="564420" y="0"/>
                </a:lnTo>
                <a:lnTo>
                  <a:pt x="549845" y="6858"/>
                </a:lnTo>
                <a:lnTo>
                  <a:pt x="524648" y="18288"/>
                </a:lnTo>
                <a:close/>
              </a:path>
            </a:pathLst>
          </a:custGeom>
          <a:solidFill>
            <a:srgbClr val="00D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800002" y="1100328"/>
            <a:ext cx="525145" cy="13970"/>
          </a:xfrm>
          <a:custGeom>
            <a:avLst/>
            <a:gdLst/>
            <a:ahLst/>
            <a:cxnLst/>
            <a:rect l="l" t="t" r="r" b="b"/>
            <a:pathLst>
              <a:path w="525144" h="13969">
                <a:moveTo>
                  <a:pt x="495965" y="13716"/>
                </a:moveTo>
                <a:lnTo>
                  <a:pt x="0" y="13716"/>
                </a:lnTo>
                <a:lnTo>
                  <a:pt x="142" y="0"/>
                </a:lnTo>
                <a:lnTo>
                  <a:pt x="524790" y="0"/>
                </a:lnTo>
                <a:lnTo>
                  <a:pt x="510791" y="6350"/>
                </a:lnTo>
                <a:lnTo>
                  <a:pt x="495965" y="13716"/>
                </a:lnTo>
                <a:close/>
              </a:path>
            </a:pathLst>
          </a:custGeom>
          <a:solidFill>
            <a:srgbClr val="00D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99812" y="1114044"/>
            <a:ext cx="496570" cy="18415"/>
          </a:xfrm>
          <a:custGeom>
            <a:avLst/>
            <a:gdLst/>
            <a:ahLst/>
            <a:cxnLst/>
            <a:rect l="l" t="t" r="r" b="b"/>
            <a:pathLst>
              <a:path w="496569" h="18415">
                <a:moveTo>
                  <a:pt x="459638" y="18288"/>
                </a:moveTo>
                <a:lnTo>
                  <a:pt x="0" y="18288"/>
                </a:lnTo>
                <a:lnTo>
                  <a:pt x="190" y="0"/>
                </a:lnTo>
                <a:lnTo>
                  <a:pt x="496155" y="0"/>
                </a:lnTo>
                <a:lnTo>
                  <a:pt x="472636" y="11684"/>
                </a:lnTo>
                <a:lnTo>
                  <a:pt x="459638" y="18288"/>
                </a:lnTo>
                <a:close/>
              </a:path>
            </a:pathLst>
          </a:custGeom>
          <a:solidFill>
            <a:srgbClr val="00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99669" y="1132332"/>
            <a:ext cx="460375" cy="13970"/>
          </a:xfrm>
          <a:custGeom>
            <a:avLst/>
            <a:gdLst/>
            <a:ahLst/>
            <a:cxnLst/>
            <a:rect l="l" t="t" r="r" b="b"/>
            <a:pathLst>
              <a:path w="460375" h="13969">
                <a:moveTo>
                  <a:pt x="432839" y="13716"/>
                </a:moveTo>
                <a:lnTo>
                  <a:pt x="0" y="13716"/>
                </a:lnTo>
                <a:lnTo>
                  <a:pt x="142" y="0"/>
                </a:lnTo>
                <a:lnTo>
                  <a:pt x="459781" y="0"/>
                </a:lnTo>
                <a:lnTo>
                  <a:pt x="435282" y="12446"/>
                </a:lnTo>
                <a:lnTo>
                  <a:pt x="432839" y="13716"/>
                </a:lnTo>
                <a:close/>
              </a:path>
            </a:pathLst>
          </a:custGeom>
          <a:solidFill>
            <a:srgbClr val="00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799479" y="1146048"/>
            <a:ext cx="433070" cy="18415"/>
          </a:xfrm>
          <a:custGeom>
            <a:avLst/>
            <a:gdLst/>
            <a:ahLst/>
            <a:cxnLst/>
            <a:rect l="l" t="t" r="r" b="b"/>
            <a:pathLst>
              <a:path w="433069" h="18415">
                <a:moveTo>
                  <a:pt x="397867" y="18288"/>
                </a:moveTo>
                <a:lnTo>
                  <a:pt x="0" y="18288"/>
                </a:lnTo>
                <a:lnTo>
                  <a:pt x="190" y="0"/>
                </a:lnTo>
                <a:lnTo>
                  <a:pt x="433030" y="0"/>
                </a:lnTo>
                <a:lnTo>
                  <a:pt x="397867" y="18288"/>
                </a:lnTo>
                <a:close/>
              </a:path>
            </a:pathLst>
          </a:custGeom>
          <a:solidFill>
            <a:srgbClr val="00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99336" y="1164336"/>
            <a:ext cx="398145" cy="13970"/>
          </a:xfrm>
          <a:custGeom>
            <a:avLst/>
            <a:gdLst/>
            <a:ahLst/>
            <a:cxnLst/>
            <a:rect l="l" t="t" r="r" b="b"/>
            <a:pathLst>
              <a:path w="398144" h="13969">
                <a:moveTo>
                  <a:pt x="372226" y="13716"/>
                </a:moveTo>
                <a:lnTo>
                  <a:pt x="0" y="13716"/>
                </a:lnTo>
                <a:lnTo>
                  <a:pt x="142" y="0"/>
                </a:lnTo>
                <a:lnTo>
                  <a:pt x="398009" y="0"/>
                </a:lnTo>
                <a:lnTo>
                  <a:pt x="372226" y="13716"/>
                </a:lnTo>
                <a:close/>
              </a:path>
            </a:pathLst>
          </a:custGeom>
          <a:solidFill>
            <a:srgbClr val="00D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799130" y="1178052"/>
            <a:ext cx="372745" cy="20320"/>
          </a:xfrm>
          <a:custGeom>
            <a:avLst/>
            <a:gdLst/>
            <a:ahLst/>
            <a:cxnLst/>
            <a:rect l="l" t="t" r="r" b="b"/>
            <a:pathLst>
              <a:path w="372744" h="20319">
                <a:moveTo>
                  <a:pt x="335848" y="19812"/>
                </a:moveTo>
                <a:lnTo>
                  <a:pt x="0" y="19812"/>
                </a:lnTo>
                <a:lnTo>
                  <a:pt x="206" y="0"/>
                </a:lnTo>
                <a:lnTo>
                  <a:pt x="372432" y="0"/>
                </a:lnTo>
                <a:lnTo>
                  <a:pt x="363360" y="4826"/>
                </a:lnTo>
                <a:lnTo>
                  <a:pt x="335848" y="19812"/>
                </a:lnTo>
                <a:close/>
              </a:path>
            </a:pathLst>
          </a:custGeom>
          <a:solidFill>
            <a:srgbClr val="00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799003" y="1197864"/>
            <a:ext cx="336550" cy="12700"/>
          </a:xfrm>
          <a:custGeom>
            <a:avLst/>
            <a:gdLst/>
            <a:ahLst/>
            <a:cxnLst/>
            <a:rect l="l" t="t" r="r" b="b"/>
            <a:pathLst>
              <a:path w="336550" h="12700">
                <a:moveTo>
                  <a:pt x="313948" y="12192"/>
                </a:moveTo>
                <a:lnTo>
                  <a:pt x="0" y="12192"/>
                </a:lnTo>
                <a:lnTo>
                  <a:pt x="126" y="0"/>
                </a:lnTo>
                <a:lnTo>
                  <a:pt x="335975" y="0"/>
                </a:lnTo>
                <a:lnTo>
                  <a:pt x="328514" y="4064"/>
                </a:lnTo>
                <a:lnTo>
                  <a:pt x="313948" y="12192"/>
                </a:lnTo>
                <a:close/>
              </a:path>
            </a:pathLst>
          </a:custGeom>
          <a:solidFill>
            <a:srgbClr val="00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798796" y="1210056"/>
            <a:ext cx="314325" cy="20320"/>
          </a:xfrm>
          <a:custGeom>
            <a:avLst/>
            <a:gdLst/>
            <a:ahLst/>
            <a:cxnLst/>
            <a:rect l="l" t="t" r="r" b="b"/>
            <a:pathLst>
              <a:path w="314325" h="20319">
                <a:moveTo>
                  <a:pt x="277928" y="19812"/>
                </a:moveTo>
                <a:lnTo>
                  <a:pt x="0" y="19812"/>
                </a:lnTo>
                <a:lnTo>
                  <a:pt x="206" y="0"/>
                </a:lnTo>
                <a:lnTo>
                  <a:pt x="314155" y="0"/>
                </a:lnTo>
                <a:lnTo>
                  <a:pt x="294581" y="10922"/>
                </a:lnTo>
                <a:lnTo>
                  <a:pt x="277928" y="19812"/>
                </a:lnTo>
                <a:close/>
              </a:path>
            </a:pathLst>
          </a:custGeom>
          <a:solidFill>
            <a:srgbClr val="00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798654" y="1229868"/>
            <a:ext cx="278130" cy="13970"/>
          </a:xfrm>
          <a:custGeom>
            <a:avLst/>
            <a:gdLst/>
            <a:ahLst/>
            <a:cxnLst/>
            <a:rect l="l" t="t" r="r" b="b"/>
            <a:pathLst>
              <a:path w="278130" h="13969">
                <a:moveTo>
                  <a:pt x="253187" y="13716"/>
                </a:moveTo>
                <a:lnTo>
                  <a:pt x="0" y="13716"/>
                </a:lnTo>
                <a:lnTo>
                  <a:pt x="142" y="0"/>
                </a:lnTo>
                <a:lnTo>
                  <a:pt x="278070" y="0"/>
                </a:lnTo>
                <a:lnTo>
                  <a:pt x="261415" y="8890"/>
                </a:lnTo>
                <a:lnTo>
                  <a:pt x="253187" y="13716"/>
                </a:lnTo>
                <a:close/>
              </a:path>
            </a:pathLst>
          </a:custGeom>
          <a:solidFill>
            <a:srgbClr val="00D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bg object 7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8575" y="1243584"/>
            <a:ext cx="253265" cy="152956"/>
          </a:xfrm>
          <a:prstGeom prst="rect">
            <a:avLst/>
          </a:prstGeom>
        </p:spPr>
      </p:pic>
      <p:sp>
        <p:nvSpPr>
          <p:cNvPr id="76" name="bg object 76"/>
          <p:cNvSpPr/>
          <p:nvPr/>
        </p:nvSpPr>
        <p:spPr>
          <a:xfrm>
            <a:off x="5159731" y="370332"/>
            <a:ext cx="4734560" cy="18415"/>
          </a:xfrm>
          <a:custGeom>
            <a:avLst/>
            <a:gdLst/>
            <a:ahLst/>
            <a:cxnLst/>
            <a:rect l="l" t="t" r="r" b="b"/>
            <a:pathLst>
              <a:path w="4734559" h="18414">
                <a:moveTo>
                  <a:pt x="4734076" y="18287"/>
                </a:moveTo>
                <a:lnTo>
                  <a:pt x="50817" y="18287"/>
                </a:lnTo>
                <a:lnTo>
                  <a:pt x="31829" y="11720"/>
                </a:lnTo>
                <a:lnTo>
                  <a:pt x="12603" y="4755"/>
                </a:lnTo>
                <a:lnTo>
                  <a:pt x="0" y="0"/>
                </a:lnTo>
                <a:lnTo>
                  <a:pt x="1180489" y="0"/>
                </a:lnTo>
                <a:lnTo>
                  <a:pt x="4734076" y="4571"/>
                </a:lnTo>
                <a:lnTo>
                  <a:pt x="4734076" y="18287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5210548" y="388620"/>
            <a:ext cx="4683760" cy="26034"/>
          </a:xfrm>
          <a:custGeom>
            <a:avLst/>
            <a:gdLst/>
            <a:ahLst/>
            <a:cxnLst/>
            <a:rect l="l" t="t" r="r" b="b"/>
            <a:pathLst>
              <a:path w="4683759" h="26034">
                <a:moveTo>
                  <a:pt x="4683258" y="25908"/>
                </a:moveTo>
                <a:lnTo>
                  <a:pt x="77154" y="25908"/>
                </a:lnTo>
                <a:lnTo>
                  <a:pt x="26897" y="9302"/>
                </a:lnTo>
                <a:lnTo>
                  <a:pt x="0" y="0"/>
                </a:lnTo>
                <a:lnTo>
                  <a:pt x="4683258" y="0"/>
                </a:lnTo>
                <a:lnTo>
                  <a:pt x="4683258" y="25908"/>
                </a:lnTo>
                <a:close/>
              </a:path>
            </a:pathLst>
          </a:custGeom>
          <a:solidFill>
            <a:srgbClr val="00A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287703" y="414528"/>
            <a:ext cx="4606290" cy="18415"/>
          </a:xfrm>
          <a:custGeom>
            <a:avLst/>
            <a:gdLst/>
            <a:ahLst/>
            <a:cxnLst/>
            <a:rect l="l" t="t" r="r" b="b"/>
            <a:pathLst>
              <a:path w="4606290" h="18415">
                <a:moveTo>
                  <a:pt x="4606104" y="18288"/>
                </a:moveTo>
                <a:lnTo>
                  <a:pt x="57973" y="18288"/>
                </a:lnTo>
                <a:lnTo>
                  <a:pt x="5012" y="1656"/>
                </a:lnTo>
                <a:lnTo>
                  <a:pt x="0" y="0"/>
                </a:lnTo>
                <a:lnTo>
                  <a:pt x="4606104" y="0"/>
                </a:lnTo>
                <a:lnTo>
                  <a:pt x="4606104" y="18288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5345677" y="432816"/>
            <a:ext cx="4548505" cy="21590"/>
          </a:xfrm>
          <a:custGeom>
            <a:avLst/>
            <a:gdLst/>
            <a:ahLst/>
            <a:cxnLst/>
            <a:rect l="l" t="t" r="r" b="b"/>
            <a:pathLst>
              <a:path w="4548505" h="21590">
                <a:moveTo>
                  <a:pt x="4548130" y="21336"/>
                </a:moveTo>
                <a:lnTo>
                  <a:pt x="67940" y="21336"/>
                </a:lnTo>
                <a:lnTo>
                  <a:pt x="0" y="0"/>
                </a:lnTo>
                <a:lnTo>
                  <a:pt x="4548130" y="0"/>
                </a:lnTo>
                <a:lnTo>
                  <a:pt x="4548130" y="21336"/>
                </a:lnTo>
                <a:close/>
              </a:path>
            </a:pathLst>
          </a:custGeom>
          <a:solidFill>
            <a:srgbClr val="00AB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5413617" y="454152"/>
            <a:ext cx="4480560" cy="27940"/>
          </a:xfrm>
          <a:custGeom>
            <a:avLst/>
            <a:gdLst/>
            <a:ahLst/>
            <a:cxnLst/>
            <a:rect l="l" t="t" r="r" b="b"/>
            <a:pathLst>
              <a:path w="4480559" h="27940">
                <a:moveTo>
                  <a:pt x="4480190" y="27432"/>
                </a:moveTo>
                <a:lnTo>
                  <a:pt x="91671" y="27432"/>
                </a:lnTo>
                <a:lnTo>
                  <a:pt x="15263" y="4793"/>
                </a:lnTo>
                <a:lnTo>
                  <a:pt x="0" y="0"/>
                </a:lnTo>
                <a:lnTo>
                  <a:pt x="4480190" y="0"/>
                </a:lnTo>
                <a:lnTo>
                  <a:pt x="4480190" y="27432"/>
                </a:lnTo>
                <a:close/>
              </a:path>
            </a:pathLst>
          </a:custGeom>
          <a:solidFill>
            <a:srgbClr val="00AB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5505289" y="481584"/>
            <a:ext cx="4389120" cy="26034"/>
          </a:xfrm>
          <a:custGeom>
            <a:avLst/>
            <a:gdLst/>
            <a:ahLst/>
            <a:cxnLst/>
            <a:rect l="l" t="t" r="r" b="b"/>
            <a:pathLst>
              <a:path w="4389120" h="26034">
                <a:moveTo>
                  <a:pt x="4388518" y="25908"/>
                </a:moveTo>
                <a:lnTo>
                  <a:pt x="87442" y="25908"/>
                </a:lnTo>
                <a:lnTo>
                  <a:pt x="0" y="0"/>
                </a:lnTo>
                <a:lnTo>
                  <a:pt x="4388518" y="0"/>
                </a:lnTo>
                <a:lnTo>
                  <a:pt x="4388518" y="25908"/>
                </a:lnTo>
                <a:close/>
              </a:path>
            </a:pathLst>
          </a:custGeom>
          <a:solidFill>
            <a:srgbClr val="00A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592731" y="507492"/>
            <a:ext cx="4301490" cy="26034"/>
          </a:xfrm>
          <a:custGeom>
            <a:avLst/>
            <a:gdLst/>
            <a:ahLst/>
            <a:cxnLst/>
            <a:rect l="l" t="t" r="r" b="b"/>
            <a:pathLst>
              <a:path w="4301490" h="26034">
                <a:moveTo>
                  <a:pt x="4301076" y="25908"/>
                </a:moveTo>
                <a:lnTo>
                  <a:pt x="89982" y="25908"/>
                </a:lnTo>
                <a:lnTo>
                  <a:pt x="47882" y="14186"/>
                </a:lnTo>
                <a:lnTo>
                  <a:pt x="0" y="0"/>
                </a:lnTo>
                <a:lnTo>
                  <a:pt x="4301076" y="0"/>
                </a:lnTo>
                <a:lnTo>
                  <a:pt x="4301076" y="25908"/>
                </a:lnTo>
                <a:close/>
              </a:path>
            </a:pathLst>
          </a:custGeom>
          <a:solidFill>
            <a:srgbClr val="00A8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682713" y="533400"/>
            <a:ext cx="4211320" cy="26034"/>
          </a:xfrm>
          <a:custGeom>
            <a:avLst/>
            <a:gdLst/>
            <a:ahLst/>
            <a:cxnLst/>
            <a:rect l="l" t="t" r="r" b="b"/>
            <a:pathLst>
              <a:path w="4211320" h="26034">
                <a:moveTo>
                  <a:pt x="4211093" y="25908"/>
                </a:moveTo>
                <a:lnTo>
                  <a:pt x="93056" y="25908"/>
                </a:lnTo>
                <a:lnTo>
                  <a:pt x="0" y="0"/>
                </a:lnTo>
                <a:lnTo>
                  <a:pt x="4211093" y="0"/>
                </a:lnTo>
                <a:lnTo>
                  <a:pt x="4211093" y="25908"/>
                </a:lnTo>
                <a:close/>
              </a:path>
            </a:pathLst>
          </a:custGeom>
          <a:solidFill>
            <a:srgbClr val="00A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775770" y="559308"/>
            <a:ext cx="4118610" cy="26034"/>
          </a:xfrm>
          <a:custGeom>
            <a:avLst/>
            <a:gdLst/>
            <a:ahLst/>
            <a:cxnLst/>
            <a:rect l="l" t="t" r="r" b="b"/>
            <a:pathLst>
              <a:path w="4118609" h="26034">
                <a:moveTo>
                  <a:pt x="4045627" y="25908"/>
                </a:moveTo>
                <a:lnTo>
                  <a:pt x="93056" y="25908"/>
                </a:lnTo>
                <a:lnTo>
                  <a:pt x="0" y="0"/>
                </a:lnTo>
                <a:lnTo>
                  <a:pt x="4118037" y="0"/>
                </a:lnTo>
                <a:lnTo>
                  <a:pt x="4118037" y="4572"/>
                </a:lnTo>
                <a:lnTo>
                  <a:pt x="4045627" y="25908"/>
                </a:lnTo>
                <a:close/>
              </a:path>
            </a:pathLst>
          </a:custGeom>
          <a:solidFill>
            <a:srgbClr val="00A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868826" y="585216"/>
            <a:ext cx="3952875" cy="26034"/>
          </a:xfrm>
          <a:custGeom>
            <a:avLst/>
            <a:gdLst/>
            <a:ahLst/>
            <a:cxnLst/>
            <a:rect l="l" t="t" r="r" b="b"/>
            <a:pathLst>
              <a:path w="3952875" h="26034">
                <a:moveTo>
                  <a:pt x="3864643" y="25908"/>
                </a:moveTo>
                <a:lnTo>
                  <a:pt x="94475" y="25908"/>
                </a:lnTo>
                <a:lnTo>
                  <a:pt x="73730" y="20527"/>
                </a:lnTo>
                <a:lnTo>
                  <a:pt x="0" y="0"/>
                </a:lnTo>
                <a:lnTo>
                  <a:pt x="3952571" y="0"/>
                </a:lnTo>
                <a:lnTo>
                  <a:pt x="3864643" y="25908"/>
                </a:lnTo>
                <a:close/>
              </a:path>
            </a:pathLst>
          </a:custGeom>
          <a:solidFill>
            <a:srgbClr val="00A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963302" y="611124"/>
            <a:ext cx="3770629" cy="22860"/>
          </a:xfrm>
          <a:custGeom>
            <a:avLst/>
            <a:gdLst/>
            <a:ahLst/>
            <a:cxnLst/>
            <a:rect l="l" t="t" r="r" b="b"/>
            <a:pathLst>
              <a:path w="3770629" h="22859">
                <a:moveTo>
                  <a:pt x="3692585" y="22860"/>
                </a:moveTo>
                <a:lnTo>
                  <a:pt x="88136" y="22860"/>
                </a:lnTo>
                <a:lnTo>
                  <a:pt x="0" y="0"/>
                </a:lnTo>
                <a:lnTo>
                  <a:pt x="3770168" y="0"/>
                </a:lnTo>
                <a:lnTo>
                  <a:pt x="3692585" y="22860"/>
                </a:lnTo>
                <a:close/>
              </a:path>
            </a:pathLst>
          </a:custGeom>
          <a:solidFill>
            <a:srgbClr val="00A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6051438" y="633984"/>
            <a:ext cx="3604895" cy="17145"/>
          </a:xfrm>
          <a:custGeom>
            <a:avLst/>
            <a:gdLst/>
            <a:ahLst/>
            <a:cxnLst/>
            <a:rect l="l" t="t" r="r" b="b"/>
            <a:pathLst>
              <a:path w="3604895" h="17145">
                <a:moveTo>
                  <a:pt x="3547555" y="16764"/>
                </a:moveTo>
                <a:lnTo>
                  <a:pt x="64633" y="16764"/>
                </a:lnTo>
                <a:lnTo>
                  <a:pt x="0" y="0"/>
                </a:lnTo>
                <a:lnTo>
                  <a:pt x="3604449" y="0"/>
                </a:lnTo>
                <a:lnTo>
                  <a:pt x="3547555" y="16764"/>
                </a:lnTo>
                <a:close/>
              </a:path>
            </a:pathLst>
          </a:custGeom>
          <a:solidFill>
            <a:srgbClr val="00A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6116071" y="650748"/>
            <a:ext cx="3482975" cy="26034"/>
          </a:xfrm>
          <a:custGeom>
            <a:avLst/>
            <a:gdLst/>
            <a:ahLst/>
            <a:cxnLst/>
            <a:rect l="l" t="t" r="r" b="b"/>
            <a:pathLst>
              <a:path w="3482975" h="26034">
                <a:moveTo>
                  <a:pt x="3394994" y="25908"/>
                </a:moveTo>
                <a:lnTo>
                  <a:pt x="99887" y="25908"/>
                </a:lnTo>
                <a:lnTo>
                  <a:pt x="0" y="0"/>
                </a:lnTo>
                <a:lnTo>
                  <a:pt x="3482921" y="0"/>
                </a:lnTo>
                <a:lnTo>
                  <a:pt x="3394994" y="25908"/>
                </a:lnTo>
                <a:close/>
              </a:path>
            </a:pathLst>
          </a:custGeom>
          <a:solidFill>
            <a:srgbClr val="00A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6215959" y="676656"/>
            <a:ext cx="3295650" cy="26034"/>
          </a:xfrm>
          <a:custGeom>
            <a:avLst/>
            <a:gdLst/>
            <a:ahLst/>
            <a:cxnLst/>
            <a:rect l="l" t="t" r="r" b="b"/>
            <a:pathLst>
              <a:path w="3295650" h="26034">
                <a:moveTo>
                  <a:pt x="3207179" y="25908"/>
                </a:moveTo>
                <a:lnTo>
                  <a:pt x="102736" y="25908"/>
                </a:lnTo>
                <a:lnTo>
                  <a:pt x="64634" y="16764"/>
                </a:lnTo>
                <a:lnTo>
                  <a:pt x="0" y="0"/>
                </a:lnTo>
                <a:lnTo>
                  <a:pt x="3295106" y="0"/>
                </a:lnTo>
                <a:lnTo>
                  <a:pt x="3207179" y="25908"/>
                </a:lnTo>
                <a:close/>
              </a:path>
            </a:pathLst>
          </a:custGeom>
          <a:solidFill>
            <a:srgbClr val="00A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6318695" y="702564"/>
            <a:ext cx="3104515" cy="26034"/>
          </a:xfrm>
          <a:custGeom>
            <a:avLst/>
            <a:gdLst/>
            <a:ahLst/>
            <a:cxnLst/>
            <a:rect l="l" t="t" r="r" b="b"/>
            <a:pathLst>
              <a:path w="3104515" h="26034">
                <a:moveTo>
                  <a:pt x="3012433" y="25908"/>
                </a:moveTo>
                <a:lnTo>
                  <a:pt x="107958" y="25908"/>
                </a:lnTo>
                <a:lnTo>
                  <a:pt x="0" y="0"/>
                </a:lnTo>
                <a:lnTo>
                  <a:pt x="3104443" y="0"/>
                </a:lnTo>
                <a:lnTo>
                  <a:pt x="3065055" y="11605"/>
                </a:lnTo>
                <a:lnTo>
                  <a:pt x="3012433" y="25908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426654" y="728472"/>
            <a:ext cx="2904490" cy="27940"/>
          </a:xfrm>
          <a:custGeom>
            <a:avLst/>
            <a:gdLst/>
            <a:ahLst/>
            <a:cxnLst/>
            <a:rect l="l" t="t" r="r" b="b"/>
            <a:pathLst>
              <a:path w="2904490" h="27940">
                <a:moveTo>
                  <a:pt x="2803544" y="27432"/>
                </a:moveTo>
                <a:lnTo>
                  <a:pt x="114309" y="27432"/>
                </a:lnTo>
                <a:lnTo>
                  <a:pt x="0" y="0"/>
                </a:lnTo>
                <a:lnTo>
                  <a:pt x="2904474" y="0"/>
                </a:lnTo>
                <a:lnTo>
                  <a:pt x="2803544" y="27432"/>
                </a:lnTo>
                <a:close/>
              </a:path>
            </a:pathLst>
          </a:custGeom>
          <a:solidFill>
            <a:srgbClr val="00A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6540963" y="755904"/>
            <a:ext cx="2689860" cy="26034"/>
          </a:xfrm>
          <a:custGeom>
            <a:avLst/>
            <a:gdLst/>
            <a:ahLst/>
            <a:cxnLst/>
            <a:rect l="l" t="t" r="r" b="b"/>
            <a:pathLst>
              <a:path w="2689859" h="26034">
                <a:moveTo>
                  <a:pt x="2589617" y="25908"/>
                </a:moveTo>
                <a:lnTo>
                  <a:pt x="113999" y="25908"/>
                </a:lnTo>
                <a:lnTo>
                  <a:pt x="36583" y="8779"/>
                </a:lnTo>
                <a:lnTo>
                  <a:pt x="0" y="0"/>
                </a:lnTo>
                <a:lnTo>
                  <a:pt x="2689235" y="0"/>
                </a:lnTo>
                <a:lnTo>
                  <a:pt x="2648276" y="11132"/>
                </a:lnTo>
                <a:lnTo>
                  <a:pt x="2589617" y="25908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6654963" y="781812"/>
            <a:ext cx="2475865" cy="29209"/>
          </a:xfrm>
          <a:custGeom>
            <a:avLst/>
            <a:gdLst/>
            <a:ahLst/>
            <a:cxnLst/>
            <a:rect l="l" t="t" r="r" b="b"/>
            <a:pathLst>
              <a:path w="2475865" h="29209">
                <a:moveTo>
                  <a:pt x="2359366" y="28956"/>
                </a:moveTo>
                <a:lnTo>
                  <a:pt x="130871" y="28956"/>
                </a:lnTo>
                <a:lnTo>
                  <a:pt x="0" y="0"/>
                </a:lnTo>
                <a:lnTo>
                  <a:pt x="2475617" y="0"/>
                </a:lnTo>
                <a:lnTo>
                  <a:pt x="2378527" y="24456"/>
                </a:lnTo>
                <a:lnTo>
                  <a:pt x="2359366" y="28956"/>
                </a:lnTo>
                <a:close/>
              </a:path>
            </a:pathLst>
          </a:custGeom>
          <a:solidFill>
            <a:srgbClr val="00A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785834" y="810768"/>
            <a:ext cx="2228850" cy="36830"/>
          </a:xfrm>
          <a:custGeom>
            <a:avLst/>
            <a:gdLst/>
            <a:ahLst/>
            <a:cxnLst/>
            <a:rect l="l" t="t" r="r" b="b"/>
            <a:pathLst>
              <a:path w="2228850" h="36830">
                <a:moveTo>
                  <a:pt x="2067999" y="36576"/>
                </a:moveTo>
                <a:lnTo>
                  <a:pt x="176601" y="36576"/>
                </a:lnTo>
                <a:lnTo>
                  <a:pt x="32145" y="7112"/>
                </a:lnTo>
                <a:lnTo>
                  <a:pt x="0" y="0"/>
                </a:lnTo>
                <a:lnTo>
                  <a:pt x="2228494" y="0"/>
                </a:lnTo>
                <a:lnTo>
                  <a:pt x="2140014" y="20779"/>
                </a:lnTo>
                <a:lnTo>
                  <a:pt x="2067999" y="36576"/>
                </a:lnTo>
                <a:close/>
              </a:path>
            </a:pathLst>
          </a:custGeom>
          <a:solidFill>
            <a:srgbClr val="00A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6962436" y="847344"/>
            <a:ext cx="1891664" cy="26034"/>
          </a:xfrm>
          <a:custGeom>
            <a:avLst/>
            <a:gdLst/>
            <a:ahLst/>
            <a:cxnLst/>
            <a:rect l="l" t="t" r="r" b="b"/>
            <a:pathLst>
              <a:path w="1891665" h="26034">
                <a:moveTo>
                  <a:pt x="1766498" y="25908"/>
                </a:moveTo>
                <a:lnTo>
                  <a:pt x="135752" y="25908"/>
                </a:lnTo>
                <a:lnTo>
                  <a:pt x="34225" y="6980"/>
                </a:lnTo>
                <a:lnTo>
                  <a:pt x="0" y="0"/>
                </a:lnTo>
                <a:lnTo>
                  <a:pt x="1891398" y="0"/>
                </a:lnTo>
                <a:lnTo>
                  <a:pt x="1853279" y="8361"/>
                </a:lnTo>
                <a:lnTo>
                  <a:pt x="1766498" y="25908"/>
                </a:lnTo>
                <a:close/>
              </a:path>
            </a:pathLst>
          </a:custGeom>
          <a:solidFill>
            <a:srgbClr val="00A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7098189" y="873252"/>
            <a:ext cx="1631314" cy="26034"/>
          </a:xfrm>
          <a:custGeom>
            <a:avLst/>
            <a:gdLst/>
            <a:ahLst/>
            <a:cxnLst/>
            <a:rect l="l" t="t" r="r" b="b"/>
            <a:pathLst>
              <a:path w="1631315" h="26034">
                <a:moveTo>
                  <a:pt x="1491984" y="25908"/>
                </a:moveTo>
                <a:lnTo>
                  <a:pt x="145576" y="25908"/>
                </a:lnTo>
                <a:lnTo>
                  <a:pt x="73373" y="13678"/>
                </a:lnTo>
                <a:lnTo>
                  <a:pt x="0" y="0"/>
                </a:lnTo>
                <a:lnTo>
                  <a:pt x="1630745" y="0"/>
                </a:lnTo>
                <a:lnTo>
                  <a:pt x="1605375" y="5129"/>
                </a:lnTo>
                <a:lnTo>
                  <a:pt x="1491984" y="25908"/>
                </a:lnTo>
                <a:close/>
              </a:path>
            </a:pathLst>
          </a:custGeom>
          <a:solidFill>
            <a:srgbClr val="009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243766" y="899160"/>
            <a:ext cx="1346835" cy="29209"/>
          </a:xfrm>
          <a:custGeom>
            <a:avLst/>
            <a:gdLst/>
            <a:ahLst/>
            <a:cxnLst/>
            <a:rect l="l" t="t" r="r" b="b"/>
            <a:pathLst>
              <a:path w="1346834" h="29209">
                <a:moveTo>
                  <a:pt x="1159499" y="28956"/>
                </a:moveTo>
                <a:lnTo>
                  <a:pt x="188687" y="28956"/>
                </a:lnTo>
                <a:lnTo>
                  <a:pt x="151429" y="23909"/>
                </a:lnTo>
                <a:lnTo>
                  <a:pt x="41243" y="6985"/>
                </a:lnTo>
                <a:lnTo>
                  <a:pt x="0" y="0"/>
                </a:lnTo>
                <a:lnTo>
                  <a:pt x="1346407" y="0"/>
                </a:lnTo>
                <a:lnTo>
                  <a:pt x="1288826" y="9668"/>
                </a:lnTo>
                <a:lnTo>
                  <a:pt x="1231341" y="18686"/>
                </a:lnTo>
                <a:lnTo>
                  <a:pt x="1173708" y="27062"/>
                </a:lnTo>
                <a:lnTo>
                  <a:pt x="1159499" y="28956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7432453" y="928116"/>
            <a:ext cx="970915" cy="36830"/>
          </a:xfrm>
          <a:custGeom>
            <a:avLst/>
            <a:gdLst/>
            <a:ahLst/>
            <a:cxnLst/>
            <a:rect l="l" t="t" r="r" b="b"/>
            <a:pathLst>
              <a:path w="970915" h="36830">
                <a:moveTo>
                  <a:pt x="527791" y="36576"/>
                </a:moveTo>
                <a:lnTo>
                  <a:pt x="409361" y="36576"/>
                </a:lnTo>
                <a:lnTo>
                  <a:pt x="358233" y="35052"/>
                </a:lnTo>
                <a:lnTo>
                  <a:pt x="313586" y="32761"/>
                </a:lnTo>
                <a:lnTo>
                  <a:pt x="267413" y="29635"/>
                </a:lnTo>
                <a:lnTo>
                  <a:pt x="219792" y="25701"/>
                </a:lnTo>
                <a:lnTo>
                  <a:pt x="170803" y="20990"/>
                </a:lnTo>
                <a:lnTo>
                  <a:pt x="120524" y="15530"/>
                </a:lnTo>
                <a:lnTo>
                  <a:pt x="69035" y="9351"/>
                </a:lnTo>
                <a:lnTo>
                  <a:pt x="0" y="0"/>
                </a:lnTo>
                <a:lnTo>
                  <a:pt x="970811" y="0"/>
                </a:lnTo>
                <a:lnTo>
                  <a:pt x="927298" y="5797"/>
                </a:lnTo>
                <a:lnTo>
                  <a:pt x="869545" y="12756"/>
                </a:lnTo>
                <a:lnTo>
                  <a:pt x="811823" y="18939"/>
                </a:lnTo>
                <a:lnTo>
                  <a:pt x="754190" y="24301"/>
                </a:lnTo>
                <a:lnTo>
                  <a:pt x="696705" y="28797"/>
                </a:lnTo>
                <a:lnTo>
                  <a:pt x="639427" y="32381"/>
                </a:lnTo>
                <a:lnTo>
                  <a:pt x="582417" y="35009"/>
                </a:lnTo>
                <a:lnTo>
                  <a:pt x="527791" y="36576"/>
                </a:lnTo>
                <a:close/>
              </a:path>
            </a:pathLst>
          </a:custGeom>
          <a:solidFill>
            <a:srgbClr val="009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7841815" y="964692"/>
            <a:ext cx="118745" cy="635"/>
          </a:xfrm>
          <a:custGeom>
            <a:avLst/>
            <a:gdLst/>
            <a:ahLst/>
            <a:cxnLst/>
            <a:rect l="l" t="t" r="r" b="b"/>
            <a:pathLst>
              <a:path w="118745" h="634">
                <a:moveTo>
                  <a:pt x="60073" y="638"/>
                </a:moveTo>
                <a:lnTo>
                  <a:pt x="4220" y="125"/>
                </a:lnTo>
                <a:lnTo>
                  <a:pt x="0" y="0"/>
                </a:lnTo>
                <a:lnTo>
                  <a:pt x="118429" y="0"/>
                </a:lnTo>
                <a:lnTo>
                  <a:pt x="116371" y="59"/>
                </a:lnTo>
                <a:lnTo>
                  <a:pt x="60073" y="638"/>
                </a:lnTo>
                <a:close/>
              </a:path>
            </a:pathLst>
          </a:custGeom>
          <a:solidFill>
            <a:srgbClr val="009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bg object 10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3147" y="370331"/>
            <a:ext cx="9078467" cy="1018032"/>
          </a:xfrm>
          <a:prstGeom prst="rect">
            <a:avLst/>
          </a:prstGeom>
        </p:spPr>
      </p:pic>
      <p:pic>
        <p:nvPicPr>
          <p:cNvPr id="101" name="bg object 10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147" y="417576"/>
            <a:ext cx="9092183" cy="9037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2199" y="1000760"/>
            <a:ext cx="5969000" cy="693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9900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0780" y="1747520"/>
            <a:ext cx="7910830" cy="314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33916" y="6871783"/>
            <a:ext cx="24447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045C7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835422" y="2442171"/>
            <a:ext cx="9089390" cy="873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4315" tIns="52157" rIns="104315" bIns="52157" anchor="ctr"/>
          <a:lstStyle/>
          <a:p>
            <a:pPr algn="ctr">
              <a:tabLst>
                <a:tab pos="0" algn="l"/>
                <a:tab pos="1043148" algn="l"/>
                <a:tab pos="2086295" algn="l"/>
                <a:tab pos="3129443" algn="l"/>
                <a:tab pos="4172590" algn="l"/>
                <a:tab pos="5215738" algn="l"/>
                <a:tab pos="6258885" algn="l"/>
                <a:tab pos="7302033" algn="l"/>
                <a:tab pos="8345180" algn="l"/>
                <a:tab pos="9388328" algn="l"/>
                <a:tab pos="10431475" algn="l"/>
                <a:tab pos="11474623" algn="l"/>
              </a:tabLst>
            </a:pPr>
            <a:r>
              <a:rPr lang="en-US" sz="5000" b="1" dirty="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  <a:t>ECE213: Digital Electronics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03760" y="3702646"/>
            <a:ext cx="7585631" cy="9453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pPr marL="311495" indent="-309685" algn="ctr">
              <a:spcBef>
                <a:spcPts val="656"/>
              </a:spcBef>
              <a:tabLst>
                <a:tab pos="961652" algn="l"/>
                <a:tab pos="2004800" algn="l"/>
                <a:tab pos="3047947" algn="l"/>
                <a:tab pos="4091095" algn="l"/>
                <a:tab pos="5134242" algn="l"/>
                <a:tab pos="6177390" algn="l"/>
                <a:tab pos="7220537" algn="l"/>
                <a:tab pos="8263685" algn="l"/>
                <a:tab pos="9306832" algn="l"/>
                <a:tab pos="10349980" algn="l"/>
                <a:tab pos="11393127" algn="l"/>
              </a:tabLst>
              <a:defRPr/>
            </a:pPr>
            <a:r>
              <a:rPr lang="en-US" sz="4100" b="1" dirty="0" smtClean="0">
                <a:solidFill>
                  <a:srgbClr val="C00000"/>
                </a:solidFill>
                <a:latin typeface="Times New Roman" charset="0"/>
                <a:ea typeface="新細明體" charset="-120"/>
                <a:cs typeface="Times New Roman" charset="0"/>
              </a:rPr>
              <a:t>UNIT-5</a:t>
            </a:r>
            <a:endParaRPr lang="en-US" sz="4100" b="1" dirty="0">
              <a:solidFill>
                <a:srgbClr val="C00000"/>
              </a:solidFill>
              <a:latin typeface="Times New Roman" charset="0"/>
              <a:ea typeface="新細明體" charset="-120"/>
              <a:cs typeface="Times New Roman" charset="0"/>
            </a:endParaRPr>
          </a:p>
          <a:p>
            <a:pPr marL="311495" indent="-309685" algn="ctr">
              <a:spcBef>
                <a:spcPts val="656"/>
              </a:spcBef>
              <a:tabLst>
                <a:tab pos="961652" algn="l"/>
                <a:tab pos="2004800" algn="l"/>
                <a:tab pos="3047947" algn="l"/>
                <a:tab pos="4091095" algn="l"/>
                <a:tab pos="5134242" algn="l"/>
                <a:tab pos="6177390" algn="l"/>
                <a:tab pos="7220537" algn="l"/>
                <a:tab pos="8263685" algn="l"/>
                <a:tab pos="9306832" algn="l"/>
                <a:tab pos="10349980" algn="l"/>
                <a:tab pos="11393127" algn="l"/>
              </a:tabLst>
              <a:defRPr/>
            </a:pPr>
            <a:r>
              <a:rPr lang="en-US" sz="4100" b="1" dirty="0">
                <a:solidFill>
                  <a:srgbClr val="C00000"/>
                </a:solidFill>
                <a:latin typeface="Times New Roman" charset="0"/>
                <a:ea typeface="新細明體" charset="-120"/>
                <a:cs typeface="Times New Roman" charset="0"/>
              </a:rPr>
              <a:t>Sequential Logic </a:t>
            </a:r>
            <a:r>
              <a:rPr lang="en-US" sz="4100" b="1" dirty="0" smtClean="0">
                <a:solidFill>
                  <a:srgbClr val="C00000"/>
                </a:solidFill>
                <a:latin typeface="Times New Roman" charset="0"/>
                <a:ea typeface="新細明體" charset="-120"/>
                <a:cs typeface="Times New Roman" charset="0"/>
              </a:rPr>
              <a:t>Circuit Applications</a:t>
            </a:r>
            <a:endParaRPr lang="en-US" sz="4100" b="1" dirty="0">
              <a:solidFill>
                <a:srgbClr val="C00000"/>
              </a:solidFill>
              <a:latin typeface="Times New Roman" charset="0"/>
              <a:ea typeface="新細明體" charset="-120"/>
              <a:cs typeface="Times New Roman" charset="0"/>
            </a:endParaRPr>
          </a:p>
          <a:p>
            <a:pPr marL="311495" indent="-309685" algn="ctr">
              <a:spcBef>
                <a:spcPts val="656"/>
              </a:spcBef>
              <a:tabLst>
                <a:tab pos="961652" algn="l"/>
                <a:tab pos="2004800" algn="l"/>
                <a:tab pos="3047947" algn="l"/>
                <a:tab pos="4091095" algn="l"/>
                <a:tab pos="5134242" algn="l"/>
                <a:tab pos="6177390" algn="l"/>
                <a:tab pos="7220537" algn="l"/>
                <a:tab pos="8263685" algn="l"/>
                <a:tab pos="9306832" algn="l"/>
                <a:tab pos="10349980" algn="l"/>
                <a:tab pos="11393127" algn="l"/>
              </a:tabLst>
              <a:defRPr/>
            </a:pPr>
            <a:r>
              <a:rPr lang="en-US" sz="41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Times New Roman" charset="0"/>
              </a:rPr>
              <a:t/>
            </a:r>
            <a:br>
              <a:rPr lang="en-US" sz="41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Times New Roman" charset="0"/>
              </a:rPr>
            </a:br>
            <a:endParaRPr lang="en-US" sz="4100" b="1" dirty="0">
              <a:solidFill>
                <a:srgbClr val="0000A4"/>
              </a:solidFill>
              <a:latin typeface="Times New Roman" charset="0"/>
              <a:ea typeface="新細明體" charset="-120"/>
              <a:cs typeface="Times New Roman" charset="0"/>
            </a:endParaRPr>
          </a:p>
          <a:p>
            <a:pPr marL="311495" indent="-309685" algn="ctr">
              <a:spcBef>
                <a:spcPts val="656"/>
              </a:spcBef>
              <a:tabLst>
                <a:tab pos="961652" algn="l"/>
                <a:tab pos="2004800" algn="l"/>
                <a:tab pos="3047947" algn="l"/>
                <a:tab pos="4091095" algn="l"/>
                <a:tab pos="5134242" algn="l"/>
                <a:tab pos="6177390" algn="l"/>
                <a:tab pos="7220537" algn="l"/>
                <a:tab pos="8263685" algn="l"/>
                <a:tab pos="9306832" algn="l"/>
                <a:tab pos="10349980" algn="l"/>
                <a:tab pos="11393127" algn="l"/>
              </a:tabLst>
              <a:defRPr/>
            </a:pPr>
            <a:endParaRPr lang="en-US" sz="4100" dirty="0">
              <a:solidFill>
                <a:srgbClr val="000000"/>
              </a:solidFill>
              <a:latin typeface="Times New Roman" charset="0"/>
              <a:ea typeface="新細明體" charset="-120"/>
              <a:cs typeface="Times New Roman" charset="0"/>
            </a:endParaRPr>
          </a:p>
          <a:p>
            <a:pPr marL="309685" indent="-307873">
              <a:spcBef>
                <a:spcPts val="656"/>
              </a:spcBef>
              <a:tabLst>
                <a:tab pos="961652" algn="l"/>
                <a:tab pos="2004800" algn="l"/>
                <a:tab pos="3047947" algn="l"/>
                <a:tab pos="4091095" algn="l"/>
                <a:tab pos="5134242" algn="l"/>
                <a:tab pos="6177390" algn="l"/>
                <a:tab pos="7220537" algn="l"/>
                <a:tab pos="8263685" algn="l"/>
                <a:tab pos="9306832" algn="l"/>
                <a:tab pos="10349980" algn="l"/>
                <a:tab pos="11393127" algn="l"/>
              </a:tabLst>
              <a:defRPr/>
            </a:pPr>
            <a:endParaRPr lang="en-US" sz="4100" dirty="0">
              <a:solidFill>
                <a:srgbClr val="000000"/>
              </a:solidFill>
              <a:latin typeface="Calibri" pitchFamily="32" charset="0"/>
              <a:ea typeface="新細明體" charset="-120"/>
            </a:endParaRPr>
          </a:p>
          <a:p>
            <a:pPr marL="309685" indent="-307873">
              <a:spcBef>
                <a:spcPts val="656"/>
              </a:spcBef>
              <a:tabLst>
                <a:tab pos="961652" algn="l"/>
                <a:tab pos="2004800" algn="l"/>
                <a:tab pos="3047947" algn="l"/>
                <a:tab pos="4091095" algn="l"/>
                <a:tab pos="5134242" algn="l"/>
                <a:tab pos="6177390" algn="l"/>
                <a:tab pos="7220537" algn="l"/>
                <a:tab pos="8263685" algn="l"/>
                <a:tab pos="9306832" algn="l"/>
                <a:tab pos="10349980" algn="l"/>
                <a:tab pos="11393127" algn="l"/>
              </a:tabLst>
              <a:defRPr/>
            </a:pPr>
            <a:endParaRPr lang="en-US" sz="4100" dirty="0">
              <a:solidFill>
                <a:srgbClr val="000000"/>
              </a:solidFill>
              <a:latin typeface="Calibri" pitchFamily="32" charset="0"/>
              <a:ea typeface="新細明體" charset="-12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7663603" y="7009642"/>
            <a:ext cx="2495127" cy="402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672" tIns="53389" rIns="102672" bIns="53389" anchor="ctr"/>
          <a:lstStyle/>
          <a:p>
            <a:pPr algn="r">
              <a:tabLst>
                <a:tab pos="0" algn="l"/>
                <a:tab pos="1043148" algn="l"/>
                <a:tab pos="2086295" algn="l"/>
                <a:tab pos="3129443" algn="l"/>
                <a:tab pos="4172590" algn="l"/>
                <a:tab pos="5215738" algn="l"/>
                <a:tab pos="6258885" algn="l"/>
                <a:tab pos="7302033" algn="l"/>
                <a:tab pos="8345180" algn="l"/>
                <a:tab pos="9388328" algn="l"/>
                <a:tab pos="10431475" algn="l"/>
                <a:tab pos="11474623" algn="l"/>
              </a:tabLst>
            </a:pPr>
            <a:fld id="{60A74EE5-34E9-44E2-9980-308B63BF39FD}" type="slidenum">
              <a:rPr lang="en-US" sz="1400">
                <a:solidFill>
                  <a:srgbClr val="898989"/>
                </a:solidFill>
                <a:latin typeface="Calibri" pitchFamily="34" charset="0"/>
              </a:rPr>
              <a:pPr algn="r">
                <a:tabLst>
                  <a:tab pos="0" algn="l"/>
                  <a:tab pos="1043148" algn="l"/>
                  <a:tab pos="2086295" algn="l"/>
                  <a:tab pos="3129443" algn="l"/>
                  <a:tab pos="4172590" algn="l"/>
                  <a:tab pos="5215738" algn="l"/>
                  <a:tab pos="6258885" algn="l"/>
                  <a:tab pos="7302033" algn="l"/>
                  <a:tab pos="8345180" algn="l"/>
                  <a:tab pos="9388328" algn="l"/>
                  <a:tab pos="10431475" algn="l"/>
                  <a:tab pos="11474623" algn="l"/>
                </a:tabLst>
              </a:pPr>
              <a:t>1</a:t>
            </a:fld>
            <a:endParaRPr lang="en-US" sz="14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41611" y="6857492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0" dirty="0">
                <a:solidFill>
                  <a:srgbClr val="045C74"/>
                </a:solidFill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0375" y="1540255"/>
            <a:ext cx="26104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Arial"/>
                <a:cs typeface="Arial"/>
              </a:rPr>
              <a:t>PIPO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data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movement.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62529" y="2105151"/>
            <a:ext cx="6956425" cy="4940935"/>
            <a:chOff x="2462529" y="2105151"/>
            <a:chExt cx="6956425" cy="4940935"/>
          </a:xfrm>
        </p:grpSpPr>
        <p:sp>
          <p:nvSpPr>
            <p:cNvPr id="6" name="object 6"/>
            <p:cNvSpPr/>
            <p:nvPr/>
          </p:nvSpPr>
          <p:spPr>
            <a:xfrm>
              <a:off x="2476499" y="2186939"/>
              <a:ext cx="1259205" cy="303530"/>
            </a:xfrm>
            <a:custGeom>
              <a:avLst/>
              <a:gdLst/>
              <a:ahLst/>
              <a:cxnLst/>
              <a:rect l="l" t="t" r="r" b="b"/>
              <a:pathLst>
                <a:path w="1259204" h="303530">
                  <a:moveTo>
                    <a:pt x="629411" y="0"/>
                  </a:moveTo>
                  <a:lnTo>
                    <a:pt x="629411" y="303275"/>
                  </a:lnTo>
                </a:path>
                <a:path w="1259204" h="303530">
                  <a:moveTo>
                    <a:pt x="0" y="0"/>
                  </a:moveTo>
                  <a:lnTo>
                    <a:pt x="629411" y="0"/>
                  </a:lnTo>
                </a:path>
                <a:path w="1259204" h="303530">
                  <a:moveTo>
                    <a:pt x="629411" y="303275"/>
                  </a:moveTo>
                  <a:lnTo>
                    <a:pt x="1258823" y="303275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5220" y="2186940"/>
              <a:ext cx="142240" cy="303530"/>
            </a:xfrm>
            <a:custGeom>
              <a:avLst/>
              <a:gdLst/>
              <a:ahLst/>
              <a:cxnLst/>
              <a:rect l="l" t="t" r="r" b="b"/>
              <a:pathLst>
                <a:path w="142239" h="303530">
                  <a:moveTo>
                    <a:pt x="56388" y="143256"/>
                  </a:moveTo>
                  <a:lnTo>
                    <a:pt x="0" y="143256"/>
                  </a:lnTo>
                  <a:lnTo>
                    <a:pt x="70104" y="0"/>
                  </a:lnTo>
                  <a:lnTo>
                    <a:pt x="115062" y="89916"/>
                  </a:lnTo>
                  <a:lnTo>
                    <a:pt x="56388" y="89916"/>
                  </a:lnTo>
                  <a:lnTo>
                    <a:pt x="56388" y="143256"/>
                  </a:lnTo>
                  <a:close/>
                </a:path>
                <a:path w="142239" h="303530">
                  <a:moveTo>
                    <a:pt x="83820" y="303276"/>
                  </a:moveTo>
                  <a:lnTo>
                    <a:pt x="56388" y="303276"/>
                  </a:lnTo>
                  <a:lnTo>
                    <a:pt x="56388" y="89916"/>
                  </a:lnTo>
                  <a:lnTo>
                    <a:pt x="85344" y="89916"/>
                  </a:lnTo>
                  <a:lnTo>
                    <a:pt x="83820" y="303276"/>
                  </a:lnTo>
                  <a:close/>
                </a:path>
                <a:path w="142239" h="303530">
                  <a:moveTo>
                    <a:pt x="141732" y="143256"/>
                  </a:moveTo>
                  <a:lnTo>
                    <a:pt x="84963" y="143256"/>
                  </a:lnTo>
                  <a:lnTo>
                    <a:pt x="85344" y="89916"/>
                  </a:lnTo>
                  <a:lnTo>
                    <a:pt x="115062" y="89916"/>
                  </a:lnTo>
                  <a:lnTo>
                    <a:pt x="141732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4457" y="2186177"/>
              <a:ext cx="143255" cy="3047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35323" y="2186939"/>
              <a:ext cx="1260475" cy="303530"/>
            </a:xfrm>
            <a:custGeom>
              <a:avLst/>
              <a:gdLst/>
              <a:ahLst/>
              <a:cxnLst/>
              <a:rect l="l" t="t" r="r" b="b"/>
              <a:pathLst>
                <a:path w="1260475" h="303530">
                  <a:moveTo>
                    <a:pt x="630935" y="0"/>
                  </a:moveTo>
                  <a:lnTo>
                    <a:pt x="629411" y="303275"/>
                  </a:lnTo>
                </a:path>
                <a:path w="1260475" h="303530">
                  <a:moveTo>
                    <a:pt x="0" y="0"/>
                  </a:moveTo>
                  <a:lnTo>
                    <a:pt x="630935" y="0"/>
                  </a:lnTo>
                </a:path>
                <a:path w="1260475" h="303530">
                  <a:moveTo>
                    <a:pt x="630935" y="303275"/>
                  </a:moveTo>
                  <a:lnTo>
                    <a:pt x="1260347" y="303275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4044" y="2186940"/>
              <a:ext cx="142240" cy="303530"/>
            </a:xfrm>
            <a:custGeom>
              <a:avLst/>
              <a:gdLst/>
              <a:ahLst/>
              <a:cxnLst/>
              <a:rect l="l" t="t" r="r" b="b"/>
              <a:pathLst>
                <a:path w="142239" h="303530">
                  <a:moveTo>
                    <a:pt x="56388" y="143256"/>
                  </a:moveTo>
                  <a:lnTo>
                    <a:pt x="0" y="143256"/>
                  </a:lnTo>
                  <a:lnTo>
                    <a:pt x="71628" y="0"/>
                  </a:lnTo>
                  <a:lnTo>
                    <a:pt x="115629" y="89916"/>
                  </a:lnTo>
                  <a:lnTo>
                    <a:pt x="56388" y="89916"/>
                  </a:lnTo>
                  <a:lnTo>
                    <a:pt x="56388" y="143256"/>
                  </a:lnTo>
                  <a:close/>
                </a:path>
                <a:path w="142239" h="303530">
                  <a:moveTo>
                    <a:pt x="85344" y="303276"/>
                  </a:moveTo>
                  <a:lnTo>
                    <a:pt x="56388" y="303276"/>
                  </a:lnTo>
                  <a:lnTo>
                    <a:pt x="56388" y="89916"/>
                  </a:lnTo>
                  <a:lnTo>
                    <a:pt x="85344" y="89916"/>
                  </a:lnTo>
                  <a:lnTo>
                    <a:pt x="85344" y="303276"/>
                  </a:lnTo>
                  <a:close/>
                </a:path>
                <a:path w="142239" h="303530">
                  <a:moveTo>
                    <a:pt x="141732" y="143256"/>
                  </a:moveTo>
                  <a:lnTo>
                    <a:pt x="85344" y="143256"/>
                  </a:lnTo>
                  <a:lnTo>
                    <a:pt x="85344" y="89916"/>
                  </a:lnTo>
                  <a:lnTo>
                    <a:pt x="115629" y="89916"/>
                  </a:lnTo>
                  <a:lnTo>
                    <a:pt x="141732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24043" y="2186939"/>
              <a:ext cx="142240" cy="303530"/>
            </a:xfrm>
            <a:custGeom>
              <a:avLst/>
              <a:gdLst/>
              <a:ahLst/>
              <a:cxnLst/>
              <a:rect l="l" t="t" r="r" b="b"/>
              <a:pathLst>
                <a:path w="142239" h="303530">
                  <a:moveTo>
                    <a:pt x="56387" y="89915"/>
                  </a:moveTo>
                  <a:lnTo>
                    <a:pt x="56387" y="303275"/>
                  </a:lnTo>
                  <a:lnTo>
                    <a:pt x="85343" y="303275"/>
                  </a:lnTo>
                  <a:lnTo>
                    <a:pt x="85343" y="89915"/>
                  </a:lnTo>
                  <a:lnTo>
                    <a:pt x="56387" y="89915"/>
                  </a:lnTo>
                  <a:close/>
                </a:path>
                <a:path w="142239" h="303530">
                  <a:moveTo>
                    <a:pt x="0" y="143255"/>
                  </a:moveTo>
                  <a:lnTo>
                    <a:pt x="71627" y="143255"/>
                  </a:lnTo>
                  <a:lnTo>
                    <a:pt x="141731" y="143255"/>
                  </a:lnTo>
                  <a:lnTo>
                    <a:pt x="71627" y="0"/>
                  </a:lnTo>
                  <a:lnTo>
                    <a:pt x="0" y="1432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95671" y="2186939"/>
              <a:ext cx="1259205" cy="303530"/>
            </a:xfrm>
            <a:custGeom>
              <a:avLst/>
              <a:gdLst/>
              <a:ahLst/>
              <a:cxnLst/>
              <a:rect l="l" t="t" r="r" b="b"/>
              <a:pathLst>
                <a:path w="1259204" h="303530">
                  <a:moveTo>
                    <a:pt x="629411" y="0"/>
                  </a:moveTo>
                  <a:lnTo>
                    <a:pt x="629411" y="303275"/>
                  </a:lnTo>
                </a:path>
                <a:path w="1259204" h="303530">
                  <a:moveTo>
                    <a:pt x="0" y="0"/>
                  </a:moveTo>
                  <a:lnTo>
                    <a:pt x="629411" y="0"/>
                  </a:lnTo>
                </a:path>
                <a:path w="1259204" h="303530">
                  <a:moveTo>
                    <a:pt x="629411" y="303275"/>
                  </a:moveTo>
                  <a:lnTo>
                    <a:pt x="1258823" y="303275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4392" y="2186940"/>
              <a:ext cx="142240" cy="303530"/>
            </a:xfrm>
            <a:custGeom>
              <a:avLst/>
              <a:gdLst/>
              <a:ahLst/>
              <a:cxnLst/>
              <a:rect l="l" t="t" r="r" b="b"/>
              <a:pathLst>
                <a:path w="142239" h="303530">
                  <a:moveTo>
                    <a:pt x="56388" y="143256"/>
                  </a:moveTo>
                  <a:lnTo>
                    <a:pt x="0" y="143256"/>
                  </a:lnTo>
                  <a:lnTo>
                    <a:pt x="70104" y="0"/>
                  </a:lnTo>
                  <a:lnTo>
                    <a:pt x="115062" y="89916"/>
                  </a:lnTo>
                  <a:lnTo>
                    <a:pt x="56388" y="89916"/>
                  </a:lnTo>
                  <a:lnTo>
                    <a:pt x="56388" y="143256"/>
                  </a:lnTo>
                  <a:close/>
                </a:path>
                <a:path w="142239" h="303530">
                  <a:moveTo>
                    <a:pt x="83820" y="303276"/>
                  </a:moveTo>
                  <a:lnTo>
                    <a:pt x="56388" y="303276"/>
                  </a:lnTo>
                  <a:lnTo>
                    <a:pt x="56388" y="89916"/>
                  </a:lnTo>
                  <a:lnTo>
                    <a:pt x="85344" y="89916"/>
                  </a:lnTo>
                  <a:lnTo>
                    <a:pt x="83820" y="303276"/>
                  </a:lnTo>
                  <a:close/>
                </a:path>
                <a:path w="142239" h="303530">
                  <a:moveTo>
                    <a:pt x="141732" y="143256"/>
                  </a:moveTo>
                  <a:lnTo>
                    <a:pt x="84963" y="143256"/>
                  </a:lnTo>
                  <a:lnTo>
                    <a:pt x="85344" y="89916"/>
                  </a:lnTo>
                  <a:lnTo>
                    <a:pt x="115062" y="89916"/>
                  </a:lnTo>
                  <a:lnTo>
                    <a:pt x="141732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3629" y="2186177"/>
              <a:ext cx="143255" cy="3047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54495" y="2186939"/>
              <a:ext cx="1260475" cy="303530"/>
            </a:xfrm>
            <a:custGeom>
              <a:avLst/>
              <a:gdLst/>
              <a:ahLst/>
              <a:cxnLst/>
              <a:rect l="l" t="t" r="r" b="b"/>
              <a:pathLst>
                <a:path w="1260475" h="303530">
                  <a:moveTo>
                    <a:pt x="630935" y="0"/>
                  </a:moveTo>
                  <a:lnTo>
                    <a:pt x="629411" y="303275"/>
                  </a:lnTo>
                </a:path>
                <a:path w="1260475" h="303530">
                  <a:moveTo>
                    <a:pt x="0" y="0"/>
                  </a:moveTo>
                  <a:lnTo>
                    <a:pt x="630935" y="0"/>
                  </a:lnTo>
                </a:path>
                <a:path w="1260475" h="303530">
                  <a:moveTo>
                    <a:pt x="630935" y="0"/>
                  </a:moveTo>
                  <a:lnTo>
                    <a:pt x="629411" y="303275"/>
                  </a:lnTo>
                </a:path>
                <a:path w="1260475" h="303530">
                  <a:moveTo>
                    <a:pt x="630935" y="303275"/>
                  </a:moveTo>
                  <a:lnTo>
                    <a:pt x="1260347" y="303275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43216" y="2186940"/>
              <a:ext cx="142240" cy="303530"/>
            </a:xfrm>
            <a:custGeom>
              <a:avLst/>
              <a:gdLst/>
              <a:ahLst/>
              <a:cxnLst/>
              <a:rect l="l" t="t" r="r" b="b"/>
              <a:pathLst>
                <a:path w="142240" h="303530">
                  <a:moveTo>
                    <a:pt x="57531" y="143256"/>
                  </a:moveTo>
                  <a:lnTo>
                    <a:pt x="0" y="143256"/>
                  </a:lnTo>
                  <a:lnTo>
                    <a:pt x="71628" y="0"/>
                  </a:lnTo>
                  <a:lnTo>
                    <a:pt x="115629" y="89916"/>
                  </a:lnTo>
                  <a:lnTo>
                    <a:pt x="57912" y="89916"/>
                  </a:lnTo>
                  <a:lnTo>
                    <a:pt x="57531" y="143256"/>
                  </a:lnTo>
                  <a:close/>
                </a:path>
                <a:path w="142240" h="303530">
                  <a:moveTo>
                    <a:pt x="85344" y="303276"/>
                  </a:moveTo>
                  <a:lnTo>
                    <a:pt x="56388" y="303276"/>
                  </a:lnTo>
                  <a:lnTo>
                    <a:pt x="57912" y="89916"/>
                  </a:lnTo>
                  <a:lnTo>
                    <a:pt x="85344" y="89916"/>
                  </a:lnTo>
                  <a:lnTo>
                    <a:pt x="85344" y="303276"/>
                  </a:lnTo>
                  <a:close/>
                </a:path>
                <a:path w="142240" h="303530">
                  <a:moveTo>
                    <a:pt x="141732" y="143256"/>
                  </a:moveTo>
                  <a:lnTo>
                    <a:pt x="85344" y="143256"/>
                  </a:lnTo>
                  <a:lnTo>
                    <a:pt x="85344" y="89916"/>
                  </a:lnTo>
                  <a:lnTo>
                    <a:pt x="115629" y="89916"/>
                  </a:lnTo>
                  <a:lnTo>
                    <a:pt x="141732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2453" y="2186177"/>
              <a:ext cx="143255" cy="3047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14843" y="2186939"/>
              <a:ext cx="629920" cy="303530"/>
            </a:xfrm>
            <a:custGeom>
              <a:avLst/>
              <a:gdLst/>
              <a:ahLst/>
              <a:cxnLst/>
              <a:rect l="l" t="t" r="r" b="b"/>
              <a:pathLst>
                <a:path w="629920" h="303530">
                  <a:moveTo>
                    <a:pt x="629411" y="0"/>
                  </a:moveTo>
                  <a:lnTo>
                    <a:pt x="629411" y="303275"/>
                  </a:lnTo>
                </a:path>
                <a:path w="629920" h="303530">
                  <a:moveTo>
                    <a:pt x="0" y="0"/>
                  </a:moveTo>
                  <a:lnTo>
                    <a:pt x="629411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30540" y="2186939"/>
              <a:ext cx="27940" cy="303530"/>
            </a:xfrm>
            <a:custGeom>
              <a:avLst/>
              <a:gdLst/>
              <a:ahLst/>
              <a:cxnLst/>
              <a:rect l="l" t="t" r="r" b="b"/>
              <a:pathLst>
                <a:path w="27940" h="303530">
                  <a:moveTo>
                    <a:pt x="27432" y="0"/>
                  </a:moveTo>
                  <a:lnTo>
                    <a:pt x="0" y="0"/>
                  </a:lnTo>
                  <a:lnTo>
                    <a:pt x="0" y="303276"/>
                  </a:lnTo>
                  <a:lnTo>
                    <a:pt x="27432" y="30327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44255" y="2490215"/>
              <a:ext cx="629920" cy="0"/>
            </a:xfrm>
            <a:custGeom>
              <a:avLst/>
              <a:gdLst/>
              <a:ahLst/>
              <a:cxnLst/>
              <a:rect l="l" t="t" r="r" b="b"/>
              <a:pathLst>
                <a:path w="629920">
                  <a:moveTo>
                    <a:pt x="0" y="0"/>
                  </a:moveTo>
                  <a:lnTo>
                    <a:pt x="629411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03564" y="2186940"/>
              <a:ext cx="142240" cy="303530"/>
            </a:xfrm>
            <a:custGeom>
              <a:avLst/>
              <a:gdLst/>
              <a:ahLst/>
              <a:cxnLst/>
              <a:rect l="l" t="t" r="r" b="b"/>
              <a:pathLst>
                <a:path w="142240" h="303530">
                  <a:moveTo>
                    <a:pt x="56388" y="143256"/>
                  </a:moveTo>
                  <a:lnTo>
                    <a:pt x="0" y="143256"/>
                  </a:lnTo>
                  <a:lnTo>
                    <a:pt x="70104" y="0"/>
                  </a:lnTo>
                  <a:lnTo>
                    <a:pt x="115062" y="89916"/>
                  </a:lnTo>
                  <a:lnTo>
                    <a:pt x="56388" y="89916"/>
                  </a:lnTo>
                  <a:lnTo>
                    <a:pt x="56388" y="143256"/>
                  </a:lnTo>
                  <a:close/>
                </a:path>
                <a:path w="142240" h="303530">
                  <a:moveTo>
                    <a:pt x="83820" y="303276"/>
                  </a:moveTo>
                  <a:lnTo>
                    <a:pt x="56388" y="303276"/>
                  </a:lnTo>
                  <a:lnTo>
                    <a:pt x="56388" y="89916"/>
                  </a:lnTo>
                  <a:lnTo>
                    <a:pt x="85344" y="89916"/>
                  </a:lnTo>
                  <a:lnTo>
                    <a:pt x="83820" y="303276"/>
                  </a:lnTo>
                  <a:close/>
                </a:path>
                <a:path w="142240" h="303530">
                  <a:moveTo>
                    <a:pt x="141732" y="143256"/>
                  </a:moveTo>
                  <a:lnTo>
                    <a:pt x="84963" y="143256"/>
                  </a:lnTo>
                  <a:lnTo>
                    <a:pt x="85344" y="89916"/>
                  </a:lnTo>
                  <a:lnTo>
                    <a:pt x="115062" y="89916"/>
                  </a:lnTo>
                  <a:lnTo>
                    <a:pt x="141732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2801" y="2186177"/>
              <a:ext cx="143255" cy="3047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3667" y="2186939"/>
              <a:ext cx="631190" cy="303530"/>
            </a:xfrm>
            <a:custGeom>
              <a:avLst/>
              <a:gdLst/>
              <a:ahLst/>
              <a:cxnLst/>
              <a:rect l="l" t="t" r="r" b="b"/>
              <a:pathLst>
                <a:path w="631190" h="303530">
                  <a:moveTo>
                    <a:pt x="630935" y="0"/>
                  </a:moveTo>
                  <a:lnTo>
                    <a:pt x="629411" y="303275"/>
                  </a:lnTo>
                </a:path>
                <a:path w="631190" h="303530">
                  <a:moveTo>
                    <a:pt x="0" y="0"/>
                  </a:moveTo>
                  <a:lnTo>
                    <a:pt x="630935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32276" y="2112264"/>
              <a:ext cx="10795" cy="4927600"/>
            </a:xfrm>
            <a:custGeom>
              <a:avLst/>
              <a:gdLst/>
              <a:ahLst/>
              <a:cxnLst/>
              <a:rect l="l" t="t" r="r" b="b"/>
              <a:pathLst>
                <a:path w="10795" h="4927600">
                  <a:moveTo>
                    <a:pt x="9144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9144" y="0"/>
                  </a:lnTo>
                  <a:lnTo>
                    <a:pt x="9144" y="38100"/>
                  </a:lnTo>
                  <a:close/>
                </a:path>
                <a:path w="10795" h="4927600">
                  <a:moveTo>
                    <a:pt x="9144" y="103632"/>
                  </a:moveTo>
                  <a:lnTo>
                    <a:pt x="0" y="103632"/>
                  </a:lnTo>
                  <a:lnTo>
                    <a:pt x="0" y="65532"/>
                  </a:lnTo>
                  <a:lnTo>
                    <a:pt x="9144" y="65532"/>
                  </a:lnTo>
                  <a:lnTo>
                    <a:pt x="9144" y="103632"/>
                  </a:lnTo>
                  <a:close/>
                </a:path>
                <a:path w="10795" h="4927600">
                  <a:moveTo>
                    <a:pt x="9144" y="170688"/>
                  </a:moveTo>
                  <a:lnTo>
                    <a:pt x="0" y="170688"/>
                  </a:lnTo>
                  <a:lnTo>
                    <a:pt x="0" y="132588"/>
                  </a:lnTo>
                  <a:lnTo>
                    <a:pt x="9144" y="132588"/>
                  </a:lnTo>
                  <a:lnTo>
                    <a:pt x="9144" y="170688"/>
                  </a:lnTo>
                  <a:close/>
                </a:path>
                <a:path w="10795" h="4927600">
                  <a:moveTo>
                    <a:pt x="9144" y="236220"/>
                  </a:moveTo>
                  <a:lnTo>
                    <a:pt x="0" y="236220"/>
                  </a:lnTo>
                  <a:lnTo>
                    <a:pt x="0" y="198120"/>
                  </a:lnTo>
                  <a:lnTo>
                    <a:pt x="9144" y="198120"/>
                  </a:lnTo>
                  <a:lnTo>
                    <a:pt x="9144" y="236220"/>
                  </a:lnTo>
                  <a:close/>
                </a:path>
                <a:path w="10795" h="4927600">
                  <a:moveTo>
                    <a:pt x="9144" y="303276"/>
                  </a:moveTo>
                  <a:lnTo>
                    <a:pt x="0" y="303276"/>
                  </a:lnTo>
                  <a:lnTo>
                    <a:pt x="0" y="265176"/>
                  </a:lnTo>
                  <a:lnTo>
                    <a:pt x="9144" y="265176"/>
                  </a:lnTo>
                  <a:lnTo>
                    <a:pt x="9144" y="303276"/>
                  </a:lnTo>
                  <a:close/>
                </a:path>
                <a:path w="10795" h="4927600">
                  <a:moveTo>
                    <a:pt x="9144" y="368808"/>
                  </a:moveTo>
                  <a:lnTo>
                    <a:pt x="0" y="368808"/>
                  </a:lnTo>
                  <a:lnTo>
                    <a:pt x="0" y="330708"/>
                  </a:lnTo>
                  <a:lnTo>
                    <a:pt x="9144" y="330708"/>
                  </a:lnTo>
                  <a:lnTo>
                    <a:pt x="9144" y="368808"/>
                  </a:lnTo>
                  <a:close/>
                </a:path>
                <a:path w="10795" h="4927600">
                  <a:moveTo>
                    <a:pt x="9144" y="435864"/>
                  </a:moveTo>
                  <a:lnTo>
                    <a:pt x="0" y="435864"/>
                  </a:lnTo>
                  <a:lnTo>
                    <a:pt x="0" y="397764"/>
                  </a:lnTo>
                  <a:lnTo>
                    <a:pt x="9144" y="397764"/>
                  </a:lnTo>
                  <a:lnTo>
                    <a:pt x="9144" y="435864"/>
                  </a:lnTo>
                  <a:close/>
                </a:path>
                <a:path w="10795" h="4927600">
                  <a:moveTo>
                    <a:pt x="9144" y="501396"/>
                  </a:moveTo>
                  <a:lnTo>
                    <a:pt x="0" y="501396"/>
                  </a:lnTo>
                  <a:lnTo>
                    <a:pt x="0" y="463296"/>
                  </a:lnTo>
                  <a:lnTo>
                    <a:pt x="9144" y="463296"/>
                  </a:lnTo>
                  <a:lnTo>
                    <a:pt x="9144" y="501396"/>
                  </a:lnTo>
                  <a:close/>
                </a:path>
                <a:path w="10795" h="4927600">
                  <a:moveTo>
                    <a:pt x="9144" y="568452"/>
                  </a:moveTo>
                  <a:lnTo>
                    <a:pt x="0" y="568452"/>
                  </a:lnTo>
                  <a:lnTo>
                    <a:pt x="0" y="530352"/>
                  </a:lnTo>
                  <a:lnTo>
                    <a:pt x="9144" y="530352"/>
                  </a:lnTo>
                  <a:lnTo>
                    <a:pt x="9144" y="568452"/>
                  </a:lnTo>
                  <a:close/>
                </a:path>
                <a:path w="10795" h="4927600">
                  <a:moveTo>
                    <a:pt x="9144" y="633984"/>
                  </a:moveTo>
                  <a:lnTo>
                    <a:pt x="0" y="633984"/>
                  </a:lnTo>
                  <a:lnTo>
                    <a:pt x="0" y="595884"/>
                  </a:lnTo>
                  <a:lnTo>
                    <a:pt x="9144" y="595884"/>
                  </a:lnTo>
                  <a:lnTo>
                    <a:pt x="9144" y="633984"/>
                  </a:lnTo>
                  <a:close/>
                </a:path>
                <a:path w="10795" h="4927600">
                  <a:moveTo>
                    <a:pt x="9144" y="701040"/>
                  </a:moveTo>
                  <a:lnTo>
                    <a:pt x="0" y="701040"/>
                  </a:lnTo>
                  <a:lnTo>
                    <a:pt x="0" y="662940"/>
                  </a:lnTo>
                  <a:lnTo>
                    <a:pt x="9144" y="662940"/>
                  </a:lnTo>
                  <a:lnTo>
                    <a:pt x="9144" y="701040"/>
                  </a:lnTo>
                  <a:close/>
                </a:path>
                <a:path w="10795" h="4927600">
                  <a:moveTo>
                    <a:pt x="9144" y="766572"/>
                  </a:moveTo>
                  <a:lnTo>
                    <a:pt x="0" y="766572"/>
                  </a:lnTo>
                  <a:lnTo>
                    <a:pt x="0" y="728472"/>
                  </a:lnTo>
                  <a:lnTo>
                    <a:pt x="9144" y="728472"/>
                  </a:lnTo>
                  <a:lnTo>
                    <a:pt x="9144" y="766572"/>
                  </a:lnTo>
                  <a:close/>
                </a:path>
                <a:path w="10795" h="4927600">
                  <a:moveTo>
                    <a:pt x="9144" y="833628"/>
                  </a:moveTo>
                  <a:lnTo>
                    <a:pt x="0" y="833628"/>
                  </a:lnTo>
                  <a:lnTo>
                    <a:pt x="0" y="795528"/>
                  </a:lnTo>
                  <a:lnTo>
                    <a:pt x="9144" y="795528"/>
                  </a:lnTo>
                  <a:lnTo>
                    <a:pt x="9144" y="833628"/>
                  </a:lnTo>
                  <a:close/>
                </a:path>
                <a:path w="10795" h="4927600">
                  <a:moveTo>
                    <a:pt x="9144" y="899160"/>
                  </a:moveTo>
                  <a:lnTo>
                    <a:pt x="0" y="899160"/>
                  </a:lnTo>
                  <a:lnTo>
                    <a:pt x="0" y="862584"/>
                  </a:lnTo>
                  <a:lnTo>
                    <a:pt x="9144" y="861060"/>
                  </a:lnTo>
                  <a:lnTo>
                    <a:pt x="9144" y="899160"/>
                  </a:lnTo>
                  <a:close/>
                </a:path>
                <a:path w="10795" h="4927600">
                  <a:moveTo>
                    <a:pt x="9144" y="966216"/>
                  </a:moveTo>
                  <a:lnTo>
                    <a:pt x="0" y="966216"/>
                  </a:lnTo>
                  <a:lnTo>
                    <a:pt x="0" y="928116"/>
                  </a:lnTo>
                  <a:lnTo>
                    <a:pt x="9144" y="928116"/>
                  </a:lnTo>
                  <a:lnTo>
                    <a:pt x="9144" y="966216"/>
                  </a:lnTo>
                  <a:close/>
                </a:path>
                <a:path w="10795" h="4927600">
                  <a:moveTo>
                    <a:pt x="9144" y="1031748"/>
                  </a:moveTo>
                  <a:lnTo>
                    <a:pt x="0" y="1031748"/>
                  </a:lnTo>
                  <a:lnTo>
                    <a:pt x="0" y="995172"/>
                  </a:lnTo>
                  <a:lnTo>
                    <a:pt x="9144" y="995172"/>
                  </a:lnTo>
                  <a:lnTo>
                    <a:pt x="9144" y="1031748"/>
                  </a:lnTo>
                  <a:close/>
                </a:path>
                <a:path w="10795" h="4927600">
                  <a:moveTo>
                    <a:pt x="9144" y="1098804"/>
                  </a:moveTo>
                  <a:lnTo>
                    <a:pt x="0" y="1098804"/>
                  </a:lnTo>
                  <a:lnTo>
                    <a:pt x="0" y="1060704"/>
                  </a:lnTo>
                  <a:lnTo>
                    <a:pt x="9144" y="1060704"/>
                  </a:lnTo>
                  <a:lnTo>
                    <a:pt x="9144" y="1098804"/>
                  </a:lnTo>
                  <a:close/>
                </a:path>
                <a:path w="10795" h="4927600">
                  <a:moveTo>
                    <a:pt x="9144" y="1164336"/>
                  </a:moveTo>
                  <a:lnTo>
                    <a:pt x="0" y="1164336"/>
                  </a:lnTo>
                  <a:lnTo>
                    <a:pt x="0" y="1127760"/>
                  </a:lnTo>
                  <a:lnTo>
                    <a:pt x="9144" y="1127760"/>
                  </a:lnTo>
                  <a:lnTo>
                    <a:pt x="9144" y="1164336"/>
                  </a:lnTo>
                  <a:close/>
                </a:path>
                <a:path w="10795" h="4927600">
                  <a:moveTo>
                    <a:pt x="9144" y="1231392"/>
                  </a:moveTo>
                  <a:lnTo>
                    <a:pt x="0" y="1231392"/>
                  </a:lnTo>
                  <a:lnTo>
                    <a:pt x="0" y="1193292"/>
                  </a:lnTo>
                  <a:lnTo>
                    <a:pt x="9144" y="1193292"/>
                  </a:lnTo>
                  <a:lnTo>
                    <a:pt x="9144" y="1231392"/>
                  </a:lnTo>
                  <a:close/>
                </a:path>
                <a:path w="10795" h="4927600">
                  <a:moveTo>
                    <a:pt x="9144" y="1296924"/>
                  </a:moveTo>
                  <a:lnTo>
                    <a:pt x="0" y="1296924"/>
                  </a:lnTo>
                  <a:lnTo>
                    <a:pt x="0" y="1260348"/>
                  </a:lnTo>
                  <a:lnTo>
                    <a:pt x="9144" y="1260348"/>
                  </a:lnTo>
                  <a:lnTo>
                    <a:pt x="9144" y="1296924"/>
                  </a:lnTo>
                  <a:close/>
                </a:path>
                <a:path w="10795" h="4927600">
                  <a:moveTo>
                    <a:pt x="9144" y="1363980"/>
                  </a:moveTo>
                  <a:lnTo>
                    <a:pt x="0" y="1363980"/>
                  </a:lnTo>
                  <a:lnTo>
                    <a:pt x="0" y="1325880"/>
                  </a:lnTo>
                  <a:lnTo>
                    <a:pt x="9144" y="1325880"/>
                  </a:lnTo>
                  <a:lnTo>
                    <a:pt x="9144" y="1363980"/>
                  </a:lnTo>
                  <a:close/>
                </a:path>
                <a:path w="10795" h="4927600">
                  <a:moveTo>
                    <a:pt x="9144" y="1431036"/>
                  </a:moveTo>
                  <a:lnTo>
                    <a:pt x="0" y="1431036"/>
                  </a:lnTo>
                  <a:lnTo>
                    <a:pt x="0" y="1392936"/>
                  </a:lnTo>
                  <a:lnTo>
                    <a:pt x="9144" y="1392936"/>
                  </a:lnTo>
                  <a:lnTo>
                    <a:pt x="9144" y="1431036"/>
                  </a:lnTo>
                  <a:close/>
                </a:path>
                <a:path w="10795" h="4927600">
                  <a:moveTo>
                    <a:pt x="9144" y="1496568"/>
                  </a:moveTo>
                  <a:lnTo>
                    <a:pt x="0" y="1496568"/>
                  </a:lnTo>
                  <a:lnTo>
                    <a:pt x="0" y="1458468"/>
                  </a:lnTo>
                  <a:lnTo>
                    <a:pt x="9144" y="1458468"/>
                  </a:lnTo>
                  <a:lnTo>
                    <a:pt x="9144" y="1496568"/>
                  </a:lnTo>
                  <a:close/>
                </a:path>
                <a:path w="10795" h="4927600">
                  <a:moveTo>
                    <a:pt x="9144" y="1563624"/>
                  </a:moveTo>
                  <a:lnTo>
                    <a:pt x="0" y="1563624"/>
                  </a:lnTo>
                  <a:lnTo>
                    <a:pt x="0" y="1525524"/>
                  </a:lnTo>
                  <a:lnTo>
                    <a:pt x="9144" y="1525524"/>
                  </a:lnTo>
                  <a:lnTo>
                    <a:pt x="9144" y="1563624"/>
                  </a:lnTo>
                  <a:close/>
                </a:path>
                <a:path w="10795" h="4927600">
                  <a:moveTo>
                    <a:pt x="9144" y="1629156"/>
                  </a:moveTo>
                  <a:lnTo>
                    <a:pt x="0" y="1629156"/>
                  </a:lnTo>
                  <a:lnTo>
                    <a:pt x="0" y="1591056"/>
                  </a:lnTo>
                  <a:lnTo>
                    <a:pt x="9144" y="1591056"/>
                  </a:lnTo>
                  <a:lnTo>
                    <a:pt x="9144" y="1629156"/>
                  </a:lnTo>
                  <a:close/>
                </a:path>
                <a:path w="10795" h="4927600">
                  <a:moveTo>
                    <a:pt x="9144" y="1696212"/>
                  </a:moveTo>
                  <a:lnTo>
                    <a:pt x="0" y="1696212"/>
                  </a:lnTo>
                  <a:lnTo>
                    <a:pt x="0" y="1658112"/>
                  </a:lnTo>
                  <a:lnTo>
                    <a:pt x="9144" y="1658112"/>
                  </a:lnTo>
                  <a:lnTo>
                    <a:pt x="9144" y="1696212"/>
                  </a:lnTo>
                  <a:close/>
                </a:path>
                <a:path w="10795" h="4927600">
                  <a:moveTo>
                    <a:pt x="9144" y="1761744"/>
                  </a:moveTo>
                  <a:lnTo>
                    <a:pt x="0" y="1761744"/>
                  </a:lnTo>
                  <a:lnTo>
                    <a:pt x="0" y="1723644"/>
                  </a:lnTo>
                  <a:lnTo>
                    <a:pt x="9144" y="1723644"/>
                  </a:lnTo>
                  <a:lnTo>
                    <a:pt x="9144" y="1761744"/>
                  </a:lnTo>
                  <a:close/>
                </a:path>
                <a:path w="10795" h="4927600">
                  <a:moveTo>
                    <a:pt x="9144" y="1828800"/>
                  </a:moveTo>
                  <a:lnTo>
                    <a:pt x="0" y="1828800"/>
                  </a:lnTo>
                  <a:lnTo>
                    <a:pt x="0" y="1790700"/>
                  </a:lnTo>
                  <a:lnTo>
                    <a:pt x="9144" y="1790700"/>
                  </a:lnTo>
                  <a:lnTo>
                    <a:pt x="9144" y="1828800"/>
                  </a:lnTo>
                  <a:close/>
                </a:path>
                <a:path w="10795" h="4927600">
                  <a:moveTo>
                    <a:pt x="9144" y="1894332"/>
                  </a:moveTo>
                  <a:lnTo>
                    <a:pt x="0" y="1894332"/>
                  </a:lnTo>
                  <a:lnTo>
                    <a:pt x="0" y="1856232"/>
                  </a:lnTo>
                  <a:lnTo>
                    <a:pt x="9144" y="1856232"/>
                  </a:lnTo>
                  <a:lnTo>
                    <a:pt x="9144" y="1894332"/>
                  </a:lnTo>
                  <a:close/>
                </a:path>
                <a:path w="10795" h="4927600">
                  <a:moveTo>
                    <a:pt x="9144" y="1961388"/>
                  </a:moveTo>
                  <a:lnTo>
                    <a:pt x="0" y="1961388"/>
                  </a:lnTo>
                  <a:lnTo>
                    <a:pt x="0" y="1923288"/>
                  </a:lnTo>
                  <a:lnTo>
                    <a:pt x="9144" y="1923288"/>
                  </a:lnTo>
                  <a:lnTo>
                    <a:pt x="9144" y="1961388"/>
                  </a:lnTo>
                  <a:close/>
                </a:path>
                <a:path w="10795" h="4927600">
                  <a:moveTo>
                    <a:pt x="9144" y="2026920"/>
                  </a:moveTo>
                  <a:lnTo>
                    <a:pt x="0" y="2026920"/>
                  </a:lnTo>
                  <a:lnTo>
                    <a:pt x="0" y="1988820"/>
                  </a:lnTo>
                  <a:lnTo>
                    <a:pt x="9144" y="1988820"/>
                  </a:lnTo>
                  <a:lnTo>
                    <a:pt x="9144" y="2026920"/>
                  </a:lnTo>
                  <a:close/>
                </a:path>
                <a:path w="10795" h="4927600">
                  <a:moveTo>
                    <a:pt x="9144" y="2093976"/>
                  </a:moveTo>
                  <a:lnTo>
                    <a:pt x="0" y="2093976"/>
                  </a:lnTo>
                  <a:lnTo>
                    <a:pt x="0" y="2055876"/>
                  </a:lnTo>
                  <a:lnTo>
                    <a:pt x="9144" y="2055876"/>
                  </a:lnTo>
                  <a:lnTo>
                    <a:pt x="9144" y="2093976"/>
                  </a:lnTo>
                  <a:close/>
                </a:path>
                <a:path w="10795" h="4927600">
                  <a:moveTo>
                    <a:pt x="9144" y="2159508"/>
                  </a:moveTo>
                  <a:lnTo>
                    <a:pt x="0" y="2159508"/>
                  </a:lnTo>
                  <a:lnTo>
                    <a:pt x="0" y="2121408"/>
                  </a:lnTo>
                  <a:lnTo>
                    <a:pt x="9144" y="2121408"/>
                  </a:lnTo>
                  <a:lnTo>
                    <a:pt x="9144" y="2159508"/>
                  </a:lnTo>
                  <a:close/>
                </a:path>
                <a:path w="10795" h="4927600">
                  <a:moveTo>
                    <a:pt x="9144" y="2226564"/>
                  </a:moveTo>
                  <a:lnTo>
                    <a:pt x="0" y="2226564"/>
                  </a:lnTo>
                  <a:lnTo>
                    <a:pt x="0" y="2188464"/>
                  </a:lnTo>
                  <a:lnTo>
                    <a:pt x="9144" y="2188464"/>
                  </a:lnTo>
                  <a:lnTo>
                    <a:pt x="9144" y="2226564"/>
                  </a:lnTo>
                  <a:close/>
                </a:path>
                <a:path w="10795" h="4927600">
                  <a:moveTo>
                    <a:pt x="9144" y="2292096"/>
                  </a:moveTo>
                  <a:lnTo>
                    <a:pt x="0" y="2292096"/>
                  </a:lnTo>
                  <a:lnTo>
                    <a:pt x="0" y="2253996"/>
                  </a:lnTo>
                  <a:lnTo>
                    <a:pt x="9144" y="2253996"/>
                  </a:lnTo>
                  <a:lnTo>
                    <a:pt x="9144" y="2292096"/>
                  </a:lnTo>
                  <a:close/>
                </a:path>
                <a:path w="10795" h="4927600">
                  <a:moveTo>
                    <a:pt x="9144" y="2359152"/>
                  </a:moveTo>
                  <a:lnTo>
                    <a:pt x="0" y="2359152"/>
                  </a:lnTo>
                  <a:lnTo>
                    <a:pt x="0" y="2321052"/>
                  </a:lnTo>
                  <a:lnTo>
                    <a:pt x="9144" y="2321052"/>
                  </a:lnTo>
                  <a:lnTo>
                    <a:pt x="9144" y="2359152"/>
                  </a:lnTo>
                  <a:close/>
                </a:path>
                <a:path w="10795" h="4927600">
                  <a:moveTo>
                    <a:pt x="9144" y="2424684"/>
                  </a:moveTo>
                  <a:lnTo>
                    <a:pt x="0" y="2424684"/>
                  </a:lnTo>
                  <a:lnTo>
                    <a:pt x="0" y="2386584"/>
                  </a:lnTo>
                  <a:lnTo>
                    <a:pt x="9144" y="2386584"/>
                  </a:lnTo>
                  <a:lnTo>
                    <a:pt x="9144" y="2424684"/>
                  </a:lnTo>
                  <a:close/>
                </a:path>
                <a:path w="10795" h="4927600">
                  <a:moveTo>
                    <a:pt x="9144" y="2491740"/>
                  </a:moveTo>
                  <a:lnTo>
                    <a:pt x="0" y="2491740"/>
                  </a:lnTo>
                  <a:lnTo>
                    <a:pt x="0" y="2453640"/>
                  </a:lnTo>
                  <a:lnTo>
                    <a:pt x="9144" y="2453640"/>
                  </a:lnTo>
                  <a:lnTo>
                    <a:pt x="9144" y="2491740"/>
                  </a:lnTo>
                  <a:close/>
                </a:path>
                <a:path w="10795" h="4927600">
                  <a:moveTo>
                    <a:pt x="9144" y="2557272"/>
                  </a:moveTo>
                  <a:lnTo>
                    <a:pt x="0" y="2557272"/>
                  </a:lnTo>
                  <a:lnTo>
                    <a:pt x="0" y="2519172"/>
                  </a:lnTo>
                  <a:lnTo>
                    <a:pt x="9144" y="2519172"/>
                  </a:lnTo>
                  <a:lnTo>
                    <a:pt x="9144" y="2557272"/>
                  </a:lnTo>
                  <a:close/>
                </a:path>
                <a:path w="10795" h="4927600">
                  <a:moveTo>
                    <a:pt x="9144" y="2624328"/>
                  </a:moveTo>
                  <a:lnTo>
                    <a:pt x="0" y="2624328"/>
                  </a:lnTo>
                  <a:lnTo>
                    <a:pt x="0" y="2586228"/>
                  </a:lnTo>
                  <a:lnTo>
                    <a:pt x="9144" y="2586228"/>
                  </a:lnTo>
                  <a:lnTo>
                    <a:pt x="9144" y="2624328"/>
                  </a:lnTo>
                  <a:close/>
                </a:path>
                <a:path w="10795" h="4927600">
                  <a:moveTo>
                    <a:pt x="9144" y="2689860"/>
                  </a:moveTo>
                  <a:lnTo>
                    <a:pt x="0" y="2689860"/>
                  </a:lnTo>
                  <a:lnTo>
                    <a:pt x="0" y="2653284"/>
                  </a:lnTo>
                  <a:lnTo>
                    <a:pt x="9144" y="2653284"/>
                  </a:lnTo>
                  <a:lnTo>
                    <a:pt x="9144" y="2689860"/>
                  </a:lnTo>
                  <a:close/>
                </a:path>
                <a:path w="10795" h="4927600">
                  <a:moveTo>
                    <a:pt x="9144" y="2756916"/>
                  </a:moveTo>
                  <a:lnTo>
                    <a:pt x="0" y="2756916"/>
                  </a:lnTo>
                  <a:lnTo>
                    <a:pt x="0" y="2718816"/>
                  </a:lnTo>
                  <a:lnTo>
                    <a:pt x="9144" y="2718816"/>
                  </a:lnTo>
                  <a:lnTo>
                    <a:pt x="9144" y="2756916"/>
                  </a:lnTo>
                  <a:close/>
                </a:path>
                <a:path w="10795" h="4927600">
                  <a:moveTo>
                    <a:pt x="9144" y="2822448"/>
                  </a:moveTo>
                  <a:lnTo>
                    <a:pt x="0" y="2822448"/>
                  </a:lnTo>
                  <a:lnTo>
                    <a:pt x="0" y="2785872"/>
                  </a:lnTo>
                  <a:lnTo>
                    <a:pt x="9144" y="2785872"/>
                  </a:lnTo>
                  <a:lnTo>
                    <a:pt x="9144" y="2822448"/>
                  </a:lnTo>
                  <a:close/>
                </a:path>
                <a:path w="10795" h="4927600">
                  <a:moveTo>
                    <a:pt x="9144" y="2889504"/>
                  </a:moveTo>
                  <a:lnTo>
                    <a:pt x="0" y="2889504"/>
                  </a:lnTo>
                  <a:lnTo>
                    <a:pt x="0" y="2851404"/>
                  </a:lnTo>
                  <a:lnTo>
                    <a:pt x="9144" y="2851404"/>
                  </a:lnTo>
                  <a:lnTo>
                    <a:pt x="9144" y="2889504"/>
                  </a:lnTo>
                  <a:close/>
                </a:path>
                <a:path w="10795" h="4927600">
                  <a:moveTo>
                    <a:pt x="9144" y="2955036"/>
                  </a:moveTo>
                  <a:lnTo>
                    <a:pt x="0" y="2955036"/>
                  </a:lnTo>
                  <a:lnTo>
                    <a:pt x="0" y="2918460"/>
                  </a:lnTo>
                  <a:lnTo>
                    <a:pt x="9144" y="2918460"/>
                  </a:lnTo>
                  <a:lnTo>
                    <a:pt x="9144" y="2955036"/>
                  </a:lnTo>
                  <a:close/>
                </a:path>
                <a:path w="10795" h="4927600">
                  <a:moveTo>
                    <a:pt x="9144" y="3022092"/>
                  </a:moveTo>
                  <a:lnTo>
                    <a:pt x="0" y="3022092"/>
                  </a:lnTo>
                  <a:lnTo>
                    <a:pt x="0" y="2983992"/>
                  </a:lnTo>
                  <a:lnTo>
                    <a:pt x="9144" y="2983992"/>
                  </a:lnTo>
                  <a:lnTo>
                    <a:pt x="9144" y="3022092"/>
                  </a:lnTo>
                  <a:close/>
                </a:path>
                <a:path w="10795" h="4927600">
                  <a:moveTo>
                    <a:pt x="9144" y="3089148"/>
                  </a:moveTo>
                  <a:lnTo>
                    <a:pt x="0" y="3089148"/>
                  </a:lnTo>
                  <a:lnTo>
                    <a:pt x="0" y="3051048"/>
                  </a:lnTo>
                  <a:lnTo>
                    <a:pt x="9144" y="3051048"/>
                  </a:lnTo>
                  <a:lnTo>
                    <a:pt x="9144" y="3089148"/>
                  </a:lnTo>
                  <a:close/>
                </a:path>
                <a:path w="10795" h="4927600">
                  <a:moveTo>
                    <a:pt x="9144" y="3154680"/>
                  </a:moveTo>
                  <a:lnTo>
                    <a:pt x="0" y="3154680"/>
                  </a:lnTo>
                  <a:lnTo>
                    <a:pt x="0" y="3116580"/>
                  </a:lnTo>
                  <a:lnTo>
                    <a:pt x="9144" y="3116580"/>
                  </a:lnTo>
                  <a:lnTo>
                    <a:pt x="9144" y="3154680"/>
                  </a:lnTo>
                  <a:close/>
                </a:path>
                <a:path w="10795" h="4927600">
                  <a:moveTo>
                    <a:pt x="9144" y="3221736"/>
                  </a:moveTo>
                  <a:lnTo>
                    <a:pt x="0" y="3221736"/>
                  </a:lnTo>
                  <a:lnTo>
                    <a:pt x="0" y="3183636"/>
                  </a:lnTo>
                  <a:lnTo>
                    <a:pt x="9144" y="3183636"/>
                  </a:lnTo>
                  <a:lnTo>
                    <a:pt x="9144" y="3221736"/>
                  </a:lnTo>
                  <a:close/>
                </a:path>
                <a:path w="10795" h="4927600">
                  <a:moveTo>
                    <a:pt x="9144" y="3287268"/>
                  </a:moveTo>
                  <a:lnTo>
                    <a:pt x="0" y="3287268"/>
                  </a:lnTo>
                  <a:lnTo>
                    <a:pt x="0" y="3249168"/>
                  </a:lnTo>
                  <a:lnTo>
                    <a:pt x="9144" y="3249168"/>
                  </a:lnTo>
                  <a:lnTo>
                    <a:pt x="9144" y="3287268"/>
                  </a:lnTo>
                  <a:close/>
                </a:path>
                <a:path w="10795" h="4927600">
                  <a:moveTo>
                    <a:pt x="9144" y="3354324"/>
                  </a:moveTo>
                  <a:lnTo>
                    <a:pt x="0" y="3354324"/>
                  </a:lnTo>
                  <a:lnTo>
                    <a:pt x="0" y="3316224"/>
                  </a:lnTo>
                  <a:lnTo>
                    <a:pt x="9144" y="3316224"/>
                  </a:lnTo>
                  <a:lnTo>
                    <a:pt x="9144" y="3354324"/>
                  </a:lnTo>
                  <a:close/>
                </a:path>
                <a:path w="10795" h="4927600">
                  <a:moveTo>
                    <a:pt x="9144" y="3419856"/>
                  </a:moveTo>
                  <a:lnTo>
                    <a:pt x="0" y="3419856"/>
                  </a:lnTo>
                  <a:lnTo>
                    <a:pt x="0" y="3381756"/>
                  </a:lnTo>
                  <a:lnTo>
                    <a:pt x="9144" y="3381756"/>
                  </a:lnTo>
                  <a:lnTo>
                    <a:pt x="9144" y="3419856"/>
                  </a:lnTo>
                  <a:close/>
                </a:path>
                <a:path w="10795" h="4927600">
                  <a:moveTo>
                    <a:pt x="9144" y="3486912"/>
                  </a:moveTo>
                  <a:lnTo>
                    <a:pt x="0" y="3486912"/>
                  </a:lnTo>
                  <a:lnTo>
                    <a:pt x="0" y="3448812"/>
                  </a:lnTo>
                  <a:lnTo>
                    <a:pt x="9144" y="3448812"/>
                  </a:lnTo>
                  <a:lnTo>
                    <a:pt x="9144" y="3486912"/>
                  </a:lnTo>
                  <a:close/>
                </a:path>
                <a:path w="10795" h="4927600">
                  <a:moveTo>
                    <a:pt x="9144" y="3552444"/>
                  </a:moveTo>
                  <a:lnTo>
                    <a:pt x="0" y="3552444"/>
                  </a:lnTo>
                  <a:lnTo>
                    <a:pt x="0" y="3514344"/>
                  </a:lnTo>
                  <a:lnTo>
                    <a:pt x="9144" y="3514344"/>
                  </a:lnTo>
                  <a:lnTo>
                    <a:pt x="9144" y="3552444"/>
                  </a:lnTo>
                  <a:close/>
                </a:path>
                <a:path w="10795" h="4927600">
                  <a:moveTo>
                    <a:pt x="9144" y="3619500"/>
                  </a:moveTo>
                  <a:lnTo>
                    <a:pt x="0" y="3619500"/>
                  </a:lnTo>
                  <a:lnTo>
                    <a:pt x="0" y="3581400"/>
                  </a:lnTo>
                  <a:lnTo>
                    <a:pt x="9144" y="3581400"/>
                  </a:lnTo>
                  <a:lnTo>
                    <a:pt x="9144" y="3619500"/>
                  </a:lnTo>
                  <a:close/>
                </a:path>
                <a:path w="10795" h="4927600">
                  <a:moveTo>
                    <a:pt x="9144" y="3685032"/>
                  </a:moveTo>
                  <a:lnTo>
                    <a:pt x="0" y="3685032"/>
                  </a:lnTo>
                  <a:lnTo>
                    <a:pt x="0" y="3646932"/>
                  </a:lnTo>
                  <a:lnTo>
                    <a:pt x="9144" y="3646932"/>
                  </a:lnTo>
                  <a:lnTo>
                    <a:pt x="9144" y="3685032"/>
                  </a:lnTo>
                  <a:close/>
                </a:path>
                <a:path w="10795" h="4927600">
                  <a:moveTo>
                    <a:pt x="9144" y="3752088"/>
                  </a:moveTo>
                  <a:lnTo>
                    <a:pt x="0" y="3752088"/>
                  </a:lnTo>
                  <a:lnTo>
                    <a:pt x="0" y="3713988"/>
                  </a:lnTo>
                  <a:lnTo>
                    <a:pt x="9144" y="3713988"/>
                  </a:lnTo>
                  <a:lnTo>
                    <a:pt x="9144" y="3752088"/>
                  </a:lnTo>
                  <a:close/>
                </a:path>
                <a:path w="10795" h="4927600">
                  <a:moveTo>
                    <a:pt x="9144" y="3817620"/>
                  </a:moveTo>
                  <a:lnTo>
                    <a:pt x="0" y="3817620"/>
                  </a:lnTo>
                  <a:lnTo>
                    <a:pt x="0" y="3779520"/>
                  </a:lnTo>
                  <a:lnTo>
                    <a:pt x="9144" y="3779520"/>
                  </a:lnTo>
                  <a:lnTo>
                    <a:pt x="9144" y="3817620"/>
                  </a:lnTo>
                  <a:close/>
                </a:path>
                <a:path w="10795" h="4927600">
                  <a:moveTo>
                    <a:pt x="9144" y="3884676"/>
                  </a:moveTo>
                  <a:lnTo>
                    <a:pt x="0" y="3884676"/>
                  </a:lnTo>
                  <a:lnTo>
                    <a:pt x="0" y="3846576"/>
                  </a:lnTo>
                  <a:lnTo>
                    <a:pt x="9144" y="3846576"/>
                  </a:lnTo>
                  <a:lnTo>
                    <a:pt x="9144" y="3884676"/>
                  </a:lnTo>
                  <a:close/>
                </a:path>
                <a:path w="10795" h="4927600">
                  <a:moveTo>
                    <a:pt x="9144" y="3950208"/>
                  </a:moveTo>
                  <a:lnTo>
                    <a:pt x="0" y="3950208"/>
                  </a:lnTo>
                  <a:lnTo>
                    <a:pt x="0" y="3912108"/>
                  </a:lnTo>
                  <a:lnTo>
                    <a:pt x="9144" y="3912108"/>
                  </a:lnTo>
                  <a:lnTo>
                    <a:pt x="9144" y="3950208"/>
                  </a:lnTo>
                  <a:close/>
                </a:path>
                <a:path w="10795" h="4927600">
                  <a:moveTo>
                    <a:pt x="9144" y="4017264"/>
                  </a:moveTo>
                  <a:lnTo>
                    <a:pt x="0" y="4017264"/>
                  </a:lnTo>
                  <a:lnTo>
                    <a:pt x="0" y="3979164"/>
                  </a:lnTo>
                  <a:lnTo>
                    <a:pt x="9144" y="3979164"/>
                  </a:lnTo>
                  <a:lnTo>
                    <a:pt x="9144" y="4017264"/>
                  </a:lnTo>
                  <a:close/>
                </a:path>
                <a:path w="10795" h="4927600">
                  <a:moveTo>
                    <a:pt x="9144" y="4082796"/>
                  </a:moveTo>
                  <a:lnTo>
                    <a:pt x="0" y="4082796"/>
                  </a:lnTo>
                  <a:lnTo>
                    <a:pt x="0" y="4044696"/>
                  </a:lnTo>
                  <a:lnTo>
                    <a:pt x="9144" y="4044696"/>
                  </a:lnTo>
                  <a:lnTo>
                    <a:pt x="9144" y="4082796"/>
                  </a:lnTo>
                  <a:close/>
                </a:path>
                <a:path w="10795" h="4927600">
                  <a:moveTo>
                    <a:pt x="9144" y="4149852"/>
                  </a:moveTo>
                  <a:lnTo>
                    <a:pt x="0" y="4149852"/>
                  </a:lnTo>
                  <a:lnTo>
                    <a:pt x="0" y="4111752"/>
                  </a:lnTo>
                  <a:lnTo>
                    <a:pt x="9144" y="4111752"/>
                  </a:lnTo>
                  <a:lnTo>
                    <a:pt x="9144" y="4149852"/>
                  </a:lnTo>
                  <a:close/>
                </a:path>
                <a:path w="10795" h="4927600">
                  <a:moveTo>
                    <a:pt x="9144" y="4215384"/>
                  </a:moveTo>
                  <a:lnTo>
                    <a:pt x="0" y="4215384"/>
                  </a:lnTo>
                  <a:lnTo>
                    <a:pt x="0" y="4177284"/>
                  </a:lnTo>
                  <a:lnTo>
                    <a:pt x="9144" y="4177284"/>
                  </a:lnTo>
                  <a:lnTo>
                    <a:pt x="9144" y="4215384"/>
                  </a:lnTo>
                  <a:close/>
                </a:path>
                <a:path w="10795" h="4927600">
                  <a:moveTo>
                    <a:pt x="9144" y="4282440"/>
                  </a:moveTo>
                  <a:lnTo>
                    <a:pt x="0" y="4282440"/>
                  </a:lnTo>
                  <a:lnTo>
                    <a:pt x="0" y="4244340"/>
                  </a:lnTo>
                  <a:lnTo>
                    <a:pt x="9144" y="4244340"/>
                  </a:lnTo>
                  <a:lnTo>
                    <a:pt x="9144" y="4282440"/>
                  </a:lnTo>
                  <a:close/>
                </a:path>
                <a:path w="10795" h="4927600">
                  <a:moveTo>
                    <a:pt x="9144" y="4347972"/>
                  </a:moveTo>
                  <a:lnTo>
                    <a:pt x="0" y="4347972"/>
                  </a:lnTo>
                  <a:lnTo>
                    <a:pt x="0" y="4311396"/>
                  </a:lnTo>
                  <a:lnTo>
                    <a:pt x="9144" y="4311396"/>
                  </a:lnTo>
                  <a:lnTo>
                    <a:pt x="9144" y="4347972"/>
                  </a:lnTo>
                  <a:close/>
                </a:path>
                <a:path w="10795" h="4927600">
                  <a:moveTo>
                    <a:pt x="9144" y="4415028"/>
                  </a:moveTo>
                  <a:lnTo>
                    <a:pt x="0" y="4415028"/>
                  </a:lnTo>
                  <a:lnTo>
                    <a:pt x="0" y="4376928"/>
                  </a:lnTo>
                  <a:lnTo>
                    <a:pt x="9144" y="4376928"/>
                  </a:lnTo>
                  <a:lnTo>
                    <a:pt x="9144" y="4415028"/>
                  </a:lnTo>
                  <a:close/>
                </a:path>
                <a:path w="10795" h="4927600">
                  <a:moveTo>
                    <a:pt x="9144" y="4480560"/>
                  </a:moveTo>
                  <a:lnTo>
                    <a:pt x="0" y="4480560"/>
                  </a:lnTo>
                  <a:lnTo>
                    <a:pt x="0" y="4443984"/>
                  </a:lnTo>
                  <a:lnTo>
                    <a:pt x="9144" y="4443984"/>
                  </a:lnTo>
                  <a:lnTo>
                    <a:pt x="9144" y="4480560"/>
                  </a:lnTo>
                  <a:close/>
                </a:path>
                <a:path w="10795" h="4927600">
                  <a:moveTo>
                    <a:pt x="9144" y="4547616"/>
                  </a:moveTo>
                  <a:lnTo>
                    <a:pt x="0" y="4547616"/>
                  </a:lnTo>
                  <a:lnTo>
                    <a:pt x="0" y="4509516"/>
                  </a:lnTo>
                  <a:lnTo>
                    <a:pt x="9144" y="4509516"/>
                  </a:lnTo>
                  <a:lnTo>
                    <a:pt x="9144" y="4547616"/>
                  </a:lnTo>
                  <a:close/>
                </a:path>
                <a:path w="10795" h="4927600">
                  <a:moveTo>
                    <a:pt x="9144" y="4613148"/>
                  </a:moveTo>
                  <a:lnTo>
                    <a:pt x="0" y="4613148"/>
                  </a:lnTo>
                  <a:lnTo>
                    <a:pt x="0" y="4576572"/>
                  </a:lnTo>
                  <a:lnTo>
                    <a:pt x="9144" y="4576572"/>
                  </a:lnTo>
                  <a:lnTo>
                    <a:pt x="9144" y="4613148"/>
                  </a:lnTo>
                  <a:close/>
                </a:path>
                <a:path w="10795" h="4927600">
                  <a:moveTo>
                    <a:pt x="10668" y="4680204"/>
                  </a:moveTo>
                  <a:lnTo>
                    <a:pt x="0" y="4680204"/>
                  </a:lnTo>
                  <a:lnTo>
                    <a:pt x="0" y="4642104"/>
                  </a:lnTo>
                  <a:lnTo>
                    <a:pt x="10668" y="4642104"/>
                  </a:lnTo>
                  <a:lnTo>
                    <a:pt x="10668" y="4680204"/>
                  </a:lnTo>
                  <a:close/>
                </a:path>
                <a:path w="10795" h="4927600">
                  <a:moveTo>
                    <a:pt x="10668" y="4745736"/>
                  </a:moveTo>
                  <a:lnTo>
                    <a:pt x="0" y="4745736"/>
                  </a:lnTo>
                  <a:lnTo>
                    <a:pt x="0" y="4709160"/>
                  </a:lnTo>
                  <a:lnTo>
                    <a:pt x="10668" y="4709160"/>
                  </a:lnTo>
                  <a:lnTo>
                    <a:pt x="10668" y="4745736"/>
                  </a:lnTo>
                  <a:close/>
                </a:path>
                <a:path w="10795" h="4927600">
                  <a:moveTo>
                    <a:pt x="10668" y="4812792"/>
                  </a:moveTo>
                  <a:lnTo>
                    <a:pt x="0" y="4812792"/>
                  </a:lnTo>
                  <a:lnTo>
                    <a:pt x="0" y="4774692"/>
                  </a:lnTo>
                  <a:lnTo>
                    <a:pt x="10668" y="4774692"/>
                  </a:lnTo>
                  <a:lnTo>
                    <a:pt x="10668" y="4812792"/>
                  </a:lnTo>
                  <a:close/>
                </a:path>
                <a:path w="10795" h="4927600">
                  <a:moveTo>
                    <a:pt x="10668" y="4879848"/>
                  </a:moveTo>
                  <a:lnTo>
                    <a:pt x="0" y="4879848"/>
                  </a:lnTo>
                  <a:lnTo>
                    <a:pt x="0" y="4841748"/>
                  </a:lnTo>
                  <a:lnTo>
                    <a:pt x="10668" y="4841748"/>
                  </a:lnTo>
                  <a:lnTo>
                    <a:pt x="10668" y="4879848"/>
                  </a:lnTo>
                  <a:close/>
                </a:path>
                <a:path w="10795" h="4927600">
                  <a:moveTo>
                    <a:pt x="10668" y="4927092"/>
                  </a:moveTo>
                  <a:lnTo>
                    <a:pt x="0" y="4927092"/>
                  </a:lnTo>
                  <a:lnTo>
                    <a:pt x="0" y="4907280"/>
                  </a:lnTo>
                  <a:lnTo>
                    <a:pt x="10668" y="4907280"/>
                  </a:lnTo>
                  <a:lnTo>
                    <a:pt x="10668" y="4927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6847" y="2111501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0"/>
                  </a:moveTo>
                  <a:lnTo>
                    <a:pt x="0" y="835151"/>
                  </a:lnTo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2275" y="2973323"/>
              <a:ext cx="9525" cy="38100"/>
            </a:xfrm>
            <a:custGeom>
              <a:avLst/>
              <a:gdLst/>
              <a:ahLst/>
              <a:cxnLst/>
              <a:rect l="l" t="t" r="r" b="b"/>
              <a:pathLst>
                <a:path w="9525" h="38100">
                  <a:moveTo>
                    <a:pt x="9143" y="0"/>
                  </a:moveTo>
                  <a:lnTo>
                    <a:pt x="9143" y="38099"/>
                  </a:lnTo>
                  <a:lnTo>
                    <a:pt x="0" y="38099"/>
                  </a:lnTo>
                  <a:lnTo>
                    <a:pt x="0" y="1523"/>
                  </a:lnTo>
                  <a:lnTo>
                    <a:pt x="914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7609" y="3039617"/>
              <a:ext cx="0" cy="4000500"/>
            </a:xfrm>
            <a:custGeom>
              <a:avLst/>
              <a:gdLst/>
              <a:ahLst/>
              <a:cxnLst/>
              <a:rect l="l" t="t" r="r" b="b"/>
              <a:pathLst>
                <a:path h="4000500">
                  <a:moveTo>
                    <a:pt x="0" y="0"/>
                  </a:moveTo>
                  <a:lnTo>
                    <a:pt x="0" y="4000499"/>
                  </a:lnTo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91100" y="2112264"/>
              <a:ext cx="9525" cy="4927600"/>
            </a:xfrm>
            <a:custGeom>
              <a:avLst/>
              <a:gdLst/>
              <a:ahLst/>
              <a:cxnLst/>
              <a:rect l="l" t="t" r="r" b="b"/>
              <a:pathLst>
                <a:path w="9525" h="4927600">
                  <a:moveTo>
                    <a:pt x="9144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9144" y="0"/>
                  </a:lnTo>
                  <a:lnTo>
                    <a:pt x="9144" y="38100"/>
                  </a:lnTo>
                  <a:close/>
                </a:path>
                <a:path w="9525" h="4927600">
                  <a:moveTo>
                    <a:pt x="9144" y="103632"/>
                  </a:moveTo>
                  <a:lnTo>
                    <a:pt x="0" y="103632"/>
                  </a:lnTo>
                  <a:lnTo>
                    <a:pt x="0" y="65532"/>
                  </a:lnTo>
                  <a:lnTo>
                    <a:pt x="9144" y="65532"/>
                  </a:lnTo>
                  <a:lnTo>
                    <a:pt x="9144" y="103632"/>
                  </a:lnTo>
                  <a:close/>
                </a:path>
                <a:path w="9525" h="4927600">
                  <a:moveTo>
                    <a:pt x="9144" y="170688"/>
                  </a:moveTo>
                  <a:lnTo>
                    <a:pt x="0" y="170688"/>
                  </a:lnTo>
                  <a:lnTo>
                    <a:pt x="0" y="132588"/>
                  </a:lnTo>
                  <a:lnTo>
                    <a:pt x="9144" y="132588"/>
                  </a:lnTo>
                  <a:lnTo>
                    <a:pt x="9144" y="170688"/>
                  </a:lnTo>
                  <a:close/>
                </a:path>
                <a:path w="9525" h="4927600">
                  <a:moveTo>
                    <a:pt x="9144" y="236220"/>
                  </a:moveTo>
                  <a:lnTo>
                    <a:pt x="0" y="236220"/>
                  </a:lnTo>
                  <a:lnTo>
                    <a:pt x="0" y="198120"/>
                  </a:lnTo>
                  <a:lnTo>
                    <a:pt x="9144" y="198120"/>
                  </a:lnTo>
                  <a:lnTo>
                    <a:pt x="9144" y="236220"/>
                  </a:lnTo>
                  <a:close/>
                </a:path>
                <a:path w="9525" h="4927600">
                  <a:moveTo>
                    <a:pt x="9144" y="303276"/>
                  </a:moveTo>
                  <a:lnTo>
                    <a:pt x="0" y="303276"/>
                  </a:lnTo>
                  <a:lnTo>
                    <a:pt x="0" y="265176"/>
                  </a:lnTo>
                  <a:lnTo>
                    <a:pt x="9144" y="265176"/>
                  </a:lnTo>
                  <a:lnTo>
                    <a:pt x="9144" y="303276"/>
                  </a:lnTo>
                  <a:close/>
                </a:path>
                <a:path w="9525" h="4927600">
                  <a:moveTo>
                    <a:pt x="9144" y="368808"/>
                  </a:moveTo>
                  <a:lnTo>
                    <a:pt x="0" y="368808"/>
                  </a:lnTo>
                  <a:lnTo>
                    <a:pt x="0" y="330708"/>
                  </a:lnTo>
                  <a:lnTo>
                    <a:pt x="9144" y="330708"/>
                  </a:lnTo>
                  <a:lnTo>
                    <a:pt x="9144" y="368808"/>
                  </a:lnTo>
                  <a:close/>
                </a:path>
                <a:path w="9525" h="4927600">
                  <a:moveTo>
                    <a:pt x="9144" y="435864"/>
                  </a:moveTo>
                  <a:lnTo>
                    <a:pt x="0" y="435864"/>
                  </a:lnTo>
                  <a:lnTo>
                    <a:pt x="0" y="397764"/>
                  </a:lnTo>
                  <a:lnTo>
                    <a:pt x="9144" y="397764"/>
                  </a:lnTo>
                  <a:lnTo>
                    <a:pt x="9144" y="435864"/>
                  </a:lnTo>
                  <a:close/>
                </a:path>
                <a:path w="9525" h="4927600">
                  <a:moveTo>
                    <a:pt x="9144" y="501396"/>
                  </a:moveTo>
                  <a:lnTo>
                    <a:pt x="0" y="501396"/>
                  </a:lnTo>
                  <a:lnTo>
                    <a:pt x="0" y="463296"/>
                  </a:lnTo>
                  <a:lnTo>
                    <a:pt x="9144" y="463296"/>
                  </a:lnTo>
                  <a:lnTo>
                    <a:pt x="9144" y="501396"/>
                  </a:lnTo>
                  <a:close/>
                </a:path>
                <a:path w="9525" h="4927600">
                  <a:moveTo>
                    <a:pt x="9144" y="568452"/>
                  </a:moveTo>
                  <a:lnTo>
                    <a:pt x="0" y="568452"/>
                  </a:lnTo>
                  <a:lnTo>
                    <a:pt x="0" y="530352"/>
                  </a:lnTo>
                  <a:lnTo>
                    <a:pt x="9144" y="530352"/>
                  </a:lnTo>
                  <a:lnTo>
                    <a:pt x="9144" y="568452"/>
                  </a:lnTo>
                  <a:close/>
                </a:path>
                <a:path w="9525" h="4927600">
                  <a:moveTo>
                    <a:pt x="9144" y="633984"/>
                  </a:moveTo>
                  <a:lnTo>
                    <a:pt x="0" y="633984"/>
                  </a:lnTo>
                  <a:lnTo>
                    <a:pt x="0" y="595884"/>
                  </a:lnTo>
                  <a:lnTo>
                    <a:pt x="9144" y="595884"/>
                  </a:lnTo>
                  <a:lnTo>
                    <a:pt x="9144" y="633984"/>
                  </a:lnTo>
                  <a:close/>
                </a:path>
                <a:path w="9525" h="4927600">
                  <a:moveTo>
                    <a:pt x="9144" y="701040"/>
                  </a:moveTo>
                  <a:lnTo>
                    <a:pt x="0" y="701040"/>
                  </a:lnTo>
                  <a:lnTo>
                    <a:pt x="0" y="662940"/>
                  </a:lnTo>
                  <a:lnTo>
                    <a:pt x="9144" y="662940"/>
                  </a:lnTo>
                  <a:lnTo>
                    <a:pt x="9144" y="701040"/>
                  </a:lnTo>
                  <a:close/>
                </a:path>
                <a:path w="9525" h="4927600">
                  <a:moveTo>
                    <a:pt x="9144" y="766572"/>
                  </a:moveTo>
                  <a:lnTo>
                    <a:pt x="0" y="766572"/>
                  </a:lnTo>
                  <a:lnTo>
                    <a:pt x="0" y="728472"/>
                  </a:lnTo>
                  <a:lnTo>
                    <a:pt x="9144" y="728472"/>
                  </a:lnTo>
                  <a:lnTo>
                    <a:pt x="9144" y="766572"/>
                  </a:lnTo>
                  <a:close/>
                </a:path>
                <a:path w="9525" h="4927600">
                  <a:moveTo>
                    <a:pt x="9144" y="833628"/>
                  </a:moveTo>
                  <a:lnTo>
                    <a:pt x="0" y="833628"/>
                  </a:lnTo>
                  <a:lnTo>
                    <a:pt x="0" y="795528"/>
                  </a:lnTo>
                  <a:lnTo>
                    <a:pt x="9144" y="795528"/>
                  </a:lnTo>
                  <a:lnTo>
                    <a:pt x="9144" y="833628"/>
                  </a:lnTo>
                  <a:close/>
                </a:path>
                <a:path w="9525" h="4927600">
                  <a:moveTo>
                    <a:pt x="9144" y="899160"/>
                  </a:moveTo>
                  <a:lnTo>
                    <a:pt x="0" y="899160"/>
                  </a:lnTo>
                  <a:lnTo>
                    <a:pt x="0" y="862584"/>
                  </a:lnTo>
                  <a:lnTo>
                    <a:pt x="9144" y="861060"/>
                  </a:lnTo>
                  <a:lnTo>
                    <a:pt x="9144" y="899160"/>
                  </a:lnTo>
                  <a:close/>
                </a:path>
                <a:path w="9525" h="4927600">
                  <a:moveTo>
                    <a:pt x="9144" y="966216"/>
                  </a:moveTo>
                  <a:lnTo>
                    <a:pt x="0" y="966216"/>
                  </a:lnTo>
                  <a:lnTo>
                    <a:pt x="0" y="928116"/>
                  </a:lnTo>
                  <a:lnTo>
                    <a:pt x="9144" y="928116"/>
                  </a:lnTo>
                  <a:lnTo>
                    <a:pt x="9144" y="966216"/>
                  </a:lnTo>
                  <a:close/>
                </a:path>
                <a:path w="9525" h="4927600">
                  <a:moveTo>
                    <a:pt x="9144" y="1031748"/>
                  </a:moveTo>
                  <a:lnTo>
                    <a:pt x="0" y="1031748"/>
                  </a:lnTo>
                  <a:lnTo>
                    <a:pt x="0" y="995172"/>
                  </a:lnTo>
                  <a:lnTo>
                    <a:pt x="9144" y="995172"/>
                  </a:lnTo>
                  <a:lnTo>
                    <a:pt x="9144" y="1031748"/>
                  </a:lnTo>
                  <a:close/>
                </a:path>
                <a:path w="9525" h="4927600">
                  <a:moveTo>
                    <a:pt x="9144" y="1098804"/>
                  </a:moveTo>
                  <a:lnTo>
                    <a:pt x="0" y="1098804"/>
                  </a:lnTo>
                  <a:lnTo>
                    <a:pt x="0" y="1060704"/>
                  </a:lnTo>
                  <a:lnTo>
                    <a:pt x="9144" y="1060704"/>
                  </a:lnTo>
                  <a:lnTo>
                    <a:pt x="9144" y="1098804"/>
                  </a:lnTo>
                  <a:close/>
                </a:path>
                <a:path w="9525" h="4927600">
                  <a:moveTo>
                    <a:pt x="9144" y="1164336"/>
                  </a:moveTo>
                  <a:lnTo>
                    <a:pt x="0" y="1164336"/>
                  </a:lnTo>
                  <a:lnTo>
                    <a:pt x="0" y="1127760"/>
                  </a:lnTo>
                  <a:lnTo>
                    <a:pt x="9144" y="1127760"/>
                  </a:lnTo>
                  <a:lnTo>
                    <a:pt x="9144" y="1164336"/>
                  </a:lnTo>
                  <a:close/>
                </a:path>
                <a:path w="9525" h="4927600">
                  <a:moveTo>
                    <a:pt x="9144" y="1231392"/>
                  </a:moveTo>
                  <a:lnTo>
                    <a:pt x="0" y="1231392"/>
                  </a:lnTo>
                  <a:lnTo>
                    <a:pt x="0" y="1193292"/>
                  </a:lnTo>
                  <a:lnTo>
                    <a:pt x="9144" y="1193292"/>
                  </a:lnTo>
                  <a:lnTo>
                    <a:pt x="9144" y="1231392"/>
                  </a:lnTo>
                  <a:close/>
                </a:path>
                <a:path w="9525" h="4927600">
                  <a:moveTo>
                    <a:pt x="9144" y="1296924"/>
                  </a:moveTo>
                  <a:lnTo>
                    <a:pt x="0" y="1296924"/>
                  </a:lnTo>
                  <a:lnTo>
                    <a:pt x="0" y="1260348"/>
                  </a:lnTo>
                  <a:lnTo>
                    <a:pt x="9144" y="1260348"/>
                  </a:lnTo>
                  <a:lnTo>
                    <a:pt x="9144" y="1296924"/>
                  </a:lnTo>
                  <a:close/>
                </a:path>
                <a:path w="9525" h="4927600">
                  <a:moveTo>
                    <a:pt x="9144" y="1363980"/>
                  </a:moveTo>
                  <a:lnTo>
                    <a:pt x="0" y="1363980"/>
                  </a:lnTo>
                  <a:lnTo>
                    <a:pt x="0" y="1325880"/>
                  </a:lnTo>
                  <a:lnTo>
                    <a:pt x="9144" y="1325880"/>
                  </a:lnTo>
                  <a:lnTo>
                    <a:pt x="9144" y="1363980"/>
                  </a:lnTo>
                  <a:close/>
                </a:path>
                <a:path w="9525" h="4927600">
                  <a:moveTo>
                    <a:pt x="9144" y="1431036"/>
                  </a:moveTo>
                  <a:lnTo>
                    <a:pt x="0" y="1431036"/>
                  </a:lnTo>
                  <a:lnTo>
                    <a:pt x="0" y="1392936"/>
                  </a:lnTo>
                  <a:lnTo>
                    <a:pt x="9144" y="1392936"/>
                  </a:lnTo>
                  <a:lnTo>
                    <a:pt x="9144" y="1431036"/>
                  </a:lnTo>
                  <a:close/>
                </a:path>
                <a:path w="9525" h="4927600">
                  <a:moveTo>
                    <a:pt x="9144" y="1496568"/>
                  </a:moveTo>
                  <a:lnTo>
                    <a:pt x="0" y="1496568"/>
                  </a:lnTo>
                  <a:lnTo>
                    <a:pt x="0" y="1458468"/>
                  </a:lnTo>
                  <a:lnTo>
                    <a:pt x="9144" y="1458468"/>
                  </a:lnTo>
                  <a:lnTo>
                    <a:pt x="9144" y="1496568"/>
                  </a:lnTo>
                  <a:close/>
                </a:path>
                <a:path w="9525" h="4927600">
                  <a:moveTo>
                    <a:pt x="9144" y="1563624"/>
                  </a:moveTo>
                  <a:lnTo>
                    <a:pt x="0" y="1563624"/>
                  </a:lnTo>
                  <a:lnTo>
                    <a:pt x="0" y="1525524"/>
                  </a:lnTo>
                  <a:lnTo>
                    <a:pt x="9144" y="1525524"/>
                  </a:lnTo>
                  <a:lnTo>
                    <a:pt x="9144" y="1563624"/>
                  </a:lnTo>
                  <a:close/>
                </a:path>
                <a:path w="9525" h="4927600">
                  <a:moveTo>
                    <a:pt x="9144" y="1629156"/>
                  </a:moveTo>
                  <a:lnTo>
                    <a:pt x="0" y="1629156"/>
                  </a:lnTo>
                  <a:lnTo>
                    <a:pt x="0" y="1591056"/>
                  </a:lnTo>
                  <a:lnTo>
                    <a:pt x="9144" y="1591056"/>
                  </a:lnTo>
                  <a:lnTo>
                    <a:pt x="9144" y="1629156"/>
                  </a:lnTo>
                  <a:close/>
                </a:path>
                <a:path w="9525" h="4927600">
                  <a:moveTo>
                    <a:pt x="9144" y="1696212"/>
                  </a:moveTo>
                  <a:lnTo>
                    <a:pt x="0" y="1696212"/>
                  </a:lnTo>
                  <a:lnTo>
                    <a:pt x="0" y="1658112"/>
                  </a:lnTo>
                  <a:lnTo>
                    <a:pt x="9144" y="1658112"/>
                  </a:lnTo>
                  <a:lnTo>
                    <a:pt x="9144" y="1696212"/>
                  </a:lnTo>
                  <a:close/>
                </a:path>
                <a:path w="9525" h="4927600">
                  <a:moveTo>
                    <a:pt x="9144" y="1761744"/>
                  </a:moveTo>
                  <a:lnTo>
                    <a:pt x="0" y="1761744"/>
                  </a:lnTo>
                  <a:lnTo>
                    <a:pt x="0" y="1723644"/>
                  </a:lnTo>
                  <a:lnTo>
                    <a:pt x="9144" y="1723644"/>
                  </a:lnTo>
                  <a:lnTo>
                    <a:pt x="9144" y="1761744"/>
                  </a:lnTo>
                  <a:close/>
                </a:path>
                <a:path w="9525" h="4927600">
                  <a:moveTo>
                    <a:pt x="9144" y="1828800"/>
                  </a:moveTo>
                  <a:lnTo>
                    <a:pt x="0" y="1828800"/>
                  </a:lnTo>
                  <a:lnTo>
                    <a:pt x="0" y="1790700"/>
                  </a:lnTo>
                  <a:lnTo>
                    <a:pt x="9144" y="1790700"/>
                  </a:lnTo>
                  <a:lnTo>
                    <a:pt x="9144" y="1828800"/>
                  </a:lnTo>
                  <a:close/>
                </a:path>
                <a:path w="9525" h="4927600">
                  <a:moveTo>
                    <a:pt x="9144" y="1894332"/>
                  </a:moveTo>
                  <a:lnTo>
                    <a:pt x="0" y="1894332"/>
                  </a:lnTo>
                  <a:lnTo>
                    <a:pt x="0" y="1856232"/>
                  </a:lnTo>
                  <a:lnTo>
                    <a:pt x="9144" y="1856232"/>
                  </a:lnTo>
                  <a:lnTo>
                    <a:pt x="9144" y="1894332"/>
                  </a:lnTo>
                  <a:close/>
                </a:path>
                <a:path w="9525" h="4927600">
                  <a:moveTo>
                    <a:pt x="9144" y="1961388"/>
                  </a:moveTo>
                  <a:lnTo>
                    <a:pt x="0" y="1961388"/>
                  </a:lnTo>
                  <a:lnTo>
                    <a:pt x="0" y="1923288"/>
                  </a:lnTo>
                  <a:lnTo>
                    <a:pt x="9144" y="1923288"/>
                  </a:lnTo>
                  <a:lnTo>
                    <a:pt x="9144" y="1961388"/>
                  </a:lnTo>
                  <a:close/>
                </a:path>
                <a:path w="9525" h="4927600">
                  <a:moveTo>
                    <a:pt x="9144" y="2026920"/>
                  </a:moveTo>
                  <a:lnTo>
                    <a:pt x="0" y="2026920"/>
                  </a:lnTo>
                  <a:lnTo>
                    <a:pt x="0" y="1988820"/>
                  </a:lnTo>
                  <a:lnTo>
                    <a:pt x="9144" y="1988820"/>
                  </a:lnTo>
                  <a:lnTo>
                    <a:pt x="9144" y="2026920"/>
                  </a:lnTo>
                  <a:close/>
                </a:path>
                <a:path w="9525" h="4927600">
                  <a:moveTo>
                    <a:pt x="9144" y="2093976"/>
                  </a:moveTo>
                  <a:lnTo>
                    <a:pt x="0" y="2093976"/>
                  </a:lnTo>
                  <a:lnTo>
                    <a:pt x="0" y="2055876"/>
                  </a:lnTo>
                  <a:lnTo>
                    <a:pt x="9144" y="2055876"/>
                  </a:lnTo>
                  <a:lnTo>
                    <a:pt x="9144" y="2093976"/>
                  </a:lnTo>
                  <a:close/>
                </a:path>
                <a:path w="9525" h="4927600">
                  <a:moveTo>
                    <a:pt x="9144" y="2159508"/>
                  </a:moveTo>
                  <a:lnTo>
                    <a:pt x="0" y="2159508"/>
                  </a:lnTo>
                  <a:lnTo>
                    <a:pt x="0" y="2121408"/>
                  </a:lnTo>
                  <a:lnTo>
                    <a:pt x="9144" y="2121408"/>
                  </a:lnTo>
                  <a:lnTo>
                    <a:pt x="9144" y="2159508"/>
                  </a:lnTo>
                  <a:close/>
                </a:path>
                <a:path w="9525" h="4927600">
                  <a:moveTo>
                    <a:pt x="9144" y="2226564"/>
                  </a:moveTo>
                  <a:lnTo>
                    <a:pt x="0" y="2226564"/>
                  </a:lnTo>
                  <a:lnTo>
                    <a:pt x="0" y="2188464"/>
                  </a:lnTo>
                  <a:lnTo>
                    <a:pt x="9144" y="2188464"/>
                  </a:lnTo>
                  <a:lnTo>
                    <a:pt x="9144" y="2226564"/>
                  </a:lnTo>
                  <a:close/>
                </a:path>
                <a:path w="9525" h="4927600">
                  <a:moveTo>
                    <a:pt x="9144" y="2292096"/>
                  </a:moveTo>
                  <a:lnTo>
                    <a:pt x="0" y="2292096"/>
                  </a:lnTo>
                  <a:lnTo>
                    <a:pt x="0" y="2253996"/>
                  </a:lnTo>
                  <a:lnTo>
                    <a:pt x="9144" y="2253996"/>
                  </a:lnTo>
                  <a:lnTo>
                    <a:pt x="9144" y="2292096"/>
                  </a:lnTo>
                  <a:close/>
                </a:path>
                <a:path w="9525" h="4927600">
                  <a:moveTo>
                    <a:pt x="9144" y="2359152"/>
                  </a:moveTo>
                  <a:lnTo>
                    <a:pt x="0" y="2359152"/>
                  </a:lnTo>
                  <a:lnTo>
                    <a:pt x="0" y="2321052"/>
                  </a:lnTo>
                  <a:lnTo>
                    <a:pt x="9144" y="2321052"/>
                  </a:lnTo>
                  <a:lnTo>
                    <a:pt x="9144" y="2359152"/>
                  </a:lnTo>
                  <a:close/>
                </a:path>
                <a:path w="9525" h="4927600">
                  <a:moveTo>
                    <a:pt x="9144" y="2424684"/>
                  </a:moveTo>
                  <a:lnTo>
                    <a:pt x="0" y="2424684"/>
                  </a:lnTo>
                  <a:lnTo>
                    <a:pt x="0" y="2386584"/>
                  </a:lnTo>
                  <a:lnTo>
                    <a:pt x="9144" y="2386584"/>
                  </a:lnTo>
                  <a:lnTo>
                    <a:pt x="9144" y="2424684"/>
                  </a:lnTo>
                  <a:close/>
                </a:path>
                <a:path w="9525" h="4927600">
                  <a:moveTo>
                    <a:pt x="9144" y="2491740"/>
                  </a:moveTo>
                  <a:lnTo>
                    <a:pt x="0" y="2491740"/>
                  </a:lnTo>
                  <a:lnTo>
                    <a:pt x="0" y="2453640"/>
                  </a:lnTo>
                  <a:lnTo>
                    <a:pt x="9144" y="2453640"/>
                  </a:lnTo>
                  <a:lnTo>
                    <a:pt x="9144" y="2491740"/>
                  </a:lnTo>
                  <a:close/>
                </a:path>
                <a:path w="9525" h="4927600">
                  <a:moveTo>
                    <a:pt x="9144" y="2557272"/>
                  </a:moveTo>
                  <a:lnTo>
                    <a:pt x="0" y="2557272"/>
                  </a:lnTo>
                  <a:lnTo>
                    <a:pt x="0" y="2519172"/>
                  </a:lnTo>
                  <a:lnTo>
                    <a:pt x="9144" y="2519172"/>
                  </a:lnTo>
                  <a:lnTo>
                    <a:pt x="9144" y="2557272"/>
                  </a:lnTo>
                  <a:close/>
                </a:path>
                <a:path w="9525" h="4927600">
                  <a:moveTo>
                    <a:pt x="9144" y="2624328"/>
                  </a:moveTo>
                  <a:lnTo>
                    <a:pt x="0" y="2624328"/>
                  </a:lnTo>
                  <a:lnTo>
                    <a:pt x="0" y="2586228"/>
                  </a:lnTo>
                  <a:lnTo>
                    <a:pt x="9144" y="2586228"/>
                  </a:lnTo>
                  <a:lnTo>
                    <a:pt x="9144" y="2624328"/>
                  </a:lnTo>
                  <a:close/>
                </a:path>
                <a:path w="9525" h="4927600">
                  <a:moveTo>
                    <a:pt x="9144" y="2689860"/>
                  </a:moveTo>
                  <a:lnTo>
                    <a:pt x="0" y="2689860"/>
                  </a:lnTo>
                  <a:lnTo>
                    <a:pt x="0" y="2653284"/>
                  </a:lnTo>
                  <a:lnTo>
                    <a:pt x="9144" y="2653284"/>
                  </a:lnTo>
                  <a:lnTo>
                    <a:pt x="9144" y="2689860"/>
                  </a:lnTo>
                  <a:close/>
                </a:path>
                <a:path w="9525" h="4927600">
                  <a:moveTo>
                    <a:pt x="9144" y="2756916"/>
                  </a:moveTo>
                  <a:lnTo>
                    <a:pt x="0" y="2756916"/>
                  </a:lnTo>
                  <a:lnTo>
                    <a:pt x="0" y="2718816"/>
                  </a:lnTo>
                  <a:lnTo>
                    <a:pt x="9144" y="2718816"/>
                  </a:lnTo>
                  <a:lnTo>
                    <a:pt x="9144" y="2756916"/>
                  </a:lnTo>
                  <a:close/>
                </a:path>
                <a:path w="9525" h="4927600">
                  <a:moveTo>
                    <a:pt x="9144" y="2822448"/>
                  </a:moveTo>
                  <a:lnTo>
                    <a:pt x="0" y="2822448"/>
                  </a:lnTo>
                  <a:lnTo>
                    <a:pt x="0" y="2785872"/>
                  </a:lnTo>
                  <a:lnTo>
                    <a:pt x="9144" y="2785872"/>
                  </a:lnTo>
                  <a:lnTo>
                    <a:pt x="9144" y="2822448"/>
                  </a:lnTo>
                  <a:close/>
                </a:path>
                <a:path w="9525" h="4927600">
                  <a:moveTo>
                    <a:pt x="9144" y="2889504"/>
                  </a:moveTo>
                  <a:lnTo>
                    <a:pt x="0" y="2889504"/>
                  </a:lnTo>
                  <a:lnTo>
                    <a:pt x="0" y="2851404"/>
                  </a:lnTo>
                  <a:lnTo>
                    <a:pt x="9144" y="2851404"/>
                  </a:lnTo>
                  <a:lnTo>
                    <a:pt x="9144" y="2889504"/>
                  </a:lnTo>
                  <a:close/>
                </a:path>
                <a:path w="9525" h="4927600">
                  <a:moveTo>
                    <a:pt x="9144" y="2955036"/>
                  </a:moveTo>
                  <a:lnTo>
                    <a:pt x="0" y="2955036"/>
                  </a:lnTo>
                  <a:lnTo>
                    <a:pt x="0" y="2918460"/>
                  </a:lnTo>
                  <a:lnTo>
                    <a:pt x="9144" y="2918460"/>
                  </a:lnTo>
                  <a:lnTo>
                    <a:pt x="9144" y="2955036"/>
                  </a:lnTo>
                  <a:close/>
                </a:path>
                <a:path w="9525" h="4927600">
                  <a:moveTo>
                    <a:pt x="9144" y="3022092"/>
                  </a:moveTo>
                  <a:lnTo>
                    <a:pt x="0" y="3022092"/>
                  </a:lnTo>
                  <a:lnTo>
                    <a:pt x="0" y="2983992"/>
                  </a:lnTo>
                  <a:lnTo>
                    <a:pt x="9144" y="2983992"/>
                  </a:lnTo>
                  <a:lnTo>
                    <a:pt x="9144" y="3022092"/>
                  </a:lnTo>
                  <a:close/>
                </a:path>
                <a:path w="9525" h="4927600">
                  <a:moveTo>
                    <a:pt x="9144" y="3089148"/>
                  </a:moveTo>
                  <a:lnTo>
                    <a:pt x="0" y="3089148"/>
                  </a:lnTo>
                  <a:lnTo>
                    <a:pt x="0" y="3051048"/>
                  </a:lnTo>
                  <a:lnTo>
                    <a:pt x="9144" y="3051048"/>
                  </a:lnTo>
                  <a:lnTo>
                    <a:pt x="9144" y="3089148"/>
                  </a:lnTo>
                  <a:close/>
                </a:path>
                <a:path w="9525" h="4927600">
                  <a:moveTo>
                    <a:pt x="9144" y="3154680"/>
                  </a:moveTo>
                  <a:lnTo>
                    <a:pt x="0" y="3154680"/>
                  </a:lnTo>
                  <a:lnTo>
                    <a:pt x="0" y="3116580"/>
                  </a:lnTo>
                  <a:lnTo>
                    <a:pt x="9144" y="3116580"/>
                  </a:lnTo>
                  <a:lnTo>
                    <a:pt x="9144" y="3154680"/>
                  </a:lnTo>
                  <a:close/>
                </a:path>
                <a:path w="9525" h="4927600">
                  <a:moveTo>
                    <a:pt x="9144" y="3221736"/>
                  </a:moveTo>
                  <a:lnTo>
                    <a:pt x="0" y="3221736"/>
                  </a:lnTo>
                  <a:lnTo>
                    <a:pt x="0" y="3183636"/>
                  </a:lnTo>
                  <a:lnTo>
                    <a:pt x="9144" y="3183636"/>
                  </a:lnTo>
                  <a:lnTo>
                    <a:pt x="9144" y="3221736"/>
                  </a:lnTo>
                  <a:close/>
                </a:path>
                <a:path w="9525" h="4927600">
                  <a:moveTo>
                    <a:pt x="9144" y="3287268"/>
                  </a:moveTo>
                  <a:lnTo>
                    <a:pt x="0" y="3287268"/>
                  </a:lnTo>
                  <a:lnTo>
                    <a:pt x="0" y="3249168"/>
                  </a:lnTo>
                  <a:lnTo>
                    <a:pt x="9144" y="3249168"/>
                  </a:lnTo>
                  <a:lnTo>
                    <a:pt x="9144" y="3287268"/>
                  </a:lnTo>
                  <a:close/>
                </a:path>
                <a:path w="9525" h="4927600">
                  <a:moveTo>
                    <a:pt x="9144" y="3354324"/>
                  </a:moveTo>
                  <a:lnTo>
                    <a:pt x="0" y="3354324"/>
                  </a:lnTo>
                  <a:lnTo>
                    <a:pt x="0" y="3316224"/>
                  </a:lnTo>
                  <a:lnTo>
                    <a:pt x="9144" y="3316224"/>
                  </a:lnTo>
                  <a:lnTo>
                    <a:pt x="9144" y="3354324"/>
                  </a:lnTo>
                  <a:close/>
                </a:path>
                <a:path w="9525" h="4927600">
                  <a:moveTo>
                    <a:pt x="9144" y="3419856"/>
                  </a:moveTo>
                  <a:lnTo>
                    <a:pt x="0" y="3419856"/>
                  </a:lnTo>
                  <a:lnTo>
                    <a:pt x="0" y="3381756"/>
                  </a:lnTo>
                  <a:lnTo>
                    <a:pt x="9144" y="3381756"/>
                  </a:lnTo>
                  <a:lnTo>
                    <a:pt x="9144" y="3419856"/>
                  </a:lnTo>
                  <a:close/>
                </a:path>
                <a:path w="9525" h="4927600">
                  <a:moveTo>
                    <a:pt x="9144" y="3486912"/>
                  </a:moveTo>
                  <a:lnTo>
                    <a:pt x="0" y="3486912"/>
                  </a:lnTo>
                  <a:lnTo>
                    <a:pt x="0" y="3448812"/>
                  </a:lnTo>
                  <a:lnTo>
                    <a:pt x="9144" y="3448812"/>
                  </a:lnTo>
                  <a:lnTo>
                    <a:pt x="9144" y="3486912"/>
                  </a:lnTo>
                  <a:close/>
                </a:path>
                <a:path w="9525" h="4927600">
                  <a:moveTo>
                    <a:pt x="9144" y="3552444"/>
                  </a:moveTo>
                  <a:lnTo>
                    <a:pt x="0" y="3552444"/>
                  </a:lnTo>
                  <a:lnTo>
                    <a:pt x="0" y="3514344"/>
                  </a:lnTo>
                  <a:lnTo>
                    <a:pt x="9144" y="3514344"/>
                  </a:lnTo>
                  <a:lnTo>
                    <a:pt x="9144" y="3552444"/>
                  </a:lnTo>
                  <a:close/>
                </a:path>
                <a:path w="9525" h="4927600">
                  <a:moveTo>
                    <a:pt x="9144" y="3619500"/>
                  </a:moveTo>
                  <a:lnTo>
                    <a:pt x="0" y="3619500"/>
                  </a:lnTo>
                  <a:lnTo>
                    <a:pt x="0" y="3581400"/>
                  </a:lnTo>
                  <a:lnTo>
                    <a:pt x="9144" y="3581400"/>
                  </a:lnTo>
                  <a:lnTo>
                    <a:pt x="9144" y="3619500"/>
                  </a:lnTo>
                  <a:close/>
                </a:path>
                <a:path w="9525" h="4927600">
                  <a:moveTo>
                    <a:pt x="9144" y="3685032"/>
                  </a:moveTo>
                  <a:lnTo>
                    <a:pt x="0" y="3685032"/>
                  </a:lnTo>
                  <a:lnTo>
                    <a:pt x="0" y="3646932"/>
                  </a:lnTo>
                  <a:lnTo>
                    <a:pt x="9144" y="3646932"/>
                  </a:lnTo>
                  <a:lnTo>
                    <a:pt x="9144" y="3685032"/>
                  </a:lnTo>
                  <a:close/>
                </a:path>
                <a:path w="9525" h="4927600">
                  <a:moveTo>
                    <a:pt x="9144" y="3752088"/>
                  </a:moveTo>
                  <a:lnTo>
                    <a:pt x="0" y="3752088"/>
                  </a:lnTo>
                  <a:lnTo>
                    <a:pt x="0" y="3713988"/>
                  </a:lnTo>
                  <a:lnTo>
                    <a:pt x="9144" y="3713988"/>
                  </a:lnTo>
                  <a:lnTo>
                    <a:pt x="9144" y="3752088"/>
                  </a:lnTo>
                  <a:close/>
                </a:path>
                <a:path w="9525" h="4927600">
                  <a:moveTo>
                    <a:pt x="9144" y="3817620"/>
                  </a:moveTo>
                  <a:lnTo>
                    <a:pt x="0" y="3817620"/>
                  </a:lnTo>
                  <a:lnTo>
                    <a:pt x="0" y="3779520"/>
                  </a:lnTo>
                  <a:lnTo>
                    <a:pt x="9144" y="3779520"/>
                  </a:lnTo>
                  <a:lnTo>
                    <a:pt x="9144" y="3817620"/>
                  </a:lnTo>
                  <a:close/>
                </a:path>
                <a:path w="9525" h="4927600">
                  <a:moveTo>
                    <a:pt x="9144" y="3884676"/>
                  </a:moveTo>
                  <a:lnTo>
                    <a:pt x="0" y="3884676"/>
                  </a:lnTo>
                  <a:lnTo>
                    <a:pt x="0" y="3846576"/>
                  </a:lnTo>
                  <a:lnTo>
                    <a:pt x="9144" y="3846576"/>
                  </a:lnTo>
                  <a:lnTo>
                    <a:pt x="9144" y="3884676"/>
                  </a:lnTo>
                  <a:close/>
                </a:path>
                <a:path w="9525" h="4927600">
                  <a:moveTo>
                    <a:pt x="9144" y="3950208"/>
                  </a:moveTo>
                  <a:lnTo>
                    <a:pt x="0" y="3950208"/>
                  </a:lnTo>
                  <a:lnTo>
                    <a:pt x="0" y="3912108"/>
                  </a:lnTo>
                  <a:lnTo>
                    <a:pt x="9144" y="3912108"/>
                  </a:lnTo>
                  <a:lnTo>
                    <a:pt x="9144" y="3950208"/>
                  </a:lnTo>
                  <a:close/>
                </a:path>
                <a:path w="9525" h="4927600">
                  <a:moveTo>
                    <a:pt x="9144" y="4017264"/>
                  </a:moveTo>
                  <a:lnTo>
                    <a:pt x="0" y="4017264"/>
                  </a:lnTo>
                  <a:lnTo>
                    <a:pt x="0" y="3979164"/>
                  </a:lnTo>
                  <a:lnTo>
                    <a:pt x="9144" y="3979164"/>
                  </a:lnTo>
                  <a:lnTo>
                    <a:pt x="9144" y="4017264"/>
                  </a:lnTo>
                  <a:close/>
                </a:path>
                <a:path w="9525" h="4927600">
                  <a:moveTo>
                    <a:pt x="9144" y="4082796"/>
                  </a:moveTo>
                  <a:lnTo>
                    <a:pt x="0" y="4082796"/>
                  </a:lnTo>
                  <a:lnTo>
                    <a:pt x="0" y="4044696"/>
                  </a:lnTo>
                  <a:lnTo>
                    <a:pt x="9144" y="4044696"/>
                  </a:lnTo>
                  <a:lnTo>
                    <a:pt x="9144" y="4082796"/>
                  </a:lnTo>
                  <a:close/>
                </a:path>
                <a:path w="9525" h="4927600">
                  <a:moveTo>
                    <a:pt x="9144" y="4149852"/>
                  </a:moveTo>
                  <a:lnTo>
                    <a:pt x="0" y="4149852"/>
                  </a:lnTo>
                  <a:lnTo>
                    <a:pt x="0" y="4111752"/>
                  </a:lnTo>
                  <a:lnTo>
                    <a:pt x="9144" y="4111752"/>
                  </a:lnTo>
                  <a:lnTo>
                    <a:pt x="9144" y="4149852"/>
                  </a:lnTo>
                  <a:close/>
                </a:path>
                <a:path w="9525" h="4927600">
                  <a:moveTo>
                    <a:pt x="9144" y="4215384"/>
                  </a:moveTo>
                  <a:lnTo>
                    <a:pt x="0" y="4215384"/>
                  </a:lnTo>
                  <a:lnTo>
                    <a:pt x="0" y="4177284"/>
                  </a:lnTo>
                  <a:lnTo>
                    <a:pt x="9144" y="4177284"/>
                  </a:lnTo>
                  <a:lnTo>
                    <a:pt x="9144" y="4215384"/>
                  </a:lnTo>
                  <a:close/>
                </a:path>
                <a:path w="9525" h="4927600">
                  <a:moveTo>
                    <a:pt x="9144" y="4282440"/>
                  </a:moveTo>
                  <a:lnTo>
                    <a:pt x="0" y="4282440"/>
                  </a:lnTo>
                  <a:lnTo>
                    <a:pt x="0" y="4244340"/>
                  </a:lnTo>
                  <a:lnTo>
                    <a:pt x="9144" y="4244340"/>
                  </a:lnTo>
                  <a:lnTo>
                    <a:pt x="9144" y="4282440"/>
                  </a:lnTo>
                  <a:close/>
                </a:path>
                <a:path w="9525" h="4927600">
                  <a:moveTo>
                    <a:pt x="9144" y="4347972"/>
                  </a:moveTo>
                  <a:lnTo>
                    <a:pt x="0" y="4347972"/>
                  </a:lnTo>
                  <a:lnTo>
                    <a:pt x="0" y="4311396"/>
                  </a:lnTo>
                  <a:lnTo>
                    <a:pt x="9144" y="4311396"/>
                  </a:lnTo>
                  <a:lnTo>
                    <a:pt x="9144" y="4347972"/>
                  </a:lnTo>
                  <a:close/>
                </a:path>
                <a:path w="9525" h="4927600">
                  <a:moveTo>
                    <a:pt x="9144" y="4415028"/>
                  </a:moveTo>
                  <a:lnTo>
                    <a:pt x="0" y="4415028"/>
                  </a:lnTo>
                  <a:lnTo>
                    <a:pt x="0" y="4376928"/>
                  </a:lnTo>
                  <a:lnTo>
                    <a:pt x="9144" y="4376928"/>
                  </a:lnTo>
                  <a:lnTo>
                    <a:pt x="9144" y="4415028"/>
                  </a:lnTo>
                  <a:close/>
                </a:path>
                <a:path w="9525" h="4927600">
                  <a:moveTo>
                    <a:pt x="9144" y="4480560"/>
                  </a:moveTo>
                  <a:lnTo>
                    <a:pt x="0" y="4480560"/>
                  </a:lnTo>
                  <a:lnTo>
                    <a:pt x="0" y="4443984"/>
                  </a:lnTo>
                  <a:lnTo>
                    <a:pt x="9144" y="4443984"/>
                  </a:lnTo>
                  <a:lnTo>
                    <a:pt x="9144" y="4480560"/>
                  </a:lnTo>
                  <a:close/>
                </a:path>
                <a:path w="9525" h="4927600">
                  <a:moveTo>
                    <a:pt x="9144" y="4547616"/>
                  </a:moveTo>
                  <a:lnTo>
                    <a:pt x="0" y="4547616"/>
                  </a:lnTo>
                  <a:lnTo>
                    <a:pt x="0" y="4509516"/>
                  </a:lnTo>
                  <a:lnTo>
                    <a:pt x="9144" y="4509516"/>
                  </a:lnTo>
                  <a:lnTo>
                    <a:pt x="9144" y="4547616"/>
                  </a:lnTo>
                  <a:close/>
                </a:path>
                <a:path w="9525" h="4927600">
                  <a:moveTo>
                    <a:pt x="9144" y="4613148"/>
                  </a:moveTo>
                  <a:lnTo>
                    <a:pt x="0" y="4613148"/>
                  </a:lnTo>
                  <a:lnTo>
                    <a:pt x="0" y="4576572"/>
                  </a:lnTo>
                  <a:lnTo>
                    <a:pt x="9144" y="4576572"/>
                  </a:lnTo>
                  <a:lnTo>
                    <a:pt x="9144" y="4613148"/>
                  </a:lnTo>
                  <a:close/>
                </a:path>
                <a:path w="9525" h="4927600">
                  <a:moveTo>
                    <a:pt x="9144" y="4680204"/>
                  </a:moveTo>
                  <a:lnTo>
                    <a:pt x="0" y="4680204"/>
                  </a:lnTo>
                  <a:lnTo>
                    <a:pt x="0" y="4642104"/>
                  </a:lnTo>
                  <a:lnTo>
                    <a:pt x="9144" y="4642104"/>
                  </a:lnTo>
                  <a:lnTo>
                    <a:pt x="9144" y="4680204"/>
                  </a:lnTo>
                  <a:close/>
                </a:path>
                <a:path w="9525" h="4927600">
                  <a:moveTo>
                    <a:pt x="9144" y="4745736"/>
                  </a:moveTo>
                  <a:lnTo>
                    <a:pt x="0" y="4745736"/>
                  </a:lnTo>
                  <a:lnTo>
                    <a:pt x="0" y="4709160"/>
                  </a:lnTo>
                  <a:lnTo>
                    <a:pt x="9144" y="4709160"/>
                  </a:lnTo>
                  <a:lnTo>
                    <a:pt x="9144" y="4745736"/>
                  </a:lnTo>
                  <a:close/>
                </a:path>
                <a:path w="9525" h="4927600">
                  <a:moveTo>
                    <a:pt x="9144" y="4812792"/>
                  </a:moveTo>
                  <a:lnTo>
                    <a:pt x="0" y="4812792"/>
                  </a:lnTo>
                  <a:lnTo>
                    <a:pt x="0" y="4774692"/>
                  </a:lnTo>
                  <a:lnTo>
                    <a:pt x="9144" y="4774692"/>
                  </a:lnTo>
                  <a:lnTo>
                    <a:pt x="9144" y="4812792"/>
                  </a:lnTo>
                  <a:close/>
                </a:path>
                <a:path w="9525" h="4927600">
                  <a:moveTo>
                    <a:pt x="9144" y="4879848"/>
                  </a:moveTo>
                  <a:lnTo>
                    <a:pt x="0" y="4879848"/>
                  </a:lnTo>
                  <a:lnTo>
                    <a:pt x="0" y="4841748"/>
                  </a:lnTo>
                  <a:lnTo>
                    <a:pt x="9144" y="4841748"/>
                  </a:lnTo>
                  <a:lnTo>
                    <a:pt x="9144" y="4879848"/>
                  </a:lnTo>
                  <a:close/>
                </a:path>
                <a:path w="9525" h="4927600">
                  <a:moveTo>
                    <a:pt x="9144" y="4927092"/>
                  </a:moveTo>
                  <a:lnTo>
                    <a:pt x="0" y="4927092"/>
                  </a:lnTo>
                  <a:lnTo>
                    <a:pt x="0" y="4907280"/>
                  </a:lnTo>
                  <a:lnTo>
                    <a:pt x="9144" y="4907280"/>
                  </a:lnTo>
                  <a:lnTo>
                    <a:pt x="9144" y="4927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95671" y="2111501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0"/>
                  </a:moveTo>
                  <a:lnTo>
                    <a:pt x="0" y="835151"/>
                  </a:lnTo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91099" y="2973323"/>
              <a:ext cx="9525" cy="38100"/>
            </a:xfrm>
            <a:custGeom>
              <a:avLst/>
              <a:gdLst/>
              <a:ahLst/>
              <a:cxnLst/>
              <a:rect l="l" t="t" r="r" b="b"/>
              <a:pathLst>
                <a:path w="9525" h="38100">
                  <a:moveTo>
                    <a:pt x="9143" y="0"/>
                  </a:moveTo>
                  <a:lnTo>
                    <a:pt x="9143" y="38099"/>
                  </a:lnTo>
                  <a:lnTo>
                    <a:pt x="0" y="38099"/>
                  </a:lnTo>
                  <a:lnTo>
                    <a:pt x="0" y="1523"/>
                  </a:lnTo>
                  <a:lnTo>
                    <a:pt x="914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95671" y="3039617"/>
              <a:ext cx="0" cy="4000500"/>
            </a:xfrm>
            <a:custGeom>
              <a:avLst/>
              <a:gdLst/>
              <a:ahLst/>
              <a:cxnLst/>
              <a:rect l="l" t="t" r="r" b="b"/>
              <a:pathLst>
                <a:path h="4000500">
                  <a:moveTo>
                    <a:pt x="0" y="0"/>
                  </a:moveTo>
                  <a:lnTo>
                    <a:pt x="0" y="4000499"/>
                  </a:lnTo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49924" y="2112264"/>
              <a:ext cx="10795" cy="4927600"/>
            </a:xfrm>
            <a:custGeom>
              <a:avLst/>
              <a:gdLst/>
              <a:ahLst/>
              <a:cxnLst/>
              <a:rect l="l" t="t" r="r" b="b"/>
              <a:pathLst>
                <a:path w="10795" h="4927600">
                  <a:moveTo>
                    <a:pt x="10668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0668" y="0"/>
                  </a:lnTo>
                  <a:lnTo>
                    <a:pt x="10668" y="38100"/>
                  </a:lnTo>
                  <a:close/>
                </a:path>
                <a:path w="10795" h="4927600">
                  <a:moveTo>
                    <a:pt x="10668" y="103632"/>
                  </a:moveTo>
                  <a:lnTo>
                    <a:pt x="0" y="103632"/>
                  </a:lnTo>
                  <a:lnTo>
                    <a:pt x="0" y="65532"/>
                  </a:lnTo>
                  <a:lnTo>
                    <a:pt x="10668" y="65532"/>
                  </a:lnTo>
                  <a:lnTo>
                    <a:pt x="10668" y="103632"/>
                  </a:lnTo>
                  <a:close/>
                </a:path>
                <a:path w="10795" h="4927600">
                  <a:moveTo>
                    <a:pt x="10668" y="170688"/>
                  </a:moveTo>
                  <a:lnTo>
                    <a:pt x="0" y="170688"/>
                  </a:lnTo>
                  <a:lnTo>
                    <a:pt x="0" y="132588"/>
                  </a:lnTo>
                  <a:lnTo>
                    <a:pt x="10668" y="132588"/>
                  </a:lnTo>
                  <a:lnTo>
                    <a:pt x="10668" y="170688"/>
                  </a:lnTo>
                  <a:close/>
                </a:path>
                <a:path w="10795" h="4927600">
                  <a:moveTo>
                    <a:pt x="10668" y="236220"/>
                  </a:moveTo>
                  <a:lnTo>
                    <a:pt x="0" y="236220"/>
                  </a:lnTo>
                  <a:lnTo>
                    <a:pt x="0" y="198120"/>
                  </a:lnTo>
                  <a:lnTo>
                    <a:pt x="10668" y="198120"/>
                  </a:lnTo>
                  <a:lnTo>
                    <a:pt x="10668" y="236220"/>
                  </a:lnTo>
                  <a:close/>
                </a:path>
                <a:path w="10795" h="4927600">
                  <a:moveTo>
                    <a:pt x="10668" y="303276"/>
                  </a:moveTo>
                  <a:lnTo>
                    <a:pt x="0" y="303276"/>
                  </a:lnTo>
                  <a:lnTo>
                    <a:pt x="0" y="265176"/>
                  </a:lnTo>
                  <a:lnTo>
                    <a:pt x="10668" y="265176"/>
                  </a:lnTo>
                  <a:lnTo>
                    <a:pt x="10668" y="303276"/>
                  </a:lnTo>
                  <a:close/>
                </a:path>
                <a:path w="10795" h="4927600">
                  <a:moveTo>
                    <a:pt x="10668" y="368808"/>
                  </a:moveTo>
                  <a:lnTo>
                    <a:pt x="0" y="368808"/>
                  </a:lnTo>
                  <a:lnTo>
                    <a:pt x="0" y="330708"/>
                  </a:lnTo>
                  <a:lnTo>
                    <a:pt x="10668" y="330708"/>
                  </a:lnTo>
                  <a:lnTo>
                    <a:pt x="10668" y="368808"/>
                  </a:lnTo>
                  <a:close/>
                </a:path>
                <a:path w="10795" h="4927600">
                  <a:moveTo>
                    <a:pt x="10668" y="435864"/>
                  </a:moveTo>
                  <a:lnTo>
                    <a:pt x="0" y="435864"/>
                  </a:lnTo>
                  <a:lnTo>
                    <a:pt x="0" y="397764"/>
                  </a:lnTo>
                  <a:lnTo>
                    <a:pt x="10668" y="397764"/>
                  </a:lnTo>
                  <a:lnTo>
                    <a:pt x="10668" y="435864"/>
                  </a:lnTo>
                  <a:close/>
                </a:path>
                <a:path w="10795" h="4927600">
                  <a:moveTo>
                    <a:pt x="10668" y="501396"/>
                  </a:moveTo>
                  <a:lnTo>
                    <a:pt x="0" y="501396"/>
                  </a:lnTo>
                  <a:lnTo>
                    <a:pt x="0" y="463296"/>
                  </a:lnTo>
                  <a:lnTo>
                    <a:pt x="10668" y="463296"/>
                  </a:lnTo>
                  <a:lnTo>
                    <a:pt x="10668" y="501396"/>
                  </a:lnTo>
                  <a:close/>
                </a:path>
                <a:path w="10795" h="4927600">
                  <a:moveTo>
                    <a:pt x="10668" y="568452"/>
                  </a:moveTo>
                  <a:lnTo>
                    <a:pt x="0" y="568452"/>
                  </a:lnTo>
                  <a:lnTo>
                    <a:pt x="0" y="530352"/>
                  </a:lnTo>
                  <a:lnTo>
                    <a:pt x="10668" y="530352"/>
                  </a:lnTo>
                  <a:lnTo>
                    <a:pt x="10668" y="568452"/>
                  </a:lnTo>
                  <a:close/>
                </a:path>
                <a:path w="10795" h="4927600">
                  <a:moveTo>
                    <a:pt x="10668" y="633984"/>
                  </a:moveTo>
                  <a:lnTo>
                    <a:pt x="0" y="633984"/>
                  </a:lnTo>
                  <a:lnTo>
                    <a:pt x="0" y="595884"/>
                  </a:lnTo>
                  <a:lnTo>
                    <a:pt x="10668" y="595884"/>
                  </a:lnTo>
                  <a:lnTo>
                    <a:pt x="10668" y="633984"/>
                  </a:lnTo>
                  <a:close/>
                </a:path>
                <a:path w="10795" h="4927600">
                  <a:moveTo>
                    <a:pt x="10668" y="701040"/>
                  </a:moveTo>
                  <a:lnTo>
                    <a:pt x="0" y="701040"/>
                  </a:lnTo>
                  <a:lnTo>
                    <a:pt x="0" y="662940"/>
                  </a:lnTo>
                  <a:lnTo>
                    <a:pt x="10668" y="662940"/>
                  </a:lnTo>
                  <a:lnTo>
                    <a:pt x="10668" y="701040"/>
                  </a:lnTo>
                  <a:close/>
                </a:path>
                <a:path w="10795" h="4927600">
                  <a:moveTo>
                    <a:pt x="10668" y="766572"/>
                  </a:moveTo>
                  <a:lnTo>
                    <a:pt x="0" y="766572"/>
                  </a:lnTo>
                  <a:lnTo>
                    <a:pt x="0" y="728472"/>
                  </a:lnTo>
                  <a:lnTo>
                    <a:pt x="10668" y="728472"/>
                  </a:lnTo>
                  <a:lnTo>
                    <a:pt x="10668" y="766572"/>
                  </a:lnTo>
                  <a:close/>
                </a:path>
                <a:path w="10795" h="4927600">
                  <a:moveTo>
                    <a:pt x="10668" y="833628"/>
                  </a:moveTo>
                  <a:lnTo>
                    <a:pt x="0" y="833628"/>
                  </a:lnTo>
                  <a:lnTo>
                    <a:pt x="0" y="795528"/>
                  </a:lnTo>
                  <a:lnTo>
                    <a:pt x="10668" y="795528"/>
                  </a:lnTo>
                  <a:lnTo>
                    <a:pt x="10668" y="833628"/>
                  </a:lnTo>
                  <a:close/>
                </a:path>
                <a:path w="10795" h="4927600">
                  <a:moveTo>
                    <a:pt x="10668" y="899160"/>
                  </a:moveTo>
                  <a:lnTo>
                    <a:pt x="0" y="899160"/>
                  </a:lnTo>
                  <a:lnTo>
                    <a:pt x="0" y="862584"/>
                  </a:lnTo>
                  <a:lnTo>
                    <a:pt x="10668" y="861060"/>
                  </a:lnTo>
                  <a:lnTo>
                    <a:pt x="10668" y="899160"/>
                  </a:lnTo>
                  <a:close/>
                </a:path>
                <a:path w="10795" h="4927600">
                  <a:moveTo>
                    <a:pt x="10668" y="966216"/>
                  </a:moveTo>
                  <a:lnTo>
                    <a:pt x="0" y="966216"/>
                  </a:lnTo>
                  <a:lnTo>
                    <a:pt x="0" y="928116"/>
                  </a:lnTo>
                  <a:lnTo>
                    <a:pt x="10668" y="928116"/>
                  </a:lnTo>
                  <a:lnTo>
                    <a:pt x="10668" y="966216"/>
                  </a:lnTo>
                  <a:close/>
                </a:path>
                <a:path w="10795" h="4927600">
                  <a:moveTo>
                    <a:pt x="10668" y="1031748"/>
                  </a:moveTo>
                  <a:lnTo>
                    <a:pt x="0" y="1031748"/>
                  </a:lnTo>
                  <a:lnTo>
                    <a:pt x="0" y="995172"/>
                  </a:lnTo>
                  <a:lnTo>
                    <a:pt x="10668" y="995172"/>
                  </a:lnTo>
                  <a:lnTo>
                    <a:pt x="10668" y="1031748"/>
                  </a:lnTo>
                  <a:close/>
                </a:path>
                <a:path w="10795" h="4927600">
                  <a:moveTo>
                    <a:pt x="10668" y="1098804"/>
                  </a:moveTo>
                  <a:lnTo>
                    <a:pt x="0" y="1098804"/>
                  </a:lnTo>
                  <a:lnTo>
                    <a:pt x="0" y="1060704"/>
                  </a:lnTo>
                  <a:lnTo>
                    <a:pt x="10668" y="1060704"/>
                  </a:lnTo>
                  <a:lnTo>
                    <a:pt x="10668" y="1098804"/>
                  </a:lnTo>
                  <a:close/>
                </a:path>
                <a:path w="10795" h="4927600">
                  <a:moveTo>
                    <a:pt x="10668" y="1164336"/>
                  </a:moveTo>
                  <a:lnTo>
                    <a:pt x="0" y="1164336"/>
                  </a:lnTo>
                  <a:lnTo>
                    <a:pt x="0" y="1127760"/>
                  </a:lnTo>
                  <a:lnTo>
                    <a:pt x="10668" y="1127760"/>
                  </a:lnTo>
                  <a:lnTo>
                    <a:pt x="10668" y="1164336"/>
                  </a:lnTo>
                  <a:close/>
                </a:path>
                <a:path w="10795" h="4927600">
                  <a:moveTo>
                    <a:pt x="10668" y="1231392"/>
                  </a:moveTo>
                  <a:lnTo>
                    <a:pt x="0" y="1231392"/>
                  </a:lnTo>
                  <a:lnTo>
                    <a:pt x="0" y="1193292"/>
                  </a:lnTo>
                  <a:lnTo>
                    <a:pt x="10668" y="1193292"/>
                  </a:lnTo>
                  <a:lnTo>
                    <a:pt x="10668" y="1231392"/>
                  </a:lnTo>
                  <a:close/>
                </a:path>
                <a:path w="10795" h="4927600">
                  <a:moveTo>
                    <a:pt x="10668" y="1296924"/>
                  </a:moveTo>
                  <a:lnTo>
                    <a:pt x="0" y="1296924"/>
                  </a:lnTo>
                  <a:lnTo>
                    <a:pt x="0" y="1260348"/>
                  </a:lnTo>
                  <a:lnTo>
                    <a:pt x="10668" y="1260348"/>
                  </a:lnTo>
                  <a:lnTo>
                    <a:pt x="10668" y="1296924"/>
                  </a:lnTo>
                  <a:close/>
                </a:path>
                <a:path w="10795" h="4927600">
                  <a:moveTo>
                    <a:pt x="10668" y="1363980"/>
                  </a:moveTo>
                  <a:lnTo>
                    <a:pt x="1524" y="1363980"/>
                  </a:lnTo>
                  <a:lnTo>
                    <a:pt x="0" y="1325880"/>
                  </a:lnTo>
                  <a:lnTo>
                    <a:pt x="10668" y="1325880"/>
                  </a:lnTo>
                  <a:lnTo>
                    <a:pt x="10668" y="1363980"/>
                  </a:lnTo>
                  <a:close/>
                </a:path>
                <a:path w="10795" h="4927600">
                  <a:moveTo>
                    <a:pt x="10668" y="1431036"/>
                  </a:moveTo>
                  <a:lnTo>
                    <a:pt x="1524" y="1431036"/>
                  </a:lnTo>
                  <a:lnTo>
                    <a:pt x="1524" y="1392936"/>
                  </a:lnTo>
                  <a:lnTo>
                    <a:pt x="10668" y="1392936"/>
                  </a:lnTo>
                  <a:lnTo>
                    <a:pt x="10668" y="1431036"/>
                  </a:lnTo>
                  <a:close/>
                </a:path>
                <a:path w="10795" h="4927600">
                  <a:moveTo>
                    <a:pt x="10668" y="1496568"/>
                  </a:moveTo>
                  <a:lnTo>
                    <a:pt x="1524" y="1496568"/>
                  </a:lnTo>
                  <a:lnTo>
                    <a:pt x="1524" y="1458468"/>
                  </a:lnTo>
                  <a:lnTo>
                    <a:pt x="10668" y="1458468"/>
                  </a:lnTo>
                  <a:lnTo>
                    <a:pt x="10668" y="1496568"/>
                  </a:lnTo>
                  <a:close/>
                </a:path>
                <a:path w="10795" h="4927600">
                  <a:moveTo>
                    <a:pt x="10668" y="1563624"/>
                  </a:moveTo>
                  <a:lnTo>
                    <a:pt x="1524" y="1563624"/>
                  </a:lnTo>
                  <a:lnTo>
                    <a:pt x="1524" y="1525524"/>
                  </a:lnTo>
                  <a:lnTo>
                    <a:pt x="10668" y="1525524"/>
                  </a:lnTo>
                  <a:lnTo>
                    <a:pt x="10668" y="1563624"/>
                  </a:lnTo>
                  <a:close/>
                </a:path>
                <a:path w="10795" h="4927600">
                  <a:moveTo>
                    <a:pt x="10668" y="1629156"/>
                  </a:moveTo>
                  <a:lnTo>
                    <a:pt x="1524" y="1629156"/>
                  </a:lnTo>
                  <a:lnTo>
                    <a:pt x="1524" y="1591056"/>
                  </a:lnTo>
                  <a:lnTo>
                    <a:pt x="10668" y="1591056"/>
                  </a:lnTo>
                  <a:lnTo>
                    <a:pt x="10668" y="1629156"/>
                  </a:lnTo>
                  <a:close/>
                </a:path>
                <a:path w="10795" h="4927600">
                  <a:moveTo>
                    <a:pt x="10668" y="1696212"/>
                  </a:moveTo>
                  <a:lnTo>
                    <a:pt x="1524" y="1696212"/>
                  </a:lnTo>
                  <a:lnTo>
                    <a:pt x="1524" y="1658112"/>
                  </a:lnTo>
                  <a:lnTo>
                    <a:pt x="10668" y="1658112"/>
                  </a:lnTo>
                  <a:lnTo>
                    <a:pt x="10668" y="1696212"/>
                  </a:lnTo>
                  <a:close/>
                </a:path>
                <a:path w="10795" h="4927600">
                  <a:moveTo>
                    <a:pt x="10668" y="1761744"/>
                  </a:moveTo>
                  <a:lnTo>
                    <a:pt x="1524" y="1761744"/>
                  </a:lnTo>
                  <a:lnTo>
                    <a:pt x="1524" y="1723644"/>
                  </a:lnTo>
                  <a:lnTo>
                    <a:pt x="10668" y="1723644"/>
                  </a:lnTo>
                  <a:lnTo>
                    <a:pt x="10668" y="1761744"/>
                  </a:lnTo>
                  <a:close/>
                </a:path>
                <a:path w="10795" h="4927600">
                  <a:moveTo>
                    <a:pt x="10668" y="1828800"/>
                  </a:moveTo>
                  <a:lnTo>
                    <a:pt x="1524" y="1828800"/>
                  </a:lnTo>
                  <a:lnTo>
                    <a:pt x="1524" y="1790700"/>
                  </a:lnTo>
                  <a:lnTo>
                    <a:pt x="10668" y="1790700"/>
                  </a:lnTo>
                  <a:lnTo>
                    <a:pt x="10668" y="1828800"/>
                  </a:lnTo>
                  <a:close/>
                </a:path>
                <a:path w="10795" h="4927600">
                  <a:moveTo>
                    <a:pt x="10668" y="1894332"/>
                  </a:moveTo>
                  <a:lnTo>
                    <a:pt x="1524" y="1894332"/>
                  </a:lnTo>
                  <a:lnTo>
                    <a:pt x="1524" y="1856232"/>
                  </a:lnTo>
                  <a:lnTo>
                    <a:pt x="10668" y="1856232"/>
                  </a:lnTo>
                  <a:lnTo>
                    <a:pt x="10668" y="1894332"/>
                  </a:lnTo>
                  <a:close/>
                </a:path>
                <a:path w="10795" h="4927600">
                  <a:moveTo>
                    <a:pt x="10668" y="1961388"/>
                  </a:moveTo>
                  <a:lnTo>
                    <a:pt x="1524" y="1961388"/>
                  </a:lnTo>
                  <a:lnTo>
                    <a:pt x="1524" y="1923288"/>
                  </a:lnTo>
                  <a:lnTo>
                    <a:pt x="10668" y="1923288"/>
                  </a:lnTo>
                  <a:lnTo>
                    <a:pt x="10668" y="1961388"/>
                  </a:lnTo>
                  <a:close/>
                </a:path>
                <a:path w="10795" h="4927600">
                  <a:moveTo>
                    <a:pt x="10668" y="2026920"/>
                  </a:moveTo>
                  <a:lnTo>
                    <a:pt x="1524" y="2026920"/>
                  </a:lnTo>
                  <a:lnTo>
                    <a:pt x="1524" y="1988820"/>
                  </a:lnTo>
                  <a:lnTo>
                    <a:pt x="10668" y="1988820"/>
                  </a:lnTo>
                  <a:lnTo>
                    <a:pt x="10668" y="2026920"/>
                  </a:lnTo>
                  <a:close/>
                </a:path>
                <a:path w="10795" h="4927600">
                  <a:moveTo>
                    <a:pt x="10668" y="2093976"/>
                  </a:moveTo>
                  <a:lnTo>
                    <a:pt x="1524" y="2093976"/>
                  </a:lnTo>
                  <a:lnTo>
                    <a:pt x="1524" y="2055876"/>
                  </a:lnTo>
                  <a:lnTo>
                    <a:pt x="10668" y="2055876"/>
                  </a:lnTo>
                  <a:lnTo>
                    <a:pt x="10668" y="2093976"/>
                  </a:lnTo>
                  <a:close/>
                </a:path>
                <a:path w="10795" h="4927600">
                  <a:moveTo>
                    <a:pt x="10668" y="2159508"/>
                  </a:moveTo>
                  <a:lnTo>
                    <a:pt x="1524" y="2159508"/>
                  </a:lnTo>
                  <a:lnTo>
                    <a:pt x="1524" y="2121408"/>
                  </a:lnTo>
                  <a:lnTo>
                    <a:pt x="10668" y="2121408"/>
                  </a:lnTo>
                  <a:lnTo>
                    <a:pt x="10668" y="2159508"/>
                  </a:lnTo>
                  <a:close/>
                </a:path>
                <a:path w="10795" h="4927600">
                  <a:moveTo>
                    <a:pt x="10668" y="2226564"/>
                  </a:moveTo>
                  <a:lnTo>
                    <a:pt x="1524" y="2226564"/>
                  </a:lnTo>
                  <a:lnTo>
                    <a:pt x="1524" y="2188464"/>
                  </a:lnTo>
                  <a:lnTo>
                    <a:pt x="10668" y="2188464"/>
                  </a:lnTo>
                  <a:lnTo>
                    <a:pt x="10668" y="2226564"/>
                  </a:lnTo>
                  <a:close/>
                </a:path>
                <a:path w="10795" h="4927600">
                  <a:moveTo>
                    <a:pt x="10668" y="2292096"/>
                  </a:moveTo>
                  <a:lnTo>
                    <a:pt x="1524" y="2292096"/>
                  </a:lnTo>
                  <a:lnTo>
                    <a:pt x="1524" y="2253996"/>
                  </a:lnTo>
                  <a:lnTo>
                    <a:pt x="10668" y="2253996"/>
                  </a:lnTo>
                  <a:lnTo>
                    <a:pt x="10668" y="2292096"/>
                  </a:lnTo>
                  <a:close/>
                </a:path>
                <a:path w="10795" h="4927600">
                  <a:moveTo>
                    <a:pt x="10668" y="2359152"/>
                  </a:moveTo>
                  <a:lnTo>
                    <a:pt x="1524" y="2359152"/>
                  </a:lnTo>
                  <a:lnTo>
                    <a:pt x="1524" y="2321052"/>
                  </a:lnTo>
                  <a:lnTo>
                    <a:pt x="10668" y="2321052"/>
                  </a:lnTo>
                  <a:lnTo>
                    <a:pt x="10668" y="2359152"/>
                  </a:lnTo>
                  <a:close/>
                </a:path>
                <a:path w="10795" h="4927600">
                  <a:moveTo>
                    <a:pt x="10668" y="2424684"/>
                  </a:moveTo>
                  <a:lnTo>
                    <a:pt x="1524" y="2424684"/>
                  </a:lnTo>
                  <a:lnTo>
                    <a:pt x="1524" y="2386584"/>
                  </a:lnTo>
                  <a:lnTo>
                    <a:pt x="10668" y="2386584"/>
                  </a:lnTo>
                  <a:lnTo>
                    <a:pt x="10668" y="2424684"/>
                  </a:lnTo>
                  <a:close/>
                </a:path>
                <a:path w="10795" h="4927600">
                  <a:moveTo>
                    <a:pt x="10668" y="2491740"/>
                  </a:moveTo>
                  <a:lnTo>
                    <a:pt x="1524" y="2491740"/>
                  </a:lnTo>
                  <a:lnTo>
                    <a:pt x="1524" y="2453640"/>
                  </a:lnTo>
                  <a:lnTo>
                    <a:pt x="10668" y="2453640"/>
                  </a:lnTo>
                  <a:lnTo>
                    <a:pt x="10668" y="2491740"/>
                  </a:lnTo>
                  <a:close/>
                </a:path>
                <a:path w="10795" h="4927600">
                  <a:moveTo>
                    <a:pt x="10668" y="2557272"/>
                  </a:moveTo>
                  <a:lnTo>
                    <a:pt x="1524" y="2557272"/>
                  </a:lnTo>
                  <a:lnTo>
                    <a:pt x="1524" y="2519172"/>
                  </a:lnTo>
                  <a:lnTo>
                    <a:pt x="10668" y="2519172"/>
                  </a:lnTo>
                  <a:lnTo>
                    <a:pt x="10668" y="2557272"/>
                  </a:lnTo>
                  <a:close/>
                </a:path>
                <a:path w="10795" h="4927600">
                  <a:moveTo>
                    <a:pt x="10668" y="2624328"/>
                  </a:moveTo>
                  <a:lnTo>
                    <a:pt x="1524" y="2624328"/>
                  </a:lnTo>
                  <a:lnTo>
                    <a:pt x="1524" y="2586228"/>
                  </a:lnTo>
                  <a:lnTo>
                    <a:pt x="10668" y="2586228"/>
                  </a:lnTo>
                  <a:lnTo>
                    <a:pt x="10668" y="2624328"/>
                  </a:lnTo>
                  <a:close/>
                </a:path>
                <a:path w="10795" h="4927600">
                  <a:moveTo>
                    <a:pt x="10668" y="2689860"/>
                  </a:moveTo>
                  <a:lnTo>
                    <a:pt x="1524" y="2689860"/>
                  </a:lnTo>
                  <a:lnTo>
                    <a:pt x="1524" y="2653284"/>
                  </a:lnTo>
                  <a:lnTo>
                    <a:pt x="10668" y="2653284"/>
                  </a:lnTo>
                  <a:lnTo>
                    <a:pt x="10668" y="2689860"/>
                  </a:lnTo>
                  <a:close/>
                </a:path>
                <a:path w="10795" h="4927600">
                  <a:moveTo>
                    <a:pt x="10668" y="2756916"/>
                  </a:moveTo>
                  <a:lnTo>
                    <a:pt x="1524" y="2756916"/>
                  </a:lnTo>
                  <a:lnTo>
                    <a:pt x="1524" y="2718816"/>
                  </a:lnTo>
                  <a:lnTo>
                    <a:pt x="10668" y="2718816"/>
                  </a:lnTo>
                  <a:lnTo>
                    <a:pt x="10668" y="2756916"/>
                  </a:lnTo>
                  <a:close/>
                </a:path>
                <a:path w="10795" h="4927600">
                  <a:moveTo>
                    <a:pt x="10668" y="2822448"/>
                  </a:moveTo>
                  <a:lnTo>
                    <a:pt x="1524" y="2822448"/>
                  </a:lnTo>
                  <a:lnTo>
                    <a:pt x="1524" y="2785872"/>
                  </a:lnTo>
                  <a:lnTo>
                    <a:pt x="10668" y="2785872"/>
                  </a:lnTo>
                  <a:lnTo>
                    <a:pt x="10668" y="2822448"/>
                  </a:lnTo>
                  <a:close/>
                </a:path>
                <a:path w="10795" h="4927600">
                  <a:moveTo>
                    <a:pt x="10668" y="2889504"/>
                  </a:moveTo>
                  <a:lnTo>
                    <a:pt x="1524" y="2889504"/>
                  </a:lnTo>
                  <a:lnTo>
                    <a:pt x="1524" y="2851404"/>
                  </a:lnTo>
                  <a:lnTo>
                    <a:pt x="10668" y="2851404"/>
                  </a:lnTo>
                  <a:lnTo>
                    <a:pt x="10668" y="2889504"/>
                  </a:lnTo>
                  <a:close/>
                </a:path>
                <a:path w="10795" h="4927600">
                  <a:moveTo>
                    <a:pt x="10668" y="2955036"/>
                  </a:moveTo>
                  <a:lnTo>
                    <a:pt x="1524" y="2955036"/>
                  </a:lnTo>
                  <a:lnTo>
                    <a:pt x="1524" y="2918460"/>
                  </a:lnTo>
                  <a:lnTo>
                    <a:pt x="10668" y="2918460"/>
                  </a:lnTo>
                  <a:lnTo>
                    <a:pt x="10668" y="2955036"/>
                  </a:lnTo>
                  <a:close/>
                </a:path>
                <a:path w="10795" h="4927600">
                  <a:moveTo>
                    <a:pt x="10668" y="3022092"/>
                  </a:moveTo>
                  <a:lnTo>
                    <a:pt x="1524" y="3022092"/>
                  </a:lnTo>
                  <a:lnTo>
                    <a:pt x="1524" y="2983992"/>
                  </a:lnTo>
                  <a:lnTo>
                    <a:pt x="10668" y="2983992"/>
                  </a:lnTo>
                  <a:lnTo>
                    <a:pt x="10668" y="3022092"/>
                  </a:lnTo>
                  <a:close/>
                </a:path>
                <a:path w="10795" h="4927600">
                  <a:moveTo>
                    <a:pt x="10668" y="3089148"/>
                  </a:moveTo>
                  <a:lnTo>
                    <a:pt x="1524" y="3089148"/>
                  </a:lnTo>
                  <a:lnTo>
                    <a:pt x="1524" y="3051048"/>
                  </a:lnTo>
                  <a:lnTo>
                    <a:pt x="10668" y="3051048"/>
                  </a:lnTo>
                  <a:lnTo>
                    <a:pt x="10668" y="3089148"/>
                  </a:lnTo>
                  <a:close/>
                </a:path>
                <a:path w="10795" h="4927600">
                  <a:moveTo>
                    <a:pt x="10668" y="3154680"/>
                  </a:moveTo>
                  <a:lnTo>
                    <a:pt x="1524" y="3154680"/>
                  </a:lnTo>
                  <a:lnTo>
                    <a:pt x="1524" y="3116580"/>
                  </a:lnTo>
                  <a:lnTo>
                    <a:pt x="10668" y="3116580"/>
                  </a:lnTo>
                  <a:lnTo>
                    <a:pt x="10668" y="3154680"/>
                  </a:lnTo>
                  <a:close/>
                </a:path>
                <a:path w="10795" h="4927600">
                  <a:moveTo>
                    <a:pt x="10668" y="3221736"/>
                  </a:moveTo>
                  <a:lnTo>
                    <a:pt x="1524" y="3221736"/>
                  </a:lnTo>
                  <a:lnTo>
                    <a:pt x="1524" y="3183636"/>
                  </a:lnTo>
                  <a:lnTo>
                    <a:pt x="10668" y="3183636"/>
                  </a:lnTo>
                  <a:lnTo>
                    <a:pt x="10668" y="3221736"/>
                  </a:lnTo>
                  <a:close/>
                </a:path>
                <a:path w="10795" h="4927600">
                  <a:moveTo>
                    <a:pt x="10668" y="3287268"/>
                  </a:moveTo>
                  <a:lnTo>
                    <a:pt x="1524" y="3287268"/>
                  </a:lnTo>
                  <a:lnTo>
                    <a:pt x="1524" y="3249168"/>
                  </a:lnTo>
                  <a:lnTo>
                    <a:pt x="10668" y="3249168"/>
                  </a:lnTo>
                  <a:lnTo>
                    <a:pt x="10668" y="3287268"/>
                  </a:lnTo>
                  <a:close/>
                </a:path>
                <a:path w="10795" h="4927600">
                  <a:moveTo>
                    <a:pt x="10668" y="3354324"/>
                  </a:moveTo>
                  <a:lnTo>
                    <a:pt x="1524" y="3354324"/>
                  </a:lnTo>
                  <a:lnTo>
                    <a:pt x="1524" y="3316224"/>
                  </a:lnTo>
                  <a:lnTo>
                    <a:pt x="10668" y="3316224"/>
                  </a:lnTo>
                  <a:lnTo>
                    <a:pt x="10668" y="3354324"/>
                  </a:lnTo>
                  <a:close/>
                </a:path>
                <a:path w="10795" h="4927600">
                  <a:moveTo>
                    <a:pt x="10668" y="3419856"/>
                  </a:moveTo>
                  <a:lnTo>
                    <a:pt x="1524" y="3419856"/>
                  </a:lnTo>
                  <a:lnTo>
                    <a:pt x="1524" y="3381756"/>
                  </a:lnTo>
                  <a:lnTo>
                    <a:pt x="10668" y="3381756"/>
                  </a:lnTo>
                  <a:lnTo>
                    <a:pt x="10668" y="3419856"/>
                  </a:lnTo>
                  <a:close/>
                </a:path>
                <a:path w="10795" h="4927600">
                  <a:moveTo>
                    <a:pt x="10668" y="3486912"/>
                  </a:moveTo>
                  <a:lnTo>
                    <a:pt x="1524" y="3486912"/>
                  </a:lnTo>
                  <a:lnTo>
                    <a:pt x="1524" y="3448812"/>
                  </a:lnTo>
                  <a:lnTo>
                    <a:pt x="10668" y="3448812"/>
                  </a:lnTo>
                  <a:lnTo>
                    <a:pt x="10668" y="3486912"/>
                  </a:lnTo>
                  <a:close/>
                </a:path>
                <a:path w="10795" h="4927600">
                  <a:moveTo>
                    <a:pt x="10668" y="3552444"/>
                  </a:moveTo>
                  <a:lnTo>
                    <a:pt x="1524" y="3552444"/>
                  </a:lnTo>
                  <a:lnTo>
                    <a:pt x="1524" y="3514344"/>
                  </a:lnTo>
                  <a:lnTo>
                    <a:pt x="10668" y="3514344"/>
                  </a:lnTo>
                  <a:lnTo>
                    <a:pt x="10668" y="3552444"/>
                  </a:lnTo>
                  <a:close/>
                </a:path>
                <a:path w="10795" h="4927600">
                  <a:moveTo>
                    <a:pt x="10668" y="3619500"/>
                  </a:moveTo>
                  <a:lnTo>
                    <a:pt x="1524" y="3619500"/>
                  </a:lnTo>
                  <a:lnTo>
                    <a:pt x="1524" y="3581400"/>
                  </a:lnTo>
                  <a:lnTo>
                    <a:pt x="10668" y="3581400"/>
                  </a:lnTo>
                  <a:lnTo>
                    <a:pt x="10668" y="3619500"/>
                  </a:lnTo>
                  <a:close/>
                </a:path>
                <a:path w="10795" h="4927600">
                  <a:moveTo>
                    <a:pt x="10668" y="3685032"/>
                  </a:moveTo>
                  <a:lnTo>
                    <a:pt x="1524" y="3685032"/>
                  </a:lnTo>
                  <a:lnTo>
                    <a:pt x="1524" y="3646932"/>
                  </a:lnTo>
                  <a:lnTo>
                    <a:pt x="10668" y="3646932"/>
                  </a:lnTo>
                  <a:lnTo>
                    <a:pt x="10668" y="3685032"/>
                  </a:lnTo>
                  <a:close/>
                </a:path>
                <a:path w="10795" h="4927600">
                  <a:moveTo>
                    <a:pt x="10668" y="3752088"/>
                  </a:moveTo>
                  <a:lnTo>
                    <a:pt x="1524" y="3752088"/>
                  </a:lnTo>
                  <a:lnTo>
                    <a:pt x="1524" y="3713988"/>
                  </a:lnTo>
                  <a:lnTo>
                    <a:pt x="10668" y="3713988"/>
                  </a:lnTo>
                  <a:lnTo>
                    <a:pt x="10668" y="3752088"/>
                  </a:lnTo>
                  <a:close/>
                </a:path>
                <a:path w="10795" h="4927600">
                  <a:moveTo>
                    <a:pt x="10668" y="3817620"/>
                  </a:moveTo>
                  <a:lnTo>
                    <a:pt x="1524" y="3817620"/>
                  </a:lnTo>
                  <a:lnTo>
                    <a:pt x="1524" y="3779520"/>
                  </a:lnTo>
                  <a:lnTo>
                    <a:pt x="10668" y="3779520"/>
                  </a:lnTo>
                  <a:lnTo>
                    <a:pt x="10668" y="3817620"/>
                  </a:lnTo>
                  <a:close/>
                </a:path>
                <a:path w="10795" h="4927600">
                  <a:moveTo>
                    <a:pt x="10668" y="3884676"/>
                  </a:moveTo>
                  <a:lnTo>
                    <a:pt x="1524" y="3884676"/>
                  </a:lnTo>
                  <a:lnTo>
                    <a:pt x="1524" y="3846576"/>
                  </a:lnTo>
                  <a:lnTo>
                    <a:pt x="10668" y="3846576"/>
                  </a:lnTo>
                  <a:lnTo>
                    <a:pt x="10668" y="3884676"/>
                  </a:lnTo>
                  <a:close/>
                </a:path>
                <a:path w="10795" h="4927600">
                  <a:moveTo>
                    <a:pt x="10668" y="3950208"/>
                  </a:moveTo>
                  <a:lnTo>
                    <a:pt x="1524" y="3950208"/>
                  </a:lnTo>
                  <a:lnTo>
                    <a:pt x="1524" y="3912108"/>
                  </a:lnTo>
                  <a:lnTo>
                    <a:pt x="10668" y="3912108"/>
                  </a:lnTo>
                  <a:lnTo>
                    <a:pt x="10668" y="3950208"/>
                  </a:lnTo>
                  <a:close/>
                </a:path>
                <a:path w="10795" h="4927600">
                  <a:moveTo>
                    <a:pt x="10668" y="4017264"/>
                  </a:moveTo>
                  <a:lnTo>
                    <a:pt x="1524" y="4017264"/>
                  </a:lnTo>
                  <a:lnTo>
                    <a:pt x="1524" y="3979164"/>
                  </a:lnTo>
                  <a:lnTo>
                    <a:pt x="10668" y="3979164"/>
                  </a:lnTo>
                  <a:lnTo>
                    <a:pt x="10668" y="4017264"/>
                  </a:lnTo>
                  <a:close/>
                </a:path>
                <a:path w="10795" h="4927600">
                  <a:moveTo>
                    <a:pt x="10668" y="4082796"/>
                  </a:moveTo>
                  <a:lnTo>
                    <a:pt x="1524" y="4082796"/>
                  </a:lnTo>
                  <a:lnTo>
                    <a:pt x="1524" y="4044696"/>
                  </a:lnTo>
                  <a:lnTo>
                    <a:pt x="10668" y="4044696"/>
                  </a:lnTo>
                  <a:lnTo>
                    <a:pt x="10668" y="4082796"/>
                  </a:lnTo>
                  <a:close/>
                </a:path>
                <a:path w="10795" h="4927600">
                  <a:moveTo>
                    <a:pt x="10668" y="4149852"/>
                  </a:moveTo>
                  <a:lnTo>
                    <a:pt x="1524" y="4149852"/>
                  </a:lnTo>
                  <a:lnTo>
                    <a:pt x="1524" y="4111752"/>
                  </a:lnTo>
                  <a:lnTo>
                    <a:pt x="10668" y="4111752"/>
                  </a:lnTo>
                  <a:lnTo>
                    <a:pt x="10668" y="4149852"/>
                  </a:lnTo>
                  <a:close/>
                </a:path>
                <a:path w="10795" h="4927600">
                  <a:moveTo>
                    <a:pt x="10668" y="4215384"/>
                  </a:moveTo>
                  <a:lnTo>
                    <a:pt x="1524" y="4215384"/>
                  </a:lnTo>
                  <a:lnTo>
                    <a:pt x="1524" y="4177284"/>
                  </a:lnTo>
                  <a:lnTo>
                    <a:pt x="10668" y="4177284"/>
                  </a:lnTo>
                  <a:lnTo>
                    <a:pt x="10668" y="4215384"/>
                  </a:lnTo>
                  <a:close/>
                </a:path>
                <a:path w="10795" h="4927600">
                  <a:moveTo>
                    <a:pt x="10668" y="4282440"/>
                  </a:moveTo>
                  <a:lnTo>
                    <a:pt x="1524" y="4282440"/>
                  </a:lnTo>
                  <a:lnTo>
                    <a:pt x="1524" y="4244340"/>
                  </a:lnTo>
                  <a:lnTo>
                    <a:pt x="10668" y="4244340"/>
                  </a:lnTo>
                  <a:lnTo>
                    <a:pt x="10668" y="4282440"/>
                  </a:lnTo>
                  <a:close/>
                </a:path>
                <a:path w="10795" h="4927600">
                  <a:moveTo>
                    <a:pt x="10668" y="4347972"/>
                  </a:moveTo>
                  <a:lnTo>
                    <a:pt x="1524" y="4347972"/>
                  </a:lnTo>
                  <a:lnTo>
                    <a:pt x="1524" y="4311396"/>
                  </a:lnTo>
                  <a:lnTo>
                    <a:pt x="10668" y="4311396"/>
                  </a:lnTo>
                  <a:lnTo>
                    <a:pt x="10668" y="4347972"/>
                  </a:lnTo>
                  <a:close/>
                </a:path>
                <a:path w="10795" h="4927600">
                  <a:moveTo>
                    <a:pt x="10668" y="4415028"/>
                  </a:moveTo>
                  <a:lnTo>
                    <a:pt x="1524" y="4415028"/>
                  </a:lnTo>
                  <a:lnTo>
                    <a:pt x="1524" y="4376928"/>
                  </a:lnTo>
                  <a:lnTo>
                    <a:pt x="10668" y="4376928"/>
                  </a:lnTo>
                  <a:lnTo>
                    <a:pt x="10668" y="4415028"/>
                  </a:lnTo>
                  <a:close/>
                </a:path>
                <a:path w="10795" h="4927600">
                  <a:moveTo>
                    <a:pt x="10668" y="4480560"/>
                  </a:moveTo>
                  <a:lnTo>
                    <a:pt x="1524" y="4480560"/>
                  </a:lnTo>
                  <a:lnTo>
                    <a:pt x="1524" y="4443984"/>
                  </a:lnTo>
                  <a:lnTo>
                    <a:pt x="10668" y="4443984"/>
                  </a:lnTo>
                  <a:lnTo>
                    <a:pt x="10668" y="4480560"/>
                  </a:lnTo>
                  <a:close/>
                </a:path>
                <a:path w="10795" h="4927600">
                  <a:moveTo>
                    <a:pt x="10668" y="4547616"/>
                  </a:moveTo>
                  <a:lnTo>
                    <a:pt x="1524" y="4547616"/>
                  </a:lnTo>
                  <a:lnTo>
                    <a:pt x="1524" y="4509516"/>
                  </a:lnTo>
                  <a:lnTo>
                    <a:pt x="10668" y="4509516"/>
                  </a:lnTo>
                  <a:lnTo>
                    <a:pt x="10668" y="4547616"/>
                  </a:lnTo>
                  <a:close/>
                </a:path>
                <a:path w="10795" h="4927600">
                  <a:moveTo>
                    <a:pt x="10668" y="4613148"/>
                  </a:moveTo>
                  <a:lnTo>
                    <a:pt x="1524" y="4613148"/>
                  </a:lnTo>
                  <a:lnTo>
                    <a:pt x="1524" y="4576572"/>
                  </a:lnTo>
                  <a:lnTo>
                    <a:pt x="10668" y="4576572"/>
                  </a:lnTo>
                  <a:lnTo>
                    <a:pt x="10668" y="4613148"/>
                  </a:lnTo>
                  <a:close/>
                </a:path>
                <a:path w="10795" h="4927600">
                  <a:moveTo>
                    <a:pt x="10668" y="4680204"/>
                  </a:moveTo>
                  <a:lnTo>
                    <a:pt x="1524" y="4680204"/>
                  </a:lnTo>
                  <a:lnTo>
                    <a:pt x="1524" y="4642104"/>
                  </a:lnTo>
                  <a:lnTo>
                    <a:pt x="10668" y="4642104"/>
                  </a:lnTo>
                  <a:lnTo>
                    <a:pt x="10668" y="4680204"/>
                  </a:lnTo>
                  <a:close/>
                </a:path>
                <a:path w="10795" h="4927600">
                  <a:moveTo>
                    <a:pt x="10668" y="4745736"/>
                  </a:moveTo>
                  <a:lnTo>
                    <a:pt x="1524" y="4745736"/>
                  </a:lnTo>
                  <a:lnTo>
                    <a:pt x="1524" y="4709160"/>
                  </a:lnTo>
                  <a:lnTo>
                    <a:pt x="10668" y="4709160"/>
                  </a:lnTo>
                  <a:lnTo>
                    <a:pt x="10668" y="4745736"/>
                  </a:lnTo>
                  <a:close/>
                </a:path>
                <a:path w="10795" h="4927600">
                  <a:moveTo>
                    <a:pt x="10668" y="4812792"/>
                  </a:moveTo>
                  <a:lnTo>
                    <a:pt x="1524" y="4812792"/>
                  </a:lnTo>
                  <a:lnTo>
                    <a:pt x="1524" y="4774692"/>
                  </a:lnTo>
                  <a:lnTo>
                    <a:pt x="10668" y="4774692"/>
                  </a:lnTo>
                  <a:lnTo>
                    <a:pt x="10668" y="4812792"/>
                  </a:lnTo>
                  <a:close/>
                </a:path>
                <a:path w="10795" h="4927600">
                  <a:moveTo>
                    <a:pt x="10668" y="4879848"/>
                  </a:moveTo>
                  <a:lnTo>
                    <a:pt x="1524" y="4879848"/>
                  </a:lnTo>
                  <a:lnTo>
                    <a:pt x="1524" y="4841748"/>
                  </a:lnTo>
                  <a:lnTo>
                    <a:pt x="10668" y="4841748"/>
                  </a:lnTo>
                  <a:lnTo>
                    <a:pt x="10668" y="4879848"/>
                  </a:lnTo>
                  <a:close/>
                </a:path>
                <a:path w="10795" h="4927600">
                  <a:moveTo>
                    <a:pt x="10668" y="4927092"/>
                  </a:moveTo>
                  <a:lnTo>
                    <a:pt x="1524" y="4927092"/>
                  </a:lnTo>
                  <a:lnTo>
                    <a:pt x="1524" y="4907280"/>
                  </a:lnTo>
                  <a:lnTo>
                    <a:pt x="10668" y="4907280"/>
                  </a:lnTo>
                  <a:lnTo>
                    <a:pt x="10668" y="4927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55257" y="2111501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0"/>
                  </a:moveTo>
                  <a:lnTo>
                    <a:pt x="0" y="835151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49923" y="2973323"/>
              <a:ext cx="10795" cy="502920"/>
            </a:xfrm>
            <a:custGeom>
              <a:avLst/>
              <a:gdLst/>
              <a:ahLst/>
              <a:cxnLst/>
              <a:rect l="l" t="t" r="r" b="b"/>
              <a:pathLst>
                <a:path w="10795" h="502920">
                  <a:moveTo>
                    <a:pt x="10667" y="0"/>
                  </a:moveTo>
                  <a:lnTo>
                    <a:pt x="10667" y="38099"/>
                  </a:lnTo>
                  <a:lnTo>
                    <a:pt x="0" y="38099"/>
                  </a:lnTo>
                  <a:lnTo>
                    <a:pt x="0" y="1523"/>
                  </a:lnTo>
                  <a:lnTo>
                    <a:pt x="10667" y="0"/>
                  </a:lnTo>
                  <a:close/>
                </a:path>
                <a:path w="10795" h="502920">
                  <a:moveTo>
                    <a:pt x="10667" y="67055"/>
                  </a:moveTo>
                  <a:lnTo>
                    <a:pt x="10667" y="105155"/>
                  </a:lnTo>
                  <a:lnTo>
                    <a:pt x="0" y="105155"/>
                  </a:lnTo>
                  <a:lnTo>
                    <a:pt x="0" y="67055"/>
                  </a:lnTo>
                  <a:lnTo>
                    <a:pt x="10667" y="67055"/>
                  </a:lnTo>
                  <a:close/>
                </a:path>
                <a:path w="10795" h="502920">
                  <a:moveTo>
                    <a:pt x="10667" y="134111"/>
                  </a:moveTo>
                  <a:lnTo>
                    <a:pt x="10667" y="170687"/>
                  </a:lnTo>
                  <a:lnTo>
                    <a:pt x="0" y="170687"/>
                  </a:lnTo>
                  <a:lnTo>
                    <a:pt x="0" y="134111"/>
                  </a:lnTo>
                  <a:lnTo>
                    <a:pt x="10667" y="134111"/>
                  </a:lnTo>
                  <a:close/>
                </a:path>
                <a:path w="10795" h="502920">
                  <a:moveTo>
                    <a:pt x="10667" y="199643"/>
                  </a:moveTo>
                  <a:lnTo>
                    <a:pt x="10667" y="237743"/>
                  </a:lnTo>
                  <a:lnTo>
                    <a:pt x="0" y="237743"/>
                  </a:lnTo>
                  <a:lnTo>
                    <a:pt x="0" y="199643"/>
                  </a:lnTo>
                  <a:lnTo>
                    <a:pt x="10667" y="199643"/>
                  </a:lnTo>
                  <a:close/>
                </a:path>
                <a:path w="10795" h="502920">
                  <a:moveTo>
                    <a:pt x="10667" y="266699"/>
                  </a:moveTo>
                  <a:lnTo>
                    <a:pt x="10667" y="303275"/>
                  </a:lnTo>
                  <a:lnTo>
                    <a:pt x="0" y="303275"/>
                  </a:lnTo>
                  <a:lnTo>
                    <a:pt x="0" y="266699"/>
                  </a:lnTo>
                  <a:lnTo>
                    <a:pt x="10667" y="266699"/>
                  </a:lnTo>
                  <a:close/>
                </a:path>
                <a:path w="10795" h="502920">
                  <a:moveTo>
                    <a:pt x="10667" y="332231"/>
                  </a:moveTo>
                  <a:lnTo>
                    <a:pt x="10667" y="370331"/>
                  </a:lnTo>
                  <a:lnTo>
                    <a:pt x="0" y="370331"/>
                  </a:lnTo>
                  <a:lnTo>
                    <a:pt x="0" y="332231"/>
                  </a:lnTo>
                  <a:lnTo>
                    <a:pt x="10667" y="332231"/>
                  </a:lnTo>
                  <a:close/>
                </a:path>
                <a:path w="10795" h="502920">
                  <a:moveTo>
                    <a:pt x="10667" y="399287"/>
                  </a:moveTo>
                  <a:lnTo>
                    <a:pt x="10667" y="435863"/>
                  </a:lnTo>
                  <a:lnTo>
                    <a:pt x="0" y="435863"/>
                  </a:lnTo>
                  <a:lnTo>
                    <a:pt x="0" y="399287"/>
                  </a:lnTo>
                  <a:lnTo>
                    <a:pt x="10667" y="399287"/>
                  </a:lnTo>
                  <a:close/>
                </a:path>
                <a:path w="10795" h="502920">
                  <a:moveTo>
                    <a:pt x="10667" y="464819"/>
                  </a:moveTo>
                  <a:lnTo>
                    <a:pt x="10667" y="502919"/>
                  </a:lnTo>
                  <a:lnTo>
                    <a:pt x="1523" y="502919"/>
                  </a:lnTo>
                  <a:lnTo>
                    <a:pt x="0" y="464819"/>
                  </a:lnTo>
                  <a:lnTo>
                    <a:pt x="10667" y="4648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56019" y="3504437"/>
              <a:ext cx="0" cy="3535679"/>
            </a:xfrm>
            <a:custGeom>
              <a:avLst/>
              <a:gdLst/>
              <a:ahLst/>
              <a:cxnLst/>
              <a:rect l="l" t="t" r="r" b="b"/>
              <a:pathLst>
                <a:path h="3535679">
                  <a:moveTo>
                    <a:pt x="0" y="0"/>
                  </a:moveTo>
                  <a:lnTo>
                    <a:pt x="0" y="3535679"/>
                  </a:lnTo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10272" y="2112264"/>
              <a:ext cx="10795" cy="4927600"/>
            </a:xfrm>
            <a:custGeom>
              <a:avLst/>
              <a:gdLst/>
              <a:ahLst/>
              <a:cxnLst/>
              <a:rect l="l" t="t" r="r" b="b"/>
              <a:pathLst>
                <a:path w="10795" h="4927600">
                  <a:moveTo>
                    <a:pt x="9144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9144" y="0"/>
                  </a:lnTo>
                  <a:lnTo>
                    <a:pt x="9144" y="38100"/>
                  </a:lnTo>
                  <a:close/>
                </a:path>
                <a:path w="10795" h="4927600">
                  <a:moveTo>
                    <a:pt x="9144" y="103632"/>
                  </a:moveTo>
                  <a:lnTo>
                    <a:pt x="0" y="103632"/>
                  </a:lnTo>
                  <a:lnTo>
                    <a:pt x="0" y="65532"/>
                  </a:lnTo>
                  <a:lnTo>
                    <a:pt x="9144" y="65532"/>
                  </a:lnTo>
                  <a:lnTo>
                    <a:pt x="9144" y="103632"/>
                  </a:lnTo>
                  <a:close/>
                </a:path>
                <a:path w="10795" h="4927600">
                  <a:moveTo>
                    <a:pt x="9144" y="170688"/>
                  </a:moveTo>
                  <a:lnTo>
                    <a:pt x="0" y="170688"/>
                  </a:lnTo>
                  <a:lnTo>
                    <a:pt x="0" y="132588"/>
                  </a:lnTo>
                  <a:lnTo>
                    <a:pt x="9144" y="132588"/>
                  </a:lnTo>
                  <a:lnTo>
                    <a:pt x="9144" y="170688"/>
                  </a:lnTo>
                  <a:close/>
                </a:path>
                <a:path w="10795" h="4927600">
                  <a:moveTo>
                    <a:pt x="9144" y="236220"/>
                  </a:moveTo>
                  <a:lnTo>
                    <a:pt x="0" y="236220"/>
                  </a:lnTo>
                  <a:lnTo>
                    <a:pt x="0" y="198120"/>
                  </a:lnTo>
                  <a:lnTo>
                    <a:pt x="9144" y="198120"/>
                  </a:lnTo>
                  <a:lnTo>
                    <a:pt x="9144" y="236220"/>
                  </a:lnTo>
                  <a:close/>
                </a:path>
                <a:path w="10795" h="4927600">
                  <a:moveTo>
                    <a:pt x="9144" y="303276"/>
                  </a:moveTo>
                  <a:lnTo>
                    <a:pt x="0" y="303276"/>
                  </a:lnTo>
                  <a:lnTo>
                    <a:pt x="0" y="265176"/>
                  </a:lnTo>
                  <a:lnTo>
                    <a:pt x="9144" y="265176"/>
                  </a:lnTo>
                  <a:lnTo>
                    <a:pt x="9144" y="303276"/>
                  </a:lnTo>
                  <a:close/>
                </a:path>
                <a:path w="10795" h="4927600">
                  <a:moveTo>
                    <a:pt x="10668" y="368808"/>
                  </a:moveTo>
                  <a:lnTo>
                    <a:pt x="0" y="368808"/>
                  </a:lnTo>
                  <a:lnTo>
                    <a:pt x="0" y="330708"/>
                  </a:lnTo>
                  <a:lnTo>
                    <a:pt x="9144" y="330708"/>
                  </a:lnTo>
                  <a:lnTo>
                    <a:pt x="10668" y="368808"/>
                  </a:lnTo>
                  <a:close/>
                </a:path>
                <a:path w="10795" h="4927600">
                  <a:moveTo>
                    <a:pt x="10668" y="435864"/>
                  </a:moveTo>
                  <a:lnTo>
                    <a:pt x="0" y="435864"/>
                  </a:lnTo>
                  <a:lnTo>
                    <a:pt x="0" y="397764"/>
                  </a:lnTo>
                  <a:lnTo>
                    <a:pt x="10668" y="397764"/>
                  </a:lnTo>
                  <a:lnTo>
                    <a:pt x="10668" y="435864"/>
                  </a:lnTo>
                  <a:close/>
                </a:path>
                <a:path w="10795" h="4927600">
                  <a:moveTo>
                    <a:pt x="10668" y="501396"/>
                  </a:moveTo>
                  <a:lnTo>
                    <a:pt x="0" y="501396"/>
                  </a:lnTo>
                  <a:lnTo>
                    <a:pt x="0" y="463296"/>
                  </a:lnTo>
                  <a:lnTo>
                    <a:pt x="10668" y="463296"/>
                  </a:lnTo>
                  <a:lnTo>
                    <a:pt x="10668" y="501396"/>
                  </a:lnTo>
                  <a:close/>
                </a:path>
                <a:path w="10795" h="4927600">
                  <a:moveTo>
                    <a:pt x="10668" y="568452"/>
                  </a:moveTo>
                  <a:lnTo>
                    <a:pt x="0" y="568452"/>
                  </a:lnTo>
                  <a:lnTo>
                    <a:pt x="0" y="530352"/>
                  </a:lnTo>
                  <a:lnTo>
                    <a:pt x="10668" y="530352"/>
                  </a:lnTo>
                  <a:lnTo>
                    <a:pt x="10668" y="568452"/>
                  </a:lnTo>
                  <a:close/>
                </a:path>
                <a:path w="10795" h="4927600">
                  <a:moveTo>
                    <a:pt x="10668" y="633984"/>
                  </a:moveTo>
                  <a:lnTo>
                    <a:pt x="0" y="633984"/>
                  </a:lnTo>
                  <a:lnTo>
                    <a:pt x="0" y="595884"/>
                  </a:lnTo>
                  <a:lnTo>
                    <a:pt x="10668" y="595884"/>
                  </a:lnTo>
                  <a:lnTo>
                    <a:pt x="10668" y="633984"/>
                  </a:lnTo>
                  <a:close/>
                </a:path>
                <a:path w="10795" h="4927600">
                  <a:moveTo>
                    <a:pt x="10668" y="701040"/>
                  </a:moveTo>
                  <a:lnTo>
                    <a:pt x="0" y="701040"/>
                  </a:lnTo>
                  <a:lnTo>
                    <a:pt x="0" y="662940"/>
                  </a:lnTo>
                  <a:lnTo>
                    <a:pt x="10668" y="662940"/>
                  </a:lnTo>
                  <a:lnTo>
                    <a:pt x="10668" y="701040"/>
                  </a:lnTo>
                  <a:close/>
                </a:path>
                <a:path w="10795" h="4927600">
                  <a:moveTo>
                    <a:pt x="10668" y="766572"/>
                  </a:moveTo>
                  <a:lnTo>
                    <a:pt x="0" y="766572"/>
                  </a:lnTo>
                  <a:lnTo>
                    <a:pt x="0" y="728472"/>
                  </a:lnTo>
                  <a:lnTo>
                    <a:pt x="10668" y="728472"/>
                  </a:lnTo>
                  <a:lnTo>
                    <a:pt x="10668" y="766572"/>
                  </a:lnTo>
                  <a:close/>
                </a:path>
                <a:path w="10795" h="4927600">
                  <a:moveTo>
                    <a:pt x="10668" y="833628"/>
                  </a:moveTo>
                  <a:lnTo>
                    <a:pt x="0" y="833628"/>
                  </a:lnTo>
                  <a:lnTo>
                    <a:pt x="0" y="795528"/>
                  </a:lnTo>
                  <a:lnTo>
                    <a:pt x="10668" y="795528"/>
                  </a:lnTo>
                  <a:lnTo>
                    <a:pt x="10668" y="833628"/>
                  </a:lnTo>
                  <a:close/>
                </a:path>
                <a:path w="10795" h="4927600">
                  <a:moveTo>
                    <a:pt x="10668" y="899160"/>
                  </a:moveTo>
                  <a:lnTo>
                    <a:pt x="0" y="899160"/>
                  </a:lnTo>
                  <a:lnTo>
                    <a:pt x="0" y="862584"/>
                  </a:lnTo>
                  <a:lnTo>
                    <a:pt x="10668" y="861060"/>
                  </a:lnTo>
                  <a:lnTo>
                    <a:pt x="10668" y="899160"/>
                  </a:lnTo>
                  <a:close/>
                </a:path>
                <a:path w="10795" h="4927600">
                  <a:moveTo>
                    <a:pt x="10668" y="966216"/>
                  </a:moveTo>
                  <a:lnTo>
                    <a:pt x="0" y="966216"/>
                  </a:lnTo>
                  <a:lnTo>
                    <a:pt x="0" y="928116"/>
                  </a:lnTo>
                  <a:lnTo>
                    <a:pt x="10668" y="928116"/>
                  </a:lnTo>
                  <a:lnTo>
                    <a:pt x="10668" y="966216"/>
                  </a:lnTo>
                  <a:close/>
                </a:path>
                <a:path w="10795" h="4927600">
                  <a:moveTo>
                    <a:pt x="10668" y="1031748"/>
                  </a:moveTo>
                  <a:lnTo>
                    <a:pt x="0" y="1031748"/>
                  </a:lnTo>
                  <a:lnTo>
                    <a:pt x="0" y="995172"/>
                  </a:lnTo>
                  <a:lnTo>
                    <a:pt x="10668" y="995172"/>
                  </a:lnTo>
                  <a:lnTo>
                    <a:pt x="10668" y="1031748"/>
                  </a:lnTo>
                  <a:close/>
                </a:path>
                <a:path w="10795" h="4927600">
                  <a:moveTo>
                    <a:pt x="10668" y="1098804"/>
                  </a:moveTo>
                  <a:lnTo>
                    <a:pt x="0" y="1098804"/>
                  </a:lnTo>
                  <a:lnTo>
                    <a:pt x="0" y="1060704"/>
                  </a:lnTo>
                  <a:lnTo>
                    <a:pt x="10668" y="1060704"/>
                  </a:lnTo>
                  <a:lnTo>
                    <a:pt x="10668" y="1098804"/>
                  </a:lnTo>
                  <a:close/>
                </a:path>
                <a:path w="10795" h="4927600">
                  <a:moveTo>
                    <a:pt x="10668" y="1164336"/>
                  </a:moveTo>
                  <a:lnTo>
                    <a:pt x="0" y="1164336"/>
                  </a:lnTo>
                  <a:lnTo>
                    <a:pt x="0" y="1127760"/>
                  </a:lnTo>
                  <a:lnTo>
                    <a:pt x="10668" y="1127760"/>
                  </a:lnTo>
                  <a:lnTo>
                    <a:pt x="10668" y="1164336"/>
                  </a:lnTo>
                  <a:close/>
                </a:path>
                <a:path w="10795" h="4927600">
                  <a:moveTo>
                    <a:pt x="10668" y="1231392"/>
                  </a:moveTo>
                  <a:lnTo>
                    <a:pt x="0" y="1231392"/>
                  </a:lnTo>
                  <a:lnTo>
                    <a:pt x="0" y="1193292"/>
                  </a:lnTo>
                  <a:lnTo>
                    <a:pt x="10668" y="1193292"/>
                  </a:lnTo>
                  <a:lnTo>
                    <a:pt x="10668" y="1231392"/>
                  </a:lnTo>
                  <a:close/>
                </a:path>
                <a:path w="10795" h="4927600">
                  <a:moveTo>
                    <a:pt x="10668" y="1296924"/>
                  </a:moveTo>
                  <a:lnTo>
                    <a:pt x="0" y="1296924"/>
                  </a:lnTo>
                  <a:lnTo>
                    <a:pt x="0" y="1260348"/>
                  </a:lnTo>
                  <a:lnTo>
                    <a:pt x="10668" y="1260348"/>
                  </a:lnTo>
                  <a:lnTo>
                    <a:pt x="10668" y="1296924"/>
                  </a:lnTo>
                  <a:close/>
                </a:path>
                <a:path w="10795" h="4927600">
                  <a:moveTo>
                    <a:pt x="10668" y="1363980"/>
                  </a:moveTo>
                  <a:lnTo>
                    <a:pt x="0" y="1363980"/>
                  </a:lnTo>
                  <a:lnTo>
                    <a:pt x="0" y="1325880"/>
                  </a:lnTo>
                  <a:lnTo>
                    <a:pt x="10668" y="1325880"/>
                  </a:lnTo>
                  <a:lnTo>
                    <a:pt x="10668" y="1363980"/>
                  </a:lnTo>
                  <a:close/>
                </a:path>
                <a:path w="10795" h="4927600">
                  <a:moveTo>
                    <a:pt x="10668" y="1431036"/>
                  </a:moveTo>
                  <a:lnTo>
                    <a:pt x="0" y="1431036"/>
                  </a:lnTo>
                  <a:lnTo>
                    <a:pt x="0" y="1392936"/>
                  </a:lnTo>
                  <a:lnTo>
                    <a:pt x="10668" y="1392936"/>
                  </a:lnTo>
                  <a:lnTo>
                    <a:pt x="10668" y="1431036"/>
                  </a:lnTo>
                  <a:close/>
                </a:path>
                <a:path w="10795" h="4927600">
                  <a:moveTo>
                    <a:pt x="10668" y="1496568"/>
                  </a:moveTo>
                  <a:lnTo>
                    <a:pt x="0" y="1496568"/>
                  </a:lnTo>
                  <a:lnTo>
                    <a:pt x="0" y="1458468"/>
                  </a:lnTo>
                  <a:lnTo>
                    <a:pt x="10668" y="1458468"/>
                  </a:lnTo>
                  <a:lnTo>
                    <a:pt x="10668" y="1496568"/>
                  </a:lnTo>
                  <a:close/>
                </a:path>
                <a:path w="10795" h="4927600">
                  <a:moveTo>
                    <a:pt x="10668" y="1563624"/>
                  </a:moveTo>
                  <a:lnTo>
                    <a:pt x="0" y="1563624"/>
                  </a:lnTo>
                  <a:lnTo>
                    <a:pt x="0" y="1525524"/>
                  </a:lnTo>
                  <a:lnTo>
                    <a:pt x="10668" y="1525524"/>
                  </a:lnTo>
                  <a:lnTo>
                    <a:pt x="10668" y="1563624"/>
                  </a:lnTo>
                  <a:close/>
                </a:path>
                <a:path w="10795" h="4927600">
                  <a:moveTo>
                    <a:pt x="10668" y="1629156"/>
                  </a:moveTo>
                  <a:lnTo>
                    <a:pt x="0" y="1629156"/>
                  </a:lnTo>
                  <a:lnTo>
                    <a:pt x="0" y="1591056"/>
                  </a:lnTo>
                  <a:lnTo>
                    <a:pt x="10668" y="1591056"/>
                  </a:lnTo>
                  <a:lnTo>
                    <a:pt x="10668" y="1629156"/>
                  </a:lnTo>
                  <a:close/>
                </a:path>
                <a:path w="10795" h="4927600">
                  <a:moveTo>
                    <a:pt x="10668" y="1696212"/>
                  </a:moveTo>
                  <a:lnTo>
                    <a:pt x="0" y="1696212"/>
                  </a:lnTo>
                  <a:lnTo>
                    <a:pt x="0" y="1658112"/>
                  </a:lnTo>
                  <a:lnTo>
                    <a:pt x="10668" y="1658112"/>
                  </a:lnTo>
                  <a:lnTo>
                    <a:pt x="10668" y="1696212"/>
                  </a:lnTo>
                  <a:close/>
                </a:path>
                <a:path w="10795" h="4927600">
                  <a:moveTo>
                    <a:pt x="10668" y="1761744"/>
                  </a:moveTo>
                  <a:lnTo>
                    <a:pt x="0" y="1761744"/>
                  </a:lnTo>
                  <a:lnTo>
                    <a:pt x="0" y="1723644"/>
                  </a:lnTo>
                  <a:lnTo>
                    <a:pt x="10668" y="1723644"/>
                  </a:lnTo>
                  <a:lnTo>
                    <a:pt x="10668" y="1761744"/>
                  </a:lnTo>
                  <a:close/>
                </a:path>
                <a:path w="10795" h="4927600">
                  <a:moveTo>
                    <a:pt x="10668" y="1828800"/>
                  </a:moveTo>
                  <a:lnTo>
                    <a:pt x="0" y="1828800"/>
                  </a:lnTo>
                  <a:lnTo>
                    <a:pt x="0" y="1790700"/>
                  </a:lnTo>
                  <a:lnTo>
                    <a:pt x="10668" y="1790700"/>
                  </a:lnTo>
                  <a:lnTo>
                    <a:pt x="10668" y="1828800"/>
                  </a:lnTo>
                  <a:close/>
                </a:path>
                <a:path w="10795" h="4927600">
                  <a:moveTo>
                    <a:pt x="10668" y="1894332"/>
                  </a:moveTo>
                  <a:lnTo>
                    <a:pt x="0" y="1894332"/>
                  </a:lnTo>
                  <a:lnTo>
                    <a:pt x="0" y="1856232"/>
                  </a:lnTo>
                  <a:lnTo>
                    <a:pt x="10668" y="1856232"/>
                  </a:lnTo>
                  <a:lnTo>
                    <a:pt x="10668" y="1894332"/>
                  </a:lnTo>
                  <a:close/>
                </a:path>
                <a:path w="10795" h="4927600">
                  <a:moveTo>
                    <a:pt x="10668" y="1961388"/>
                  </a:moveTo>
                  <a:lnTo>
                    <a:pt x="0" y="1961388"/>
                  </a:lnTo>
                  <a:lnTo>
                    <a:pt x="0" y="1923288"/>
                  </a:lnTo>
                  <a:lnTo>
                    <a:pt x="10668" y="1923288"/>
                  </a:lnTo>
                  <a:lnTo>
                    <a:pt x="10668" y="1961388"/>
                  </a:lnTo>
                  <a:close/>
                </a:path>
                <a:path w="10795" h="4927600">
                  <a:moveTo>
                    <a:pt x="10668" y="2026920"/>
                  </a:moveTo>
                  <a:lnTo>
                    <a:pt x="0" y="2026920"/>
                  </a:lnTo>
                  <a:lnTo>
                    <a:pt x="0" y="1988820"/>
                  </a:lnTo>
                  <a:lnTo>
                    <a:pt x="10668" y="1988820"/>
                  </a:lnTo>
                  <a:lnTo>
                    <a:pt x="10668" y="2026920"/>
                  </a:lnTo>
                  <a:close/>
                </a:path>
                <a:path w="10795" h="4927600">
                  <a:moveTo>
                    <a:pt x="10668" y="2093976"/>
                  </a:moveTo>
                  <a:lnTo>
                    <a:pt x="0" y="2093976"/>
                  </a:lnTo>
                  <a:lnTo>
                    <a:pt x="0" y="2055876"/>
                  </a:lnTo>
                  <a:lnTo>
                    <a:pt x="10668" y="2055876"/>
                  </a:lnTo>
                  <a:lnTo>
                    <a:pt x="10668" y="2093976"/>
                  </a:lnTo>
                  <a:close/>
                </a:path>
                <a:path w="10795" h="4927600">
                  <a:moveTo>
                    <a:pt x="10668" y="2159508"/>
                  </a:moveTo>
                  <a:lnTo>
                    <a:pt x="0" y="2159508"/>
                  </a:lnTo>
                  <a:lnTo>
                    <a:pt x="0" y="2121408"/>
                  </a:lnTo>
                  <a:lnTo>
                    <a:pt x="10668" y="2121408"/>
                  </a:lnTo>
                  <a:lnTo>
                    <a:pt x="10668" y="2159508"/>
                  </a:lnTo>
                  <a:close/>
                </a:path>
                <a:path w="10795" h="4927600">
                  <a:moveTo>
                    <a:pt x="10668" y="2226564"/>
                  </a:moveTo>
                  <a:lnTo>
                    <a:pt x="0" y="2226564"/>
                  </a:lnTo>
                  <a:lnTo>
                    <a:pt x="0" y="2188464"/>
                  </a:lnTo>
                  <a:lnTo>
                    <a:pt x="10668" y="2188464"/>
                  </a:lnTo>
                  <a:lnTo>
                    <a:pt x="10668" y="2226564"/>
                  </a:lnTo>
                  <a:close/>
                </a:path>
                <a:path w="10795" h="4927600">
                  <a:moveTo>
                    <a:pt x="10668" y="2292096"/>
                  </a:moveTo>
                  <a:lnTo>
                    <a:pt x="0" y="2292096"/>
                  </a:lnTo>
                  <a:lnTo>
                    <a:pt x="0" y="2253996"/>
                  </a:lnTo>
                  <a:lnTo>
                    <a:pt x="10668" y="2253996"/>
                  </a:lnTo>
                  <a:lnTo>
                    <a:pt x="10668" y="2292096"/>
                  </a:lnTo>
                  <a:close/>
                </a:path>
                <a:path w="10795" h="4927600">
                  <a:moveTo>
                    <a:pt x="10668" y="2359152"/>
                  </a:moveTo>
                  <a:lnTo>
                    <a:pt x="0" y="2359152"/>
                  </a:lnTo>
                  <a:lnTo>
                    <a:pt x="0" y="2321052"/>
                  </a:lnTo>
                  <a:lnTo>
                    <a:pt x="10668" y="2321052"/>
                  </a:lnTo>
                  <a:lnTo>
                    <a:pt x="10668" y="2359152"/>
                  </a:lnTo>
                  <a:close/>
                </a:path>
                <a:path w="10795" h="4927600">
                  <a:moveTo>
                    <a:pt x="10668" y="2424684"/>
                  </a:moveTo>
                  <a:lnTo>
                    <a:pt x="0" y="2424684"/>
                  </a:lnTo>
                  <a:lnTo>
                    <a:pt x="0" y="2386584"/>
                  </a:lnTo>
                  <a:lnTo>
                    <a:pt x="10668" y="2386584"/>
                  </a:lnTo>
                  <a:lnTo>
                    <a:pt x="10668" y="2424684"/>
                  </a:lnTo>
                  <a:close/>
                </a:path>
                <a:path w="10795" h="4927600">
                  <a:moveTo>
                    <a:pt x="10668" y="2491740"/>
                  </a:moveTo>
                  <a:lnTo>
                    <a:pt x="0" y="2491740"/>
                  </a:lnTo>
                  <a:lnTo>
                    <a:pt x="0" y="2453640"/>
                  </a:lnTo>
                  <a:lnTo>
                    <a:pt x="10668" y="2453640"/>
                  </a:lnTo>
                  <a:lnTo>
                    <a:pt x="10668" y="2491740"/>
                  </a:lnTo>
                  <a:close/>
                </a:path>
                <a:path w="10795" h="4927600">
                  <a:moveTo>
                    <a:pt x="10668" y="2557272"/>
                  </a:moveTo>
                  <a:lnTo>
                    <a:pt x="0" y="2557272"/>
                  </a:lnTo>
                  <a:lnTo>
                    <a:pt x="0" y="2519172"/>
                  </a:lnTo>
                  <a:lnTo>
                    <a:pt x="10668" y="2519172"/>
                  </a:lnTo>
                  <a:lnTo>
                    <a:pt x="10668" y="2557272"/>
                  </a:lnTo>
                  <a:close/>
                </a:path>
                <a:path w="10795" h="4927600">
                  <a:moveTo>
                    <a:pt x="10668" y="2624328"/>
                  </a:moveTo>
                  <a:lnTo>
                    <a:pt x="0" y="2624328"/>
                  </a:lnTo>
                  <a:lnTo>
                    <a:pt x="0" y="2586228"/>
                  </a:lnTo>
                  <a:lnTo>
                    <a:pt x="10668" y="2586228"/>
                  </a:lnTo>
                  <a:lnTo>
                    <a:pt x="10668" y="2624328"/>
                  </a:lnTo>
                  <a:close/>
                </a:path>
                <a:path w="10795" h="4927600">
                  <a:moveTo>
                    <a:pt x="10668" y="2689860"/>
                  </a:moveTo>
                  <a:lnTo>
                    <a:pt x="0" y="2689860"/>
                  </a:lnTo>
                  <a:lnTo>
                    <a:pt x="0" y="2653284"/>
                  </a:lnTo>
                  <a:lnTo>
                    <a:pt x="10668" y="2653284"/>
                  </a:lnTo>
                  <a:lnTo>
                    <a:pt x="10668" y="2689860"/>
                  </a:lnTo>
                  <a:close/>
                </a:path>
                <a:path w="10795" h="4927600">
                  <a:moveTo>
                    <a:pt x="10668" y="2756916"/>
                  </a:moveTo>
                  <a:lnTo>
                    <a:pt x="0" y="2756916"/>
                  </a:lnTo>
                  <a:lnTo>
                    <a:pt x="0" y="2718816"/>
                  </a:lnTo>
                  <a:lnTo>
                    <a:pt x="10668" y="2718816"/>
                  </a:lnTo>
                  <a:lnTo>
                    <a:pt x="10668" y="2756916"/>
                  </a:lnTo>
                  <a:close/>
                </a:path>
                <a:path w="10795" h="4927600">
                  <a:moveTo>
                    <a:pt x="10668" y="2822448"/>
                  </a:moveTo>
                  <a:lnTo>
                    <a:pt x="0" y="2822448"/>
                  </a:lnTo>
                  <a:lnTo>
                    <a:pt x="0" y="2785872"/>
                  </a:lnTo>
                  <a:lnTo>
                    <a:pt x="10668" y="2785872"/>
                  </a:lnTo>
                  <a:lnTo>
                    <a:pt x="10668" y="2822448"/>
                  </a:lnTo>
                  <a:close/>
                </a:path>
                <a:path w="10795" h="4927600">
                  <a:moveTo>
                    <a:pt x="10668" y="2889504"/>
                  </a:moveTo>
                  <a:lnTo>
                    <a:pt x="0" y="2889504"/>
                  </a:lnTo>
                  <a:lnTo>
                    <a:pt x="0" y="2851404"/>
                  </a:lnTo>
                  <a:lnTo>
                    <a:pt x="10668" y="2851404"/>
                  </a:lnTo>
                  <a:lnTo>
                    <a:pt x="10668" y="2889504"/>
                  </a:lnTo>
                  <a:close/>
                </a:path>
                <a:path w="10795" h="4927600">
                  <a:moveTo>
                    <a:pt x="10668" y="2955036"/>
                  </a:moveTo>
                  <a:lnTo>
                    <a:pt x="1524" y="2955036"/>
                  </a:lnTo>
                  <a:lnTo>
                    <a:pt x="0" y="2918460"/>
                  </a:lnTo>
                  <a:lnTo>
                    <a:pt x="10668" y="2918460"/>
                  </a:lnTo>
                  <a:lnTo>
                    <a:pt x="10668" y="2955036"/>
                  </a:lnTo>
                  <a:close/>
                </a:path>
                <a:path w="10795" h="4927600">
                  <a:moveTo>
                    <a:pt x="10668" y="3022092"/>
                  </a:moveTo>
                  <a:lnTo>
                    <a:pt x="1524" y="3022092"/>
                  </a:lnTo>
                  <a:lnTo>
                    <a:pt x="1524" y="2983992"/>
                  </a:lnTo>
                  <a:lnTo>
                    <a:pt x="10668" y="2983992"/>
                  </a:lnTo>
                  <a:lnTo>
                    <a:pt x="10668" y="3022092"/>
                  </a:lnTo>
                  <a:close/>
                </a:path>
                <a:path w="10795" h="4927600">
                  <a:moveTo>
                    <a:pt x="10668" y="3089148"/>
                  </a:moveTo>
                  <a:lnTo>
                    <a:pt x="1524" y="3089148"/>
                  </a:lnTo>
                  <a:lnTo>
                    <a:pt x="1524" y="3051048"/>
                  </a:lnTo>
                  <a:lnTo>
                    <a:pt x="10668" y="3051048"/>
                  </a:lnTo>
                  <a:lnTo>
                    <a:pt x="10668" y="3089148"/>
                  </a:lnTo>
                  <a:close/>
                </a:path>
                <a:path w="10795" h="4927600">
                  <a:moveTo>
                    <a:pt x="10668" y="3154680"/>
                  </a:moveTo>
                  <a:lnTo>
                    <a:pt x="1524" y="3154680"/>
                  </a:lnTo>
                  <a:lnTo>
                    <a:pt x="1524" y="3116580"/>
                  </a:lnTo>
                  <a:lnTo>
                    <a:pt x="10668" y="3116580"/>
                  </a:lnTo>
                  <a:lnTo>
                    <a:pt x="10668" y="3154680"/>
                  </a:lnTo>
                  <a:close/>
                </a:path>
                <a:path w="10795" h="4927600">
                  <a:moveTo>
                    <a:pt x="10668" y="3221736"/>
                  </a:moveTo>
                  <a:lnTo>
                    <a:pt x="1524" y="3221736"/>
                  </a:lnTo>
                  <a:lnTo>
                    <a:pt x="1524" y="3183636"/>
                  </a:lnTo>
                  <a:lnTo>
                    <a:pt x="10668" y="3183636"/>
                  </a:lnTo>
                  <a:lnTo>
                    <a:pt x="10668" y="3221736"/>
                  </a:lnTo>
                  <a:close/>
                </a:path>
                <a:path w="10795" h="4927600">
                  <a:moveTo>
                    <a:pt x="10668" y="3287268"/>
                  </a:moveTo>
                  <a:lnTo>
                    <a:pt x="1524" y="3287268"/>
                  </a:lnTo>
                  <a:lnTo>
                    <a:pt x="1524" y="3249168"/>
                  </a:lnTo>
                  <a:lnTo>
                    <a:pt x="10668" y="3249168"/>
                  </a:lnTo>
                  <a:lnTo>
                    <a:pt x="10668" y="3287268"/>
                  </a:lnTo>
                  <a:close/>
                </a:path>
                <a:path w="10795" h="4927600">
                  <a:moveTo>
                    <a:pt x="10668" y="3354324"/>
                  </a:moveTo>
                  <a:lnTo>
                    <a:pt x="1524" y="3354324"/>
                  </a:lnTo>
                  <a:lnTo>
                    <a:pt x="1524" y="3316224"/>
                  </a:lnTo>
                  <a:lnTo>
                    <a:pt x="10668" y="3316224"/>
                  </a:lnTo>
                  <a:lnTo>
                    <a:pt x="10668" y="3354324"/>
                  </a:lnTo>
                  <a:close/>
                </a:path>
                <a:path w="10795" h="4927600">
                  <a:moveTo>
                    <a:pt x="10668" y="3419856"/>
                  </a:moveTo>
                  <a:lnTo>
                    <a:pt x="1524" y="3419856"/>
                  </a:lnTo>
                  <a:lnTo>
                    <a:pt x="1524" y="3381756"/>
                  </a:lnTo>
                  <a:lnTo>
                    <a:pt x="10668" y="3381756"/>
                  </a:lnTo>
                  <a:lnTo>
                    <a:pt x="10668" y="3419856"/>
                  </a:lnTo>
                  <a:close/>
                </a:path>
                <a:path w="10795" h="4927600">
                  <a:moveTo>
                    <a:pt x="10668" y="3486912"/>
                  </a:moveTo>
                  <a:lnTo>
                    <a:pt x="1524" y="3486912"/>
                  </a:lnTo>
                  <a:lnTo>
                    <a:pt x="1524" y="3448812"/>
                  </a:lnTo>
                  <a:lnTo>
                    <a:pt x="10668" y="3448812"/>
                  </a:lnTo>
                  <a:lnTo>
                    <a:pt x="10668" y="3486912"/>
                  </a:lnTo>
                  <a:close/>
                </a:path>
                <a:path w="10795" h="4927600">
                  <a:moveTo>
                    <a:pt x="10668" y="3552444"/>
                  </a:moveTo>
                  <a:lnTo>
                    <a:pt x="1524" y="3552444"/>
                  </a:lnTo>
                  <a:lnTo>
                    <a:pt x="1524" y="3514344"/>
                  </a:lnTo>
                  <a:lnTo>
                    <a:pt x="10668" y="3514344"/>
                  </a:lnTo>
                  <a:lnTo>
                    <a:pt x="10668" y="3552444"/>
                  </a:lnTo>
                  <a:close/>
                </a:path>
                <a:path w="10795" h="4927600">
                  <a:moveTo>
                    <a:pt x="10668" y="3619500"/>
                  </a:moveTo>
                  <a:lnTo>
                    <a:pt x="1524" y="3619500"/>
                  </a:lnTo>
                  <a:lnTo>
                    <a:pt x="1524" y="3581400"/>
                  </a:lnTo>
                  <a:lnTo>
                    <a:pt x="10668" y="3581400"/>
                  </a:lnTo>
                  <a:lnTo>
                    <a:pt x="10668" y="3619500"/>
                  </a:lnTo>
                  <a:close/>
                </a:path>
                <a:path w="10795" h="4927600">
                  <a:moveTo>
                    <a:pt x="10668" y="3685032"/>
                  </a:moveTo>
                  <a:lnTo>
                    <a:pt x="1524" y="3685032"/>
                  </a:lnTo>
                  <a:lnTo>
                    <a:pt x="1524" y="3646932"/>
                  </a:lnTo>
                  <a:lnTo>
                    <a:pt x="10668" y="3646932"/>
                  </a:lnTo>
                  <a:lnTo>
                    <a:pt x="10668" y="3685032"/>
                  </a:lnTo>
                  <a:close/>
                </a:path>
                <a:path w="10795" h="4927600">
                  <a:moveTo>
                    <a:pt x="10668" y="3752088"/>
                  </a:moveTo>
                  <a:lnTo>
                    <a:pt x="1524" y="3752088"/>
                  </a:lnTo>
                  <a:lnTo>
                    <a:pt x="1524" y="3713988"/>
                  </a:lnTo>
                  <a:lnTo>
                    <a:pt x="10668" y="3713988"/>
                  </a:lnTo>
                  <a:lnTo>
                    <a:pt x="10668" y="3752088"/>
                  </a:lnTo>
                  <a:close/>
                </a:path>
                <a:path w="10795" h="4927600">
                  <a:moveTo>
                    <a:pt x="10668" y="3817620"/>
                  </a:moveTo>
                  <a:lnTo>
                    <a:pt x="1524" y="3817620"/>
                  </a:lnTo>
                  <a:lnTo>
                    <a:pt x="1524" y="3779520"/>
                  </a:lnTo>
                  <a:lnTo>
                    <a:pt x="10668" y="3779520"/>
                  </a:lnTo>
                  <a:lnTo>
                    <a:pt x="10668" y="3817620"/>
                  </a:lnTo>
                  <a:close/>
                </a:path>
                <a:path w="10795" h="4927600">
                  <a:moveTo>
                    <a:pt x="10668" y="3884676"/>
                  </a:moveTo>
                  <a:lnTo>
                    <a:pt x="1524" y="3884676"/>
                  </a:lnTo>
                  <a:lnTo>
                    <a:pt x="1524" y="3846576"/>
                  </a:lnTo>
                  <a:lnTo>
                    <a:pt x="10668" y="3846576"/>
                  </a:lnTo>
                  <a:lnTo>
                    <a:pt x="10668" y="3884676"/>
                  </a:lnTo>
                  <a:close/>
                </a:path>
                <a:path w="10795" h="4927600">
                  <a:moveTo>
                    <a:pt x="10668" y="3950208"/>
                  </a:moveTo>
                  <a:lnTo>
                    <a:pt x="1524" y="3950208"/>
                  </a:lnTo>
                  <a:lnTo>
                    <a:pt x="1524" y="3912108"/>
                  </a:lnTo>
                  <a:lnTo>
                    <a:pt x="10668" y="3912108"/>
                  </a:lnTo>
                  <a:lnTo>
                    <a:pt x="10668" y="3950208"/>
                  </a:lnTo>
                  <a:close/>
                </a:path>
                <a:path w="10795" h="4927600">
                  <a:moveTo>
                    <a:pt x="10668" y="4017264"/>
                  </a:moveTo>
                  <a:lnTo>
                    <a:pt x="1524" y="4017264"/>
                  </a:lnTo>
                  <a:lnTo>
                    <a:pt x="1524" y="3979164"/>
                  </a:lnTo>
                  <a:lnTo>
                    <a:pt x="10668" y="3979164"/>
                  </a:lnTo>
                  <a:lnTo>
                    <a:pt x="10668" y="4017264"/>
                  </a:lnTo>
                  <a:close/>
                </a:path>
                <a:path w="10795" h="4927600">
                  <a:moveTo>
                    <a:pt x="10668" y="4082796"/>
                  </a:moveTo>
                  <a:lnTo>
                    <a:pt x="1524" y="4082796"/>
                  </a:lnTo>
                  <a:lnTo>
                    <a:pt x="1524" y="4044696"/>
                  </a:lnTo>
                  <a:lnTo>
                    <a:pt x="10668" y="4044696"/>
                  </a:lnTo>
                  <a:lnTo>
                    <a:pt x="10668" y="4082796"/>
                  </a:lnTo>
                  <a:close/>
                </a:path>
                <a:path w="10795" h="4927600">
                  <a:moveTo>
                    <a:pt x="10668" y="4149852"/>
                  </a:moveTo>
                  <a:lnTo>
                    <a:pt x="1524" y="4149852"/>
                  </a:lnTo>
                  <a:lnTo>
                    <a:pt x="1524" y="4111752"/>
                  </a:lnTo>
                  <a:lnTo>
                    <a:pt x="10668" y="4111752"/>
                  </a:lnTo>
                  <a:lnTo>
                    <a:pt x="10668" y="4149852"/>
                  </a:lnTo>
                  <a:close/>
                </a:path>
                <a:path w="10795" h="4927600">
                  <a:moveTo>
                    <a:pt x="10668" y="4215384"/>
                  </a:moveTo>
                  <a:lnTo>
                    <a:pt x="1524" y="4215384"/>
                  </a:lnTo>
                  <a:lnTo>
                    <a:pt x="1524" y="4177284"/>
                  </a:lnTo>
                  <a:lnTo>
                    <a:pt x="10668" y="4177284"/>
                  </a:lnTo>
                  <a:lnTo>
                    <a:pt x="10668" y="4215384"/>
                  </a:lnTo>
                  <a:close/>
                </a:path>
                <a:path w="10795" h="4927600">
                  <a:moveTo>
                    <a:pt x="10668" y="4282440"/>
                  </a:moveTo>
                  <a:lnTo>
                    <a:pt x="1524" y="4282440"/>
                  </a:lnTo>
                  <a:lnTo>
                    <a:pt x="1524" y="4244340"/>
                  </a:lnTo>
                  <a:lnTo>
                    <a:pt x="10668" y="4244340"/>
                  </a:lnTo>
                  <a:lnTo>
                    <a:pt x="10668" y="4282440"/>
                  </a:lnTo>
                  <a:close/>
                </a:path>
                <a:path w="10795" h="4927600">
                  <a:moveTo>
                    <a:pt x="10668" y="4347972"/>
                  </a:moveTo>
                  <a:lnTo>
                    <a:pt x="1524" y="4347972"/>
                  </a:lnTo>
                  <a:lnTo>
                    <a:pt x="1524" y="4311396"/>
                  </a:lnTo>
                  <a:lnTo>
                    <a:pt x="10668" y="4311396"/>
                  </a:lnTo>
                  <a:lnTo>
                    <a:pt x="10668" y="4347972"/>
                  </a:lnTo>
                  <a:close/>
                </a:path>
                <a:path w="10795" h="4927600">
                  <a:moveTo>
                    <a:pt x="10668" y="4415028"/>
                  </a:moveTo>
                  <a:lnTo>
                    <a:pt x="1524" y="4415028"/>
                  </a:lnTo>
                  <a:lnTo>
                    <a:pt x="1524" y="4376928"/>
                  </a:lnTo>
                  <a:lnTo>
                    <a:pt x="10668" y="4376928"/>
                  </a:lnTo>
                  <a:lnTo>
                    <a:pt x="10668" y="4415028"/>
                  </a:lnTo>
                  <a:close/>
                </a:path>
                <a:path w="10795" h="4927600">
                  <a:moveTo>
                    <a:pt x="10668" y="4480560"/>
                  </a:moveTo>
                  <a:lnTo>
                    <a:pt x="1524" y="4480560"/>
                  </a:lnTo>
                  <a:lnTo>
                    <a:pt x="1524" y="4443984"/>
                  </a:lnTo>
                  <a:lnTo>
                    <a:pt x="10668" y="4443984"/>
                  </a:lnTo>
                  <a:lnTo>
                    <a:pt x="10668" y="4480560"/>
                  </a:lnTo>
                  <a:close/>
                </a:path>
                <a:path w="10795" h="4927600">
                  <a:moveTo>
                    <a:pt x="10668" y="4547616"/>
                  </a:moveTo>
                  <a:lnTo>
                    <a:pt x="1524" y="4547616"/>
                  </a:lnTo>
                  <a:lnTo>
                    <a:pt x="1524" y="4509516"/>
                  </a:lnTo>
                  <a:lnTo>
                    <a:pt x="10668" y="4509516"/>
                  </a:lnTo>
                  <a:lnTo>
                    <a:pt x="10668" y="4547616"/>
                  </a:lnTo>
                  <a:close/>
                </a:path>
                <a:path w="10795" h="4927600">
                  <a:moveTo>
                    <a:pt x="10668" y="4613148"/>
                  </a:moveTo>
                  <a:lnTo>
                    <a:pt x="1524" y="4613148"/>
                  </a:lnTo>
                  <a:lnTo>
                    <a:pt x="1524" y="4576572"/>
                  </a:lnTo>
                  <a:lnTo>
                    <a:pt x="10668" y="4576572"/>
                  </a:lnTo>
                  <a:lnTo>
                    <a:pt x="10668" y="4613148"/>
                  </a:lnTo>
                  <a:close/>
                </a:path>
                <a:path w="10795" h="4927600">
                  <a:moveTo>
                    <a:pt x="10668" y="4680204"/>
                  </a:moveTo>
                  <a:lnTo>
                    <a:pt x="1524" y="4680204"/>
                  </a:lnTo>
                  <a:lnTo>
                    <a:pt x="1524" y="4642104"/>
                  </a:lnTo>
                  <a:lnTo>
                    <a:pt x="10668" y="4642104"/>
                  </a:lnTo>
                  <a:lnTo>
                    <a:pt x="10668" y="4680204"/>
                  </a:lnTo>
                  <a:close/>
                </a:path>
                <a:path w="10795" h="4927600">
                  <a:moveTo>
                    <a:pt x="10668" y="4745736"/>
                  </a:moveTo>
                  <a:lnTo>
                    <a:pt x="1524" y="4745736"/>
                  </a:lnTo>
                  <a:lnTo>
                    <a:pt x="1524" y="4709160"/>
                  </a:lnTo>
                  <a:lnTo>
                    <a:pt x="10668" y="4709160"/>
                  </a:lnTo>
                  <a:lnTo>
                    <a:pt x="10668" y="4745736"/>
                  </a:lnTo>
                  <a:close/>
                </a:path>
                <a:path w="10795" h="4927600">
                  <a:moveTo>
                    <a:pt x="10668" y="4812792"/>
                  </a:moveTo>
                  <a:lnTo>
                    <a:pt x="1524" y="4812792"/>
                  </a:lnTo>
                  <a:lnTo>
                    <a:pt x="1524" y="4774692"/>
                  </a:lnTo>
                  <a:lnTo>
                    <a:pt x="10668" y="4774692"/>
                  </a:lnTo>
                  <a:lnTo>
                    <a:pt x="10668" y="4812792"/>
                  </a:lnTo>
                  <a:close/>
                </a:path>
                <a:path w="10795" h="4927600">
                  <a:moveTo>
                    <a:pt x="10668" y="4879848"/>
                  </a:moveTo>
                  <a:lnTo>
                    <a:pt x="1524" y="4879848"/>
                  </a:lnTo>
                  <a:lnTo>
                    <a:pt x="1524" y="4841748"/>
                  </a:lnTo>
                  <a:lnTo>
                    <a:pt x="10668" y="4841748"/>
                  </a:lnTo>
                  <a:lnTo>
                    <a:pt x="10668" y="4879848"/>
                  </a:lnTo>
                  <a:close/>
                </a:path>
                <a:path w="10795" h="4927600">
                  <a:moveTo>
                    <a:pt x="10668" y="4927092"/>
                  </a:moveTo>
                  <a:lnTo>
                    <a:pt x="1524" y="4927092"/>
                  </a:lnTo>
                  <a:lnTo>
                    <a:pt x="1524" y="4907280"/>
                  </a:lnTo>
                  <a:lnTo>
                    <a:pt x="10668" y="4907280"/>
                  </a:lnTo>
                  <a:lnTo>
                    <a:pt x="10668" y="4927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10271" y="2112263"/>
              <a:ext cx="10795" cy="899160"/>
            </a:xfrm>
            <a:custGeom>
              <a:avLst/>
              <a:gdLst/>
              <a:ahLst/>
              <a:cxnLst/>
              <a:rect l="l" t="t" r="r" b="b"/>
              <a:pathLst>
                <a:path w="10795" h="899160">
                  <a:moveTo>
                    <a:pt x="9143" y="0"/>
                  </a:moveTo>
                  <a:lnTo>
                    <a:pt x="9143" y="38099"/>
                  </a:lnTo>
                  <a:lnTo>
                    <a:pt x="0" y="38099"/>
                  </a:lnTo>
                  <a:lnTo>
                    <a:pt x="0" y="0"/>
                  </a:lnTo>
                  <a:lnTo>
                    <a:pt x="9143" y="0"/>
                  </a:lnTo>
                  <a:close/>
                </a:path>
                <a:path w="10795" h="899160">
                  <a:moveTo>
                    <a:pt x="9143" y="65531"/>
                  </a:moveTo>
                  <a:lnTo>
                    <a:pt x="9143" y="103631"/>
                  </a:lnTo>
                  <a:lnTo>
                    <a:pt x="0" y="103631"/>
                  </a:lnTo>
                  <a:lnTo>
                    <a:pt x="0" y="65531"/>
                  </a:lnTo>
                  <a:lnTo>
                    <a:pt x="9143" y="65531"/>
                  </a:lnTo>
                  <a:close/>
                </a:path>
                <a:path w="10795" h="899160">
                  <a:moveTo>
                    <a:pt x="9143" y="132587"/>
                  </a:moveTo>
                  <a:lnTo>
                    <a:pt x="9143" y="170687"/>
                  </a:lnTo>
                  <a:lnTo>
                    <a:pt x="0" y="170687"/>
                  </a:lnTo>
                  <a:lnTo>
                    <a:pt x="0" y="132587"/>
                  </a:lnTo>
                  <a:lnTo>
                    <a:pt x="9143" y="132587"/>
                  </a:lnTo>
                  <a:close/>
                </a:path>
                <a:path w="10795" h="899160">
                  <a:moveTo>
                    <a:pt x="9143" y="198119"/>
                  </a:moveTo>
                  <a:lnTo>
                    <a:pt x="9143" y="236219"/>
                  </a:lnTo>
                  <a:lnTo>
                    <a:pt x="0" y="236219"/>
                  </a:lnTo>
                  <a:lnTo>
                    <a:pt x="0" y="198119"/>
                  </a:lnTo>
                  <a:lnTo>
                    <a:pt x="9143" y="198119"/>
                  </a:lnTo>
                  <a:close/>
                </a:path>
                <a:path w="10795" h="899160">
                  <a:moveTo>
                    <a:pt x="9143" y="265175"/>
                  </a:moveTo>
                  <a:lnTo>
                    <a:pt x="9143" y="303275"/>
                  </a:lnTo>
                  <a:lnTo>
                    <a:pt x="0" y="303275"/>
                  </a:lnTo>
                  <a:lnTo>
                    <a:pt x="0" y="265175"/>
                  </a:lnTo>
                  <a:lnTo>
                    <a:pt x="9143" y="265175"/>
                  </a:lnTo>
                  <a:close/>
                </a:path>
                <a:path w="10795" h="899160">
                  <a:moveTo>
                    <a:pt x="9143" y="330707"/>
                  </a:moveTo>
                  <a:lnTo>
                    <a:pt x="10667" y="368807"/>
                  </a:lnTo>
                  <a:lnTo>
                    <a:pt x="0" y="368807"/>
                  </a:lnTo>
                  <a:lnTo>
                    <a:pt x="0" y="330707"/>
                  </a:lnTo>
                  <a:lnTo>
                    <a:pt x="9143" y="330707"/>
                  </a:lnTo>
                  <a:close/>
                </a:path>
                <a:path w="10795" h="899160">
                  <a:moveTo>
                    <a:pt x="10667" y="397763"/>
                  </a:moveTo>
                  <a:lnTo>
                    <a:pt x="10667" y="435863"/>
                  </a:lnTo>
                  <a:lnTo>
                    <a:pt x="0" y="435863"/>
                  </a:lnTo>
                  <a:lnTo>
                    <a:pt x="0" y="397763"/>
                  </a:lnTo>
                  <a:lnTo>
                    <a:pt x="10667" y="397763"/>
                  </a:lnTo>
                  <a:close/>
                </a:path>
                <a:path w="10795" h="899160">
                  <a:moveTo>
                    <a:pt x="10667" y="463295"/>
                  </a:moveTo>
                  <a:lnTo>
                    <a:pt x="10667" y="501395"/>
                  </a:lnTo>
                  <a:lnTo>
                    <a:pt x="0" y="501395"/>
                  </a:lnTo>
                  <a:lnTo>
                    <a:pt x="0" y="463295"/>
                  </a:lnTo>
                  <a:lnTo>
                    <a:pt x="10667" y="463295"/>
                  </a:lnTo>
                  <a:close/>
                </a:path>
                <a:path w="10795" h="899160">
                  <a:moveTo>
                    <a:pt x="10667" y="530351"/>
                  </a:moveTo>
                  <a:lnTo>
                    <a:pt x="10667" y="568451"/>
                  </a:lnTo>
                  <a:lnTo>
                    <a:pt x="0" y="568451"/>
                  </a:lnTo>
                  <a:lnTo>
                    <a:pt x="0" y="530351"/>
                  </a:lnTo>
                  <a:lnTo>
                    <a:pt x="10667" y="530351"/>
                  </a:lnTo>
                  <a:close/>
                </a:path>
                <a:path w="10795" h="899160">
                  <a:moveTo>
                    <a:pt x="10667" y="595883"/>
                  </a:moveTo>
                  <a:lnTo>
                    <a:pt x="10667" y="633983"/>
                  </a:lnTo>
                  <a:lnTo>
                    <a:pt x="0" y="633983"/>
                  </a:lnTo>
                  <a:lnTo>
                    <a:pt x="0" y="595883"/>
                  </a:lnTo>
                  <a:lnTo>
                    <a:pt x="10667" y="595883"/>
                  </a:lnTo>
                  <a:close/>
                </a:path>
                <a:path w="10795" h="899160">
                  <a:moveTo>
                    <a:pt x="10667" y="662939"/>
                  </a:moveTo>
                  <a:lnTo>
                    <a:pt x="10667" y="701039"/>
                  </a:lnTo>
                  <a:lnTo>
                    <a:pt x="0" y="701039"/>
                  </a:lnTo>
                  <a:lnTo>
                    <a:pt x="0" y="662939"/>
                  </a:lnTo>
                  <a:lnTo>
                    <a:pt x="10667" y="662939"/>
                  </a:lnTo>
                  <a:close/>
                </a:path>
                <a:path w="10795" h="899160">
                  <a:moveTo>
                    <a:pt x="10667" y="728471"/>
                  </a:moveTo>
                  <a:lnTo>
                    <a:pt x="10667" y="766571"/>
                  </a:lnTo>
                  <a:lnTo>
                    <a:pt x="0" y="766571"/>
                  </a:lnTo>
                  <a:lnTo>
                    <a:pt x="0" y="728471"/>
                  </a:lnTo>
                  <a:lnTo>
                    <a:pt x="10667" y="728471"/>
                  </a:lnTo>
                  <a:close/>
                </a:path>
                <a:path w="10795" h="899160">
                  <a:moveTo>
                    <a:pt x="10667" y="795527"/>
                  </a:moveTo>
                  <a:lnTo>
                    <a:pt x="10667" y="833627"/>
                  </a:lnTo>
                  <a:lnTo>
                    <a:pt x="0" y="833627"/>
                  </a:lnTo>
                  <a:lnTo>
                    <a:pt x="0" y="795527"/>
                  </a:lnTo>
                  <a:lnTo>
                    <a:pt x="10667" y="795527"/>
                  </a:lnTo>
                  <a:close/>
                </a:path>
                <a:path w="10795" h="899160">
                  <a:moveTo>
                    <a:pt x="10667" y="861059"/>
                  </a:moveTo>
                  <a:lnTo>
                    <a:pt x="10667" y="899159"/>
                  </a:lnTo>
                  <a:lnTo>
                    <a:pt x="0" y="899159"/>
                  </a:lnTo>
                  <a:lnTo>
                    <a:pt x="0" y="862583"/>
                  </a:lnTo>
                  <a:lnTo>
                    <a:pt x="10667" y="8610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15605" y="3039617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0" y="0"/>
                  </a:moveTo>
                  <a:lnTo>
                    <a:pt x="0" y="1962911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10271" y="5030723"/>
              <a:ext cx="10795" cy="36830"/>
            </a:xfrm>
            <a:custGeom>
              <a:avLst/>
              <a:gdLst/>
              <a:ahLst/>
              <a:cxnLst/>
              <a:rect l="l" t="t" r="r" b="b"/>
              <a:pathLst>
                <a:path w="10795" h="36829">
                  <a:moveTo>
                    <a:pt x="10667" y="0"/>
                  </a:moveTo>
                  <a:lnTo>
                    <a:pt x="10667" y="36575"/>
                  </a:lnTo>
                  <a:lnTo>
                    <a:pt x="1523" y="36575"/>
                  </a:lnTo>
                  <a:lnTo>
                    <a:pt x="0" y="0"/>
                  </a:lnTo>
                  <a:lnTo>
                    <a:pt x="106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16367" y="5095493"/>
              <a:ext cx="0" cy="1945005"/>
            </a:xfrm>
            <a:custGeom>
              <a:avLst/>
              <a:gdLst/>
              <a:ahLst/>
              <a:cxnLst/>
              <a:rect l="l" t="t" r="r" b="b"/>
              <a:pathLst>
                <a:path h="1945004">
                  <a:moveTo>
                    <a:pt x="0" y="0"/>
                  </a:moveTo>
                  <a:lnTo>
                    <a:pt x="0" y="1944623"/>
                  </a:lnTo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69096" y="2112264"/>
              <a:ext cx="10795" cy="4927600"/>
            </a:xfrm>
            <a:custGeom>
              <a:avLst/>
              <a:gdLst/>
              <a:ahLst/>
              <a:cxnLst/>
              <a:rect l="l" t="t" r="r" b="b"/>
              <a:pathLst>
                <a:path w="10795" h="4927600">
                  <a:moveTo>
                    <a:pt x="10668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0668" y="0"/>
                  </a:lnTo>
                  <a:lnTo>
                    <a:pt x="10668" y="38100"/>
                  </a:lnTo>
                  <a:close/>
                </a:path>
                <a:path w="10795" h="4927600">
                  <a:moveTo>
                    <a:pt x="10668" y="103632"/>
                  </a:moveTo>
                  <a:lnTo>
                    <a:pt x="0" y="103632"/>
                  </a:lnTo>
                  <a:lnTo>
                    <a:pt x="0" y="65532"/>
                  </a:lnTo>
                  <a:lnTo>
                    <a:pt x="10668" y="65532"/>
                  </a:lnTo>
                  <a:lnTo>
                    <a:pt x="10668" y="103632"/>
                  </a:lnTo>
                  <a:close/>
                </a:path>
                <a:path w="10795" h="4927600">
                  <a:moveTo>
                    <a:pt x="10668" y="170688"/>
                  </a:moveTo>
                  <a:lnTo>
                    <a:pt x="0" y="170688"/>
                  </a:lnTo>
                  <a:lnTo>
                    <a:pt x="0" y="132588"/>
                  </a:lnTo>
                  <a:lnTo>
                    <a:pt x="10668" y="132588"/>
                  </a:lnTo>
                  <a:lnTo>
                    <a:pt x="10668" y="170688"/>
                  </a:lnTo>
                  <a:close/>
                </a:path>
                <a:path w="10795" h="4927600">
                  <a:moveTo>
                    <a:pt x="10668" y="236220"/>
                  </a:moveTo>
                  <a:lnTo>
                    <a:pt x="0" y="236220"/>
                  </a:lnTo>
                  <a:lnTo>
                    <a:pt x="0" y="198120"/>
                  </a:lnTo>
                  <a:lnTo>
                    <a:pt x="10668" y="198120"/>
                  </a:lnTo>
                  <a:lnTo>
                    <a:pt x="10668" y="236220"/>
                  </a:lnTo>
                  <a:close/>
                </a:path>
                <a:path w="10795" h="4927600">
                  <a:moveTo>
                    <a:pt x="10668" y="303276"/>
                  </a:moveTo>
                  <a:lnTo>
                    <a:pt x="0" y="303276"/>
                  </a:lnTo>
                  <a:lnTo>
                    <a:pt x="0" y="265176"/>
                  </a:lnTo>
                  <a:lnTo>
                    <a:pt x="10668" y="265176"/>
                  </a:lnTo>
                  <a:lnTo>
                    <a:pt x="10668" y="303276"/>
                  </a:lnTo>
                  <a:close/>
                </a:path>
                <a:path w="10795" h="4927600">
                  <a:moveTo>
                    <a:pt x="10668" y="368808"/>
                  </a:moveTo>
                  <a:lnTo>
                    <a:pt x="0" y="368808"/>
                  </a:lnTo>
                  <a:lnTo>
                    <a:pt x="0" y="330708"/>
                  </a:lnTo>
                  <a:lnTo>
                    <a:pt x="10668" y="330708"/>
                  </a:lnTo>
                  <a:lnTo>
                    <a:pt x="10668" y="368808"/>
                  </a:lnTo>
                  <a:close/>
                </a:path>
                <a:path w="10795" h="4927600">
                  <a:moveTo>
                    <a:pt x="10668" y="435864"/>
                  </a:moveTo>
                  <a:lnTo>
                    <a:pt x="0" y="435864"/>
                  </a:lnTo>
                  <a:lnTo>
                    <a:pt x="0" y="397764"/>
                  </a:lnTo>
                  <a:lnTo>
                    <a:pt x="10668" y="397764"/>
                  </a:lnTo>
                  <a:lnTo>
                    <a:pt x="10668" y="435864"/>
                  </a:lnTo>
                  <a:close/>
                </a:path>
                <a:path w="10795" h="4927600">
                  <a:moveTo>
                    <a:pt x="10668" y="501396"/>
                  </a:moveTo>
                  <a:lnTo>
                    <a:pt x="0" y="501396"/>
                  </a:lnTo>
                  <a:lnTo>
                    <a:pt x="0" y="463296"/>
                  </a:lnTo>
                  <a:lnTo>
                    <a:pt x="10668" y="463296"/>
                  </a:lnTo>
                  <a:lnTo>
                    <a:pt x="10668" y="501396"/>
                  </a:lnTo>
                  <a:close/>
                </a:path>
                <a:path w="10795" h="4927600">
                  <a:moveTo>
                    <a:pt x="10668" y="568452"/>
                  </a:moveTo>
                  <a:lnTo>
                    <a:pt x="0" y="568452"/>
                  </a:lnTo>
                  <a:lnTo>
                    <a:pt x="0" y="530352"/>
                  </a:lnTo>
                  <a:lnTo>
                    <a:pt x="10668" y="530352"/>
                  </a:lnTo>
                  <a:lnTo>
                    <a:pt x="10668" y="568452"/>
                  </a:lnTo>
                  <a:close/>
                </a:path>
                <a:path w="10795" h="4927600">
                  <a:moveTo>
                    <a:pt x="10668" y="633984"/>
                  </a:moveTo>
                  <a:lnTo>
                    <a:pt x="0" y="633984"/>
                  </a:lnTo>
                  <a:lnTo>
                    <a:pt x="0" y="595884"/>
                  </a:lnTo>
                  <a:lnTo>
                    <a:pt x="10668" y="595884"/>
                  </a:lnTo>
                  <a:lnTo>
                    <a:pt x="10668" y="633984"/>
                  </a:lnTo>
                  <a:close/>
                </a:path>
                <a:path w="10795" h="4927600">
                  <a:moveTo>
                    <a:pt x="10668" y="701040"/>
                  </a:moveTo>
                  <a:lnTo>
                    <a:pt x="0" y="701040"/>
                  </a:lnTo>
                  <a:lnTo>
                    <a:pt x="0" y="662940"/>
                  </a:lnTo>
                  <a:lnTo>
                    <a:pt x="10668" y="662940"/>
                  </a:lnTo>
                  <a:lnTo>
                    <a:pt x="10668" y="701040"/>
                  </a:lnTo>
                  <a:close/>
                </a:path>
                <a:path w="10795" h="4927600">
                  <a:moveTo>
                    <a:pt x="10668" y="766572"/>
                  </a:moveTo>
                  <a:lnTo>
                    <a:pt x="0" y="766572"/>
                  </a:lnTo>
                  <a:lnTo>
                    <a:pt x="0" y="728472"/>
                  </a:lnTo>
                  <a:lnTo>
                    <a:pt x="10668" y="728472"/>
                  </a:lnTo>
                  <a:lnTo>
                    <a:pt x="10668" y="766572"/>
                  </a:lnTo>
                  <a:close/>
                </a:path>
                <a:path w="10795" h="4927600">
                  <a:moveTo>
                    <a:pt x="10668" y="833628"/>
                  </a:moveTo>
                  <a:lnTo>
                    <a:pt x="0" y="833628"/>
                  </a:lnTo>
                  <a:lnTo>
                    <a:pt x="0" y="795528"/>
                  </a:lnTo>
                  <a:lnTo>
                    <a:pt x="10668" y="795528"/>
                  </a:lnTo>
                  <a:lnTo>
                    <a:pt x="10668" y="833628"/>
                  </a:lnTo>
                  <a:close/>
                </a:path>
                <a:path w="10795" h="4927600">
                  <a:moveTo>
                    <a:pt x="10668" y="899160"/>
                  </a:moveTo>
                  <a:lnTo>
                    <a:pt x="0" y="899160"/>
                  </a:lnTo>
                  <a:lnTo>
                    <a:pt x="0" y="862584"/>
                  </a:lnTo>
                  <a:lnTo>
                    <a:pt x="10668" y="861060"/>
                  </a:lnTo>
                  <a:lnTo>
                    <a:pt x="10668" y="899160"/>
                  </a:lnTo>
                  <a:close/>
                </a:path>
                <a:path w="10795" h="4927600">
                  <a:moveTo>
                    <a:pt x="10668" y="966216"/>
                  </a:moveTo>
                  <a:lnTo>
                    <a:pt x="0" y="966216"/>
                  </a:lnTo>
                  <a:lnTo>
                    <a:pt x="0" y="928116"/>
                  </a:lnTo>
                  <a:lnTo>
                    <a:pt x="10668" y="928116"/>
                  </a:lnTo>
                  <a:lnTo>
                    <a:pt x="10668" y="966216"/>
                  </a:lnTo>
                  <a:close/>
                </a:path>
                <a:path w="10795" h="4927600">
                  <a:moveTo>
                    <a:pt x="10668" y="1031748"/>
                  </a:moveTo>
                  <a:lnTo>
                    <a:pt x="0" y="1031748"/>
                  </a:lnTo>
                  <a:lnTo>
                    <a:pt x="0" y="995172"/>
                  </a:lnTo>
                  <a:lnTo>
                    <a:pt x="10668" y="995172"/>
                  </a:lnTo>
                  <a:lnTo>
                    <a:pt x="10668" y="1031748"/>
                  </a:lnTo>
                  <a:close/>
                </a:path>
                <a:path w="10795" h="4927600">
                  <a:moveTo>
                    <a:pt x="10668" y="1098804"/>
                  </a:moveTo>
                  <a:lnTo>
                    <a:pt x="0" y="1098804"/>
                  </a:lnTo>
                  <a:lnTo>
                    <a:pt x="0" y="1060704"/>
                  </a:lnTo>
                  <a:lnTo>
                    <a:pt x="10668" y="1060704"/>
                  </a:lnTo>
                  <a:lnTo>
                    <a:pt x="10668" y="1098804"/>
                  </a:lnTo>
                  <a:close/>
                </a:path>
                <a:path w="10795" h="4927600">
                  <a:moveTo>
                    <a:pt x="10668" y="1164336"/>
                  </a:moveTo>
                  <a:lnTo>
                    <a:pt x="0" y="1164336"/>
                  </a:lnTo>
                  <a:lnTo>
                    <a:pt x="0" y="1127760"/>
                  </a:lnTo>
                  <a:lnTo>
                    <a:pt x="10668" y="1127760"/>
                  </a:lnTo>
                  <a:lnTo>
                    <a:pt x="10668" y="1164336"/>
                  </a:lnTo>
                  <a:close/>
                </a:path>
                <a:path w="10795" h="4927600">
                  <a:moveTo>
                    <a:pt x="10668" y="1231392"/>
                  </a:moveTo>
                  <a:lnTo>
                    <a:pt x="0" y="1231392"/>
                  </a:lnTo>
                  <a:lnTo>
                    <a:pt x="0" y="1193292"/>
                  </a:lnTo>
                  <a:lnTo>
                    <a:pt x="10668" y="1193292"/>
                  </a:lnTo>
                  <a:lnTo>
                    <a:pt x="10668" y="1231392"/>
                  </a:lnTo>
                  <a:close/>
                </a:path>
                <a:path w="10795" h="4927600">
                  <a:moveTo>
                    <a:pt x="10668" y="1296924"/>
                  </a:moveTo>
                  <a:lnTo>
                    <a:pt x="0" y="1296924"/>
                  </a:lnTo>
                  <a:lnTo>
                    <a:pt x="0" y="1260348"/>
                  </a:lnTo>
                  <a:lnTo>
                    <a:pt x="10668" y="1260348"/>
                  </a:lnTo>
                  <a:lnTo>
                    <a:pt x="10668" y="1296924"/>
                  </a:lnTo>
                  <a:close/>
                </a:path>
                <a:path w="10795" h="4927600">
                  <a:moveTo>
                    <a:pt x="10668" y="1363980"/>
                  </a:moveTo>
                  <a:lnTo>
                    <a:pt x="0" y="1363980"/>
                  </a:lnTo>
                  <a:lnTo>
                    <a:pt x="0" y="1325880"/>
                  </a:lnTo>
                  <a:lnTo>
                    <a:pt x="10668" y="1325880"/>
                  </a:lnTo>
                  <a:lnTo>
                    <a:pt x="10668" y="1363980"/>
                  </a:lnTo>
                  <a:close/>
                </a:path>
                <a:path w="10795" h="4927600">
                  <a:moveTo>
                    <a:pt x="10668" y="1431036"/>
                  </a:moveTo>
                  <a:lnTo>
                    <a:pt x="0" y="1431036"/>
                  </a:lnTo>
                  <a:lnTo>
                    <a:pt x="0" y="1392936"/>
                  </a:lnTo>
                  <a:lnTo>
                    <a:pt x="10668" y="1392936"/>
                  </a:lnTo>
                  <a:lnTo>
                    <a:pt x="10668" y="1431036"/>
                  </a:lnTo>
                  <a:close/>
                </a:path>
                <a:path w="10795" h="4927600">
                  <a:moveTo>
                    <a:pt x="10668" y="1496568"/>
                  </a:moveTo>
                  <a:lnTo>
                    <a:pt x="0" y="1496568"/>
                  </a:lnTo>
                  <a:lnTo>
                    <a:pt x="0" y="1458468"/>
                  </a:lnTo>
                  <a:lnTo>
                    <a:pt x="10668" y="1458468"/>
                  </a:lnTo>
                  <a:lnTo>
                    <a:pt x="10668" y="1496568"/>
                  </a:lnTo>
                  <a:close/>
                </a:path>
                <a:path w="10795" h="4927600">
                  <a:moveTo>
                    <a:pt x="10668" y="1563624"/>
                  </a:moveTo>
                  <a:lnTo>
                    <a:pt x="0" y="1563624"/>
                  </a:lnTo>
                  <a:lnTo>
                    <a:pt x="0" y="1525524"/>
                  </a:lnTo>
                  <a:lnTo>
                    <a:pt x="10668" y="1525524"/>
                  </a:lnTo>
                  <a:lnTo>
                    <a:pt x="10668" y="1563624"/>
                  </a:lnTo>
                  <a:close/>
                </a:path>
                <a:path w="10795" h="4927600">
                  <a:moveTo>
                    <a:pt x="10668" y="1629156"/>
                  </a:moveTo>
                  <a:lnTo>
                    <a:pt x="0" y="1629156"/>
                  </a:lnTo>
                  <a:lnTo>
                    <a:pt x="0" y="1591056"/>
                  </a:lnTo>
                  <a:lnTo>
                    <a:pt x="10668" y="1591056"/>
                  </a:lnTo>
                  <a:lnTo>
                    <a:pt x="10668" y="1629156"/>
                  </a:lnTo>
                  <a:close/>
                </a:path>
                <a:path w="10795" h="4927600">
                  <a:moveTo>
                    <a:pt x="10668" y="1696212"/>
                  </a:moveTo>
                  <a:lnTo>
                    <a:pt x="0" y="1696212"/>
                  </a:lnTo>
                  <a:lnTo>
                    <a:pt x="0" y="1658112"/>
                  </a:lnTo>
                  <a:lnTo>
                    <a:pt x="10668" y="1658112"/>
                  </a:lnTo>
                  <a:lnTo>
                    <a:pt x="10668" y="1696212"/>
                  </a:lnTo>
                  <a:close/>
                </a:path>
                <a:path w="10795" h="4927600">
                  <a:moveTo>
                    <a:pt x="10668" y="1761744"/>
                  </a:moveTo>
                  <a:lnTo>
                    <a:pt x="0" y="1761744"/>
                  </a:lnTo>
                  <a:lnTo>
                    <a:pt x="0" y="1723644"/>
                  </a:lnTo>
                  <a:lnTo>
                    <a:pt x="10668" y="1723644"/>
                  </a:lnTo>
                  <a:lnTo>
                    <a:pt x="10668" y="1761744"/>
                  </a:lnTo>
                  <a:close/>
                </a:path>
                <a:path w="10795" h="4927600">
                  <a:moveTo>
                    <a:pt x="10668" y="1828800"/>
                  </a:moveTo>
                  <a:lnTo>
                    <a:pt x="0" y="1828800"/>
                  </a:lnTo>
                  <a:lnTo>
                    <a:pt x="0" y="1790700"/>
                  </a:lnTo>
                  <a:lnTo>
                    <a:pt x="10668" y="1790700"/>
                  </a:lnTo>
                  <a:lnTo>
                    <a:pt x="10668" y="1828800"/>
                  </a:lnTo>
                  <a:close/>
                </a:path>
                <a:path w="10795" h="4927600">
                  <a:moveTo>
                    <a:pt x="10668" y="1894332"/>
                  </a:moveTo>
                  <a:lnTo>
                    <a:pt x="0" y="1894332"/>
                  </a:lnTo>
                  <a:lnTo>
                    <a:pt x="0" y="1856232"/>
                  </a:lnTo>
                  <a:lnTo>
                    <a:pt x="10668" y="1856232"/>
                  </a:lnTo>
                  <a:lnTo>
                    <a:pt x="10668" y="1894332"/>
                  </a:lnTo>
                  <a:close/>
                </a:path>
                <a:path w="10795" h="4927600">
                  <a:moveTo>
                    <a:pt x="10668" y="1961388"/>
                  </a:moveTo>
                  <a:lnTo>
                    <a:pt x="0" y="1961388"/>
                  </a:lnTo>
                  <a:lnTo>
                    <a:pt x="0" y="1923288"/>
                  </a:lnTo>
                  <a:lnTo>
                    <a:pt x="10668" y="1923288"/>
                  </a:lnTo>
                  <a:lnTo>
                    <a:pt x="10668" y="1961388"/>
                  </a:lnTo>
                  <a:close/>
                </a:path>
                <a:path w="10795" h="4927600">
                  <a:moveTo>
                    <a:pt x="10668" y="2026920"/>
                  </a:moveTo>
                  <a:lnTo>
                    <a:pt x="0" y="2026920"/>
                  </a:lnTo>
                  <a:lnTo>
                    <a:pt x="0" y="1988820"/>
                  </a:lnTo>
                  <a:lnTo>
                    <a:pt x="10668" y="1988820"/>
                  </a:lnTo>
                  <a:lnTo>
                    <a:pt x="10668" y="2026920"/>
                  </a:lnTo>
                  <a:close/>
                </a:path>
                <a:path w="10795" h="4927600">
                  <a:moveTo>
                    <a:pt x="10668" y="2093976"/>
                  </a:moveTo>
                  <a:lnTo>
                    <a:pt x="0" y="2093976"/>
                  </a:lnTo>
                  <a:lnTo>
                    <a:pt x="0" y="2055876"/>
                  </a:lnTo>
                  <a:lnTo>
                    <a:pt x="10668" y="2055876"/>
                  </a:lnTo>
                  <a:lnTo>
                    <a:pt x="10668" y="2093976"/>
                  </a:lnTo>
                  <a:close/>
                </a:path>
                <a:path w="10795" h="4927600">
                  <a:moveTo>
                    <a:pt x="10668" y="2159508"/>
                  </a:moveTo>
                  <a:lnTo>
                    <a:pt x="0" y="2159508"/>
                  </a:lnTo>
                  <a:lnTo>
                    <a:pt x="0" y="2121408"/>
                  </a:lnTo>
                  <a:lnTo>
                    <a:pt x="10668" y="2121408"/>
                  </a:lnTo>
                  <a:lnTo>
                    <a:pt x="10668" y="2159508"/>
                  </a:lnTo>
                  <a:close/>
                </a:path>
                <a:path w="10795" h="4927600">
                  <a:moveTo>
                    <a:pt x="10668" y="2226564"/>
                  </a:moveTo>
                  <a:lnTo>
                    <a:pt x="0" y="2226564"/>
                  </a:lnTo>
                  <a:lnTo>
                    <a:pt x="0" y="2188464"/>
                  </a:lnTo>
                  <a:lnTo>
                    <a:pt x="10668" y="2188464"/>
                  </a:lnTo>
                  <a:lnTo>
                    <a:pt x="10668" y="2226564"/>
                  </a:lnTo>
                  <a:close/>
                </a:path>
                <a:path w="10795" h="4927600">
                  <a:moveTo>
                    <a:pt x="10668" y="2292096"/>
                  </a:moveTo>
                  <a:lnTo>
                    <a:pt x="0" y="2292096"/>
                  </a:lnTo>
                  <a:lnTo>
                    <a:pt x="0" y="2253996"/>
                  </a:lnTo>
                  <a:lnTo>
                    <a:pt x="10668" y="2253996"/>
                  </a:lnTo>
                  <a:lnTo>
                    <a:pt x="10668" y="2292096"/>
                  </a:lnTo>
                  <a:close/>
                </a:path>
                <a:path w="10795" h="4927600">
                  <a:moveTo>
                    <a:pt x="10668" y="2359152"/>
                  </a:moveTo>
                  <a:lnTo>
                    <a:pt x="0" y="2359152"/>
                  </a:lnTo>
                  <a:lnTo>
                    <a:pt x="0" y="2321052"/>
                  </a:lnTo>
                  <a:lnTo>
                    <a:pt x="10668" y="2321052"/>
                  </a:lnTo>
                  <a:lnTo>
                    <a:pt x="10668" y="2359152"/>
                  </a:lnTo>
                  <a:close/>
                </a:path>
                <a:path w="10795" h="4927600">
                  <a:moveTo>
                    <a:pt x="10668" y="2424684"/>
                  </a:moveTo>
                  <a:lnTo>
                    <a:pt x="0" y="2424684"/>
                  </a:lnTo>
                  <a:lnTo>
                    <a:pt x="0" y="2386584"/>
                  </a:lnTo>
                  <a:lnTo>
                    <a:pt x="10668" y="2386584"/>
                  </a:lnTo>
                  <a:lnTo>
                    <a:pt x="10668" y="2424684"/>
                  </a:lnTo>
                  <a:close/>
                </a:path>
                <a:path w="10795" h="4927600">
                  <a:moveTo>
                    <a:pt x="10668" y="2491740"/>
                  </a:moveTo>
                  <a:lnTo>
                    <a:pt x="1524" y="2491740"/>
                  </a:lnTo>
                  <a:lnTo>
                    <a:pt x="1524" y="2453640"/>
                  </a:lnTo>
                  <a:lnTo>
                    <a:pt x="10668" y="2453640"/>
                  </a:lnTo>
                  <a:lnTo>
                    <a:pt x="10668" y="2491740"/>
                  </a:lnTo>
                  <a:close/>
                </a:path>
                <a:path w="10795" h="4927600">
                  <a:moveTo>
                    <a:pt x="10668" y="2557272"/>
                  </a:moveTo>
                  <a:lnTo>
                    <a:pt x="1524" y="2557272"/>
                  </a:lnTo>
                  <a:lnTo>
                    <a:pt x="1524" y="2519172"/>
                  </a:lnTo>
                  <a:lnTo>
                    <a:pt x="10668" y="2519172"/>
                  </a:lnTo>
                  <a:lnTo>
                    <a:pt x="10668" y="2557272"/>
                  </a:lnTo>
                  <a:close/>
                </a:path>
                <a:path w="10795" h="4927600">
                  <a:moveTo>
                    <a:pt x="10668" y="2624328"/>
                  </a:moveTo>
                  <a:lnTo>
                    <a:pt x="1524" y="2624328"/>
                  </a:lnTo>
                  <a:lnTo>
                    <a:pt x="1524" y="2586228"/>
                  </a:lnTo>
                  <a:lnTo>
                    <a:pt x="10668" y="2586228"/>
                  </a:lnTo>
                  <a:lnTo>
                    <a:pt x="10668" y="2624328"/>
                  </a:lnTo>
                  <a:close/>
                </a:path>
                <a:path w="10795" h="4927600">
                  <a:moveTo>
                    <a:pt x="10668" y="2689860"/>
                  </a:moveTo>
                  <a:lnTo>
                    <a:pt x="1524" y="2689860"/>
                  </a:lnTo>
                  <a:lnTo>
                    <a:pt x="1524" y="2653284"/>
                  </a:lnTo>
                  <a:lnTo>
                    <a:pt x="10668" y="2653284"/>
                  </a:lnTo>
                  <a:lnTo>
                    <a:pt x="10668" y="2689860"/>
                  </a:lnTo>
                  <a:close/>
                </a:path>
                <a:path w="10795" h="4927600">
                  <a:moveTo>
                    <a:pt x="10668" y="2756916"/>
                  </a:moveTo>
                  <a:lnTo>
                    <a:pt x="1524" y="2756916"/>
                  </a:lnTo>
                  <a:lnTo>
                    <a:pt x="1524" y="2718816"/>
                  </a:lnTo>
                  <a:lnTo>
                    <a:pt x="10668" y="2718816"/>
                  </a:lnTo>
                  <a:lnTo>
                    <a:pt x="10668" y="2756916"/>
                  </a:lnTo>
                  <a:close/>
                </a:path>
                <a:path w="10795" h="4927600">
                  <a:moveTo>
                    <a:pt x="10668" y="2822448"/>
                  </a:moveTo>
                  <a:lnTo>
                    <a:pt x="1524" y="2822448"/>
                  </a:lnTo>
                  <a:lnTo>
                    <a:pt x="1524" y="2785872"/>
                  </a:lnTo>
                  <a:lnTo>
                    <a:pt x="10668" y="2785872"/>
                  </a:lnTo>
                  <a:lnTo>
                    <a:pt x="10668" y="2822448"/>
                  </a:lnTo>
                  <a:close/>
                </a:path>
                <a:path w="10795" h="4927600">
                  <a:moveTo>
                    <a:pt x="10668" y="2889504"/>
                  </a:moveTo>
                  <a:lnTo>
                    <a:pt x="1524" y="2889504"/>
                  </a:lnTo>
                  <a:lnTo>
                    <a:pt x="1524" y="2851404"/>
                  </a:lnTo>
                  <a:lnTo>
                    <a:pt x="10668" y="2851404"/>
                  </a:lnTo>
                  <a:lnTo>
                    <a:pt x="10668" y="2889504"/>
                  </a:lnTo>
                  <a:close/>
                </a:path>
                <a:path w="10795" h="4927600">
                  <a:moveTo>
                    <a:pt x="10668" y="2955036"/>
                  </a:moveTo>
                  <a:lnTo>
                    <a:pt x="1524" y="2955036"/>
                  </a:lnTo>
                  <a:lnTo>
                    <a:pt x="1524" y="2918460"/>
                  </a:lnTo>
                  <a:lnTo>
                    <a:pt x="10668" y="2918460"/>
                  </a:lnTo>
                  <a:lnTo>
                    <a:pt x="10668" y="2955036"/>
                  </a:lnTo>
                  <a:close/>
                </a:path>
                <a:path w="10795" h="4927600">
                  <a:moveTo>
                    <a:pt x="10668" y="3022092"/>
                  </a:moveTo>
                  <a:lnTo>
                    <a:pt x="1524" y="3022092"/>
                  </a:lnTo>
                  <a:lnTo>
                    <a:pt x="1524" y="2983992"/>
                  </a:lnTo>
                  <a:lnTo>
                    <a:pt x="10668" y="2983992"/>
                  </a:lnTo>
                  <a:lnTo>
                    <a:pt x="10668" y="3022092"/>
                  </a:lnTo>
                  <a:close/>
                </a:path>
                <a:path w="10795" h="4927600">
                  <a:moveTo>
                    <a:pt x="10668" y="3089148"/>
                  </a:moveTo>
                  <a:lnTo>
                    <a:pt x="1524" y="3089148"/>
                  </a:lnTo>
                  <a:lnTo>
                    <a:pt x="1524" y="3051048"/>
                  </a:lnTo>
                  <a:lnTo>
                    <a:pt x="10668" y="3051048"/>
                  </a:lnTo>
                  <a:lnTo>
                    <a:pt x="10668" y="3089148"/>
                  </a:lnTo>
                  <a:close/>
                </a:path>
                <a:path w="10795" h="4927600">
                  <a:moveTo>
                    <a:pt x="10668" y="3154680"/>
                  </a:moveTo>
                  <a:lnTo>
                    <a:pt x="1524" y="3154680"/>
                  </a:lnTo>
                  <a:lnTo>
                    <a:pt x="1524" y="3116580"/>
                  </a:lnTo>
                  <a:lnTo>
                    <a:pt x="10668" y="3116580"/>
                  </a:lnTo>
                  <a:lnTo>
                    <a:pt x="10668" y="3154680"/>
                  </a:lnTo>
                  <a:close/>
                </a:path>
                <a:path w="10795" h="4927600">
                  <a:moveTo>
                    <a:pt x="10668" y="3221736"/>
                  </a:moveTo>
                  <a:lnTo>
                    <a:pt x="1524" y="3221736"/>
                  </a:lnTo>
                  <a:lnTo>
                    <a:pt x="1524" y="3183636"/>
                  </a:lnTo>
                  <a:lnTo>
                    <a:pt x="10668" y="3183636"/>
                  </a:lnTo>
                  <a:lnTo>
                    <a:pt x="10668" y="3221736"/>
                  </a:lnTo>
                  <a:close/>
                </a:path>
                <a:path w="10795" h="4927600">
                  <a:moveTo>
                    <a:pt x="10668" y="3287268"/>
                  </a:moveTo>
                  <a:lnTo>
                    <a:pt x="1524" y="3287268"/>
                  </a:lnTo>
                  <a:lnTo>
                    <a:pt x="1524" y="3249168"/>
                  </a:lnTo>
                  <a:lnTo>
                    <a:pt x="10668" y="3249168"/>
                  </a:lnTo>
                  <a:lnTo>
                    <a:pt x="10668" y="3287268"/>
                  </a:lnTo>
                  <a:close/>
                </a:path>
                <a:path w="10795" h="4927600">
                  <a:moveTo>
                    <a:pt x="10668" y="3354324"/>
                  </a:moveTo>
                  <a:lnTo>
                    <a:pt x="1524" y="3354324"/>
                  </a:lnTo>
                  <a:lnTo>
                    <a:pt x="1524" y="3316224"/>
                  </a:lnTo>
                  <a:lnTo>
                    <a:pt x="10668" y="3316224"/>
                  </a:lnTo>
                  <a:lnTo>
                    <a:pt x="10668" y="3354324"/>
                  </a:lnTo>
                  <a:close/>
                </a:path>
                <a:path w="10795" h="4927600">
                  <a:moveTo>
                    <a:pt x="10668" y="3419856"/>
                  </a:moveTo>
                  <a:lnTo>
                    <a:pt x="1524" y="3419856"/>
                  </a:lnTo>
                  <a:lnTo>
                    <a:pt x="1524" y="3381756"/>
                  </a:lnTo>
                  <a:lnTo>
                    <a:pt x="10668" y="3381756"/>
                  </a:lnTo>
                  <a:lnTo>
                    <a:pt x="10668" y="3419856"/>
                  </a:lnTo>
                  <a:close/>
                </a:path>
                <a:path w="10795" h="4927600">
                  <a:moveTo>
                    <a:pt x="10668" y="3486912"/>
                  </a:moveTo>
                  <a:lnTo>
                    <a:pt x="1524" y="3486912"/>
                  </a:lnTo>
                  <a:lnTo>
                    <a:pt x="1524" y="3448812"/>
                  </a:lnTo>
                  <a:lnTo>
                    <a:pt x="10668" y="3448812"/>
                  </a:lnTo>
                  <a:lnTo>
                    <a:pt x="10668" y="3486912"/>
                  </a:lnTo>
                  <a:close/>
                </a:path>
                <a:path w="10795" h="4927600">
                  <a:moveTo>
                    <a:pt x="10668" y="3552444"/>
                  </a:moveTo>
                  <a:lnTo>
                    <a:pt x="1524" y="3552444"/>
                  </a:lnTo>
                  <a:lnTo>
                    <a:pt x="1524" y="3514344"/>
                  </a:lnTo>
                  <a:lnTo>
                    <a:pt x="10668" y="3514344"/>
                  </a:lnTo>
                  <a:lnTo>
                    <a:pt x="10668" y="3552444"/>
                  </a:lnTo>
                  <a:close/>
                </a:path>
                <a:path w="10795" h="4927600">
                  <a:moveTo>
                    <a:pt x="10668" y="3619500"/>
                  </a:moveTo>
                  <a:lnTo>
                    <a:pt x="1524" y="3619500"/>
                  </a:lnTo>
                  <a:lnTo>
                    <a:pt x="1524" y="3581400"/>
                  </a:lnTo>
                  <a:lnTo>
                    <a:pt x="10668" y="3581400"/>
                  </a:lnTo>
                  <a:lnTo>
                    <a:pt x="10668" y="3619500"/>
                  </a:lnTo>
                  <a:close/>
                </a:path>
                <a:path w="10795" h="4927600">
                  <a:moveTo>
                    <a:pt x="10668" y="3685032"/>
                  </a:moveTo>
                  <a:lnTo>
                    <a:pt x="1524" y="3685032"/>
                  </a:lnTo>
                  <a:lnTo>
                    <a:pt x="1524" y="3646932"/>
                  </a:lnTo>
                  <a:lnTo>
                    <a:pt x="10668" y="3646932"/>
                  </a:lnTo>
                  <a:lnTo>
                    <a:pt x="10668" y="3685032"/>
                  </a:lnTo>
                  <a:close/>
                </a:path>
                <a:path w="10795" h="4927600">
                  <a:moveTo>
                    <a:pt x="10668" y="3752088"/>
                  </a:moveTo>
                  <a:lnTo>
                    <a:pt x="1524" y="3752088"/>
                  </a:lnTo>
                  <a:lnTo>
                    <a:pt x="1524" y="3713988"/>
                  </a:lnTo>
                  <a:lnTo>
                    <a:pt x="10668" y="3713988"/>
                  </a:lnTo>
                  <a:lnTo>
                    <a:pt x="10668" y="3752088"/>
                  </a:lnTo>
                  <a:close/>
                </a:path>
                <a:path w="10795" h="4927600">
                  <a:moveTo>
                    <a:pt x="10668" y="3817620"/>
                  </a:moveTo>
                  <a:lnTo>
                    <a:pt x="1524" y="3817620"/>
                  </a:lnTo>
                  <a:lnTo>
                    <a:pt x="1524" y="3779520"/>
                  </a:lnTo>
                  <a:lnTo>
                    <a:pt x="10668" y="3779520"/>
                  </a:lnTo>
                  <a:lnTo>
                    <a:pt x="10668" y="3817620"/>
                  </a:lnTo>
                  <a:close/>
                </a:path>
                <a:path w="10795" h="4927600">
                  <a:moveTo>
                    <a:pt x="10668" y="3884676"/>
                  </a:moveTo>
                  <a:lnTo>
                    <a:pt x="1524" y="3884676"/>
                  </a:lnTo>
                  <a:lnTo>
                    <a:pt x="1524" y="3846576"/>
                  </a:lnTo>
                  <a:lnTo>
                    <a:pt x="10668" y="3846576"/>
                  </a:lnTo>
                  <a:lnTo>
                    <a:pt x="10668" y="3884676"/>
                  </a:lnTo>
                  <a:close/>
                </a:path>
                <a:path w="10795" h="4927600">
                  <a:moveTo>
                    <a:pt x="10668" y="3950208"/>
                  </a:moveTo>
                  <a:lnTo>
                    <a:pt x="1524" y="3950208"/>
                  </a:lnTo>
                  <a:lnTo>
                    <a:pt x="1524" y="3912108"/>
                  </a:lnTo>
                  <a:lnTo>
                    <a:pt x="10668" y="3912108"/>
                  </a:lnTo>
                  <a:lnTo>
                    <a:pt x="10668" y="3950208"/>
                  </a:lnTo>
                  <a:close/>
                </a:path>
                <a:path w="10795" h="4927600">
                  <a:moveTo>
                    <a:pt x="10668" y="4017264"/>
                  </a:moveTo>
                  <a:lnTo>
                    <a:pt x="1524" y="4017264"/>
                  </a:lnTo>
                  <a:lnTo>
                    <a:pt x="1524" y="3979164"/>
                  </a:lnTo>
                  <a:lnTo>
                    <a:pt x="10668" y="3979164"/>
                  </a:lnTo>
                  <a:lnTo>
                    <a:pt x="10668" y="4017264"/>
                  </a:lnTo>
                  <a:close/>
                </a:path>
                <a:path w="10795" h="4927600">
                  <a:moveTo>
                    <a:pt x="10668" y="4082796"/>
                  </a:moveTo>
                  <a:lnTo>
                    <a:pt x="1524" y="4082796"/>
                  </a:lnTo>
                  <a:lnTo>
                    <a:pt x="1524" y="4044696"/>
                  </a:lnTo>
                  <a:lnTo>
                    <a:pt x="10668" y="4044696"/>
                  </a:lnTo>
                  <a:lnTo>
                    <a:pt x="10668" y="4082796"/>
                  </a:lnTo>
                  <a:close/>
                </a:path>
                <a:path w="10795" h="4927600">
                  <a:moveTo>
                    <a:pt x="10668" y="4149852"/>
                  </a:moveTo>
                  <a:lnTo>
                    <a:pt x="1524" y="4149852"/>
                  </a:lnTo>
                  <a:lnTo>
                    <a:pt x="1524" y="4111752"/>
                  </a:lnTo>
                  <a:lnTo>
                    <a:pt x="10668" y="4111752"/>
                  </a:lnTo>
                  <a:lnTo>
                    <a:pt x="10668" y="4149852"/>
                  </a:lnTo>
                  <a:close/>
                </a:path>
                <a:path w="10795" h="4927600">
                  <a:moveTo>
                    <a:pt x="10668" y="4215384"/>
                  </a:moveTo>
                  <a:lnTo>
                    <a:pt x="1524" y="4215384"/>
                  </a:lnTo>
                  <a:lnTo>
                    <a:pt x="1524" y="4177284"/>
                  </a:lnTo>
                  <a:lnTo>
                    <a:pt x="10668" y="4177284"/>
                  </a:lnTo>
                  <a:lnTo>
                    <a:pt x="10668" y="4215384"/>
                  </a:lnTo>
                  <a:close/>
                </a:path>
                <a:path w="10795" h="4927600">
                  <a:moveTo>
                    <a:pt x="10668" y="4282440"/>
                  </a:moveTo>
                  <a:lnTo>
                    <a:pt x="1524" y="4282440"/>
                  </a:lnTo>
                  <a:lnTo>
                    <a:pt x="1524" y="4244340"/>
                  </a:lnTo>
                  <a:lnTo>
                    <a:pt x="10668" y="4244340"/>
                  </a:lnTo>
                  <a:lnTo>
                    <a:pt x="10668" y="4282440"/>
                  </a:lnTo>
                  <a:close/>
                </a:path>
                <a:path w="10795" h="4927600">
                  <a:moveTo>
                    <a:pt x="10668" y="4347972"/>
                  </a:moveTo>
                  <a:lnTo>
                    <a:pt x="1524" y="4347972"/>
                  </a:lnTo>
                  <a:lnTo>
                    <a:pt x="1524" y="4311396"/>
                  </a:lnTo>
                  <a:lnTo>
                    <a:pt x="10668" y="4311396"/>
                  </a:lnTo>
                  <a:lnTo>
                    <a:pt x="10668" y="4347972"/>
                  </a:lnTo>
                  <a:close/>
                </a:path>
                <a:path w="10795" h="4927600">
                  <a:moveTo>
                    <a:pt x="10668" y="4415028"/>
                  </a:moveTo>
                  <a:lnTo>
                    <a:pt x="1524" y="4415028"/>
                  </a:lnTo>
                  <a:lnTo>
                    <a:pt x="1524" y="4376928"/>
                  </a:lnTo>
                  <a:lnTo>
                    <a:pt x="10668" y="4376928"/>
                  </a:lnTo>
                  <a:lnTo>
                    <a:pt x="10668" y="4415028"/>
                  </a:lnTo>
                  <a:close/>
                </a:path>
                <a:path w="10795" h="4927600">
                  <a:moveTo>
                    <a:pt x="10668" y="4480560"/>
                  </a:moveTo>
                  <a:lnTo>
                    <a:pt x="1524" y="4480560"/>
                  </a:lnTo>
                  <a:lnTo>
                    <a:pt x="1524" y="4443984"/>
                  </a:lnTo>
                  <a:lnTo>
                    <a:pt x="10668" y="4443984"/>
                  </a:lnTo>
                  <a:lnTo>
                    <a:pt x="10668" y="4480560"/>
                  </a:lnTo>
                  <a:close/>
                </a:path>
                <a:path w="10795" h="4927600">
                  <a:moveTo>
                    <a:pt x="10668" y="4547616"/>
                  </a:moveTo>
                  <a:lnTo>
                    <a:pt x="1524" y="4547616"/>
                  </a:lnTo>
                  <a:lnTo>
                    <a:pt x="1524" y="4509516"/>
                  </a:lnTo>
                  <a:lnTo>
                    <a:pt x="10668" y="4509516"/>
                  </a:lnTo>
                  <a:lnTo>
                    <a:pt x="10668" y="4547616"/>
                  </a:lnTo>
                  <a:close/>
                </a:path>
                <a:path w="10795" h="4927600">
                  <a:moveTo>
                    <a:pt x="10668" y="4613148"/>
                  </a:moveTo>
                  <a:lnTo>
                    <a:pt x="1524" y="4613148"/>
                  </a:lnTo>
                  <a:lnTo>
                    <a:pt x="1524" y="4576572"/>
                  </a:lnTo>
                  <a:lnTo>
                    <a:pt x="10668" y="4576572"/>
                  </a:lnTo>
                  <a:lnTo>
                    <a:pt x="10668" y="4613148"/>
                  </a:lnTo>
                  <a:close/>
                </a:path>
                <a:path w="10795" h="4927600">
                  <a:moveTo>
                    <a:pt x="10668" y="4680204"/>
                  </a:moveTo>
                  <a:lnTo>
                    <a:pt x="1524" y="4680204"/>
                  </a:lnTo>
                  <a:lnTo>
                    <a:pt x="1524" y="4642104"/>
                  </a:lnTo>
                  <a:lnTo>
                    <a:pt x="10668" y="4642104"/>
                  </a:lnTo>
                  <a:lnTo>
                    <a:pt x="10668" y="4680204"/>
                  </a:lnTo>
                  <a:close/>
                </a:path>
                <a:path w="10795" h="4927600">
                  <a:moveTo>
                    <a:pt x="10668" y="4745736"/>
                  </a:moveTo>
                  <a:lnTo>
                    <a:pt x="1524" y="4745736"/>
                  </a:lnTo>
                  <a:lnTo>
                    <a:pt x="1524" y="4709160"/>
                  </a:lnTo>
                  <a:lnTo>
                    <a:pt x="10668" y="4709160"/>
                  </a:lnTo>
                  <a:lnTo>
                    <a:pt x="10668" y="4745736"/>
                  </a:lnTo>
                  <a:close/>
                </a:path>
                <a:path w="10795" h="4927600">
                  <a:moveTo>
                    <a:pt x="10668" y="4812792"/>
                  </a:moveTo>
                  <a:lnTo>
                    <a:pt x="1524" y="4812792"/>
                  </a:lnTo>
                  <a:lnTo>
                    <a:pt x="1524" y="4774692"/>
                  </a:lnTo>
                  <a:lnTo>
                    <a:pt x="10668" y="4774692"/>
                  </a:lnTo>
                  <a:lnTo>
                    <a:pt x="10668" y="4812792"/>
                  </a:lnTo>
                  <a:close/>
                </a:path>
                <a:path w="10795" h="4927600">
                  <a:moveTo>
                    <a:pt x="10668" y="4879848"/>
                  </a:moveTo>
                  <a:lnTo>
                    <a:pt x="1524" y="4879848"/>
                  </a:lnTo>
                  <a:lnTo>
                    <a:pt x="1524" y="4841748"/>
                  </a:lnTo>
                  <a:lnTo>
                    <a:pt x="10668" y="4841748"/>
                  </a:lnTo>
                  <a:lnTo>
                    <a:pt x="10668" y="4879848"/>
                  </a:lnTo>
                  <a:close/>
                </a:path>
                <a:path w="10795" h="4927600">
                  <a:moveTo>
                    <a:pt x="10668" y="4927092"/>
                  </a:moveTo>
                  <a:lnTo>
                    <a:pt x="1524" y="4927092"/>
                  </a:lnTo>
                  <a:lnTo>
                    <a:pt x="1524" y="4907280"/>
                  </a:lnTo>
                  <a:lnTo>
                    <a:pt x="10668" y="4907280"/>
                  </a:lnTo>
                  <a:lnTo>
                    <a:pt x="10668" y="4927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4429" y="2111501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0"/>
                  </a:moveTo>
                  <a:lnTo>
                    <a:pt x="0" y="835151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69095" y="2973323"/>
              <a:ext cx="10795" cy="38100"/>
            </a:xfrm>
            <a:custGeom>
              <a:avLst/>
              <a:gdLst/>
              <a:ahLst/>
              <a:cxnLst/>
              <a:rect l="l" t="t" r="r" b="b"/>
              <a:pathLst>
                <a:path w="10795" h="38100">
                  <a:moveTo>
                    <a:pt x="10667" y="0"/>
                  </a:moveTo>
                  <a:lnTo>
                    <a:pt x="10667" y="38099"/>
                  </a:lnTo>
                  <a:lnTo>
                    <a:pt x="0" y="38099"/>
                  </a:lnTo>
                  <a:lnTo>
                    <a:pt x="0" y="1523"/>
                  </a:lnTo>
                  <a:lnTo>
                    <a:pt x="106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74429" y="3039617"/>
              <a:ext cx="0" cy="4000500"/>
            </a:xfrm>
            <a:custGeom>
              <a:avLst/>
              <a:gdLst/>
              <a:ahLst/>
              <a:cxnLst/>
              <a:rect l="l" t="t" r="r" b="b"/>
              <a:pathLst>
                <a:path h="4000500">
                  <a:moveTo>
                    <a:pt x="0" y="0"/>
                  </a:moveTo>
                  <a:lnTo>
                    <a:pt x="0" y="4000499"/>
                  </a:lnTo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76499" y="2793491"/>
              <a:ext cx="6858000" cy="4170045"/>
            </a:xfrm>
            <a:custGeom>
              <a:avLst/>
              <a:gdLst/>
              <a:ahLst/>
              <a:cxnLst/>
              <a:rect l="l" t="t" r="r" b="b"/>
              <a:pathLst>
                <a:path w="6858000" h="4170045">
                  <a:moveTo>
                    <a:pt x="350519" y="0"/>
                  </a:moveTo>
                  <a:lnTo>
                    <a:pt x="1609343" y="1523"/>
                  </a:lnTo>
                </a:path>
                <a:path w="6858000" h="4170045">
                  <a:moveTo>
                    <a:pt x="350519" y="303275"/>
                  </a:moveTo>
                  <a:lnTo>
                    <a:pt x="350519" y="0"/>
                  </a:lnTo>
                </a:path>
                <a:path w="6858000" h="4170045">
                  <a:moveTo>
                    <a:pt x="1609343" y="303275"/>
                  </a:moveTo>
                  <a:lnTo>
                    <a:pt x="1609343" y="0"/>
                  </a:lnTo>
                </a:path>
                <a:path w="6858000" h="4170045">
                  <a:moveTo>
                    <a:pt x="1609343" y="303275"/>
                  </a:moveTo>
                  <a:lnTo>
                    <a:pt x="2869691" y="304799"/>
                  </a:lnTo>
                </a:path>
                <a:path w="6858000" h="4170045">
                  <a:moveTo>
                    <a:pt x="2869691" y="0"/>
                  </a:moveTo>
                  <a:lnTo>
                    <a:pt x="6857999" y="1523"/>
                  </a:lnTo>
                </a:path>
                <a:path w="6858000" h="4170045">
                  <a:moveTo>
                    <a:pt x="2869691" y="303275"/>
                  </a:moveTo>
                  <a:lnTo>
                    <a:pt x="2869691" y="0"/>
                  </a:lnTo>
                </a:path>
                <a:path w="6858000" h="4170045">
                  <a:moveTo>
                    <a:pt x="0" y="2577083"/>
                  </a:moveTo>
                  <a:lnTo>
                    <a:pt x="1260347" y="2578607"/>
                  </a:lnTo>
                </a:path>
                <a:path w="6858000" h="4170045">
                  <a:moveTo>
                    <a:pt x="0" y="3107435"/>
                  </a:moveTo>
                  <a:lnTo>
                    <a:pt x="1260347" y="3108959"/>
                  </a:lnTo>
                </a:path>
                <a:path w="6858000" h="4170045">
                  <a:moveTo>
                    <a:pt x="0" y="3639311"/>
                  </a:moveTo>
                  <a:lnTo>
                    <a:pt x="1260347" y="3639311"/>
                  </a:lnTo>
                </a:path>
                <a:path w="6858000" h="4170045">
                  <a:moveTo>
                    <a:pt x="0" y="4169663"/>
                  </a:moveTo>
                  <a:lnTo>
                    <a:pt x="3777995" y="4169663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066544" y="5019547"/>
            <a:ext cx="3352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6908" dirty="0">
                <a:latin typeface="Arial"/>
                <a:cs typeface="Arial"/>
              </a:rPr>
              <a:t>3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66544" y="5549900"/>
            <a:ext cx="3352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6908" dirty="0">
                <a:latin typeface="Arial"/>
                <a:cs typeface="Arial"/>
              </a:rPr>
              <a:t>2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46935" y="2139188"/>
            <a:ext cx="46799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CLK</a:t>
            </a:r>
            <a:endParaRPr sz="17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66544" y="6080252"/>
            <a:ext cx="3352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9323" dirty="0">
                <a:latin typeface="Arial"/>
                <a:cs typeface="Arial"/>
              </a:rPr>
              <a:t>1</a:t>
            </a:r>
            <a:endParaRPr sz="1725" baseline="-19323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66544" y="6612128"/>
            <a:ext cx="3352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6908" dirty="0">
                <a:latin typeface="Arial"/>
                <a:cs typeface="Arial"/>
              </a:rPr>
              <a:t>0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51579" y="2745739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66791" y="2733547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56096" y="2803652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38719" y="2745739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64600" y="2733547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72592" y="5124703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72592" y="5519420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72592" y="5915659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72592" y="6706616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476500" y="3323844"/>
            <a:ext cx="5598160" cy="304800"/>
          </a:xfrm>
          <a:custGeom>
            <a:avLst/>
            <a:gdLst/>
            <a:ahLst/>
            <a:cxnLst/>
            <a:rect l="l" t="t" r="r" b="b"/>
            <a:pathLst>
              <a:path w="5598159" h="304800">
                <a:moveTo>
                  <a:pt x="0" y="303275"/>
                </a:moveTo>
                <a:lnTo>
                  <a:pt x="1889759" y="304799"/>
                </a:lnTo>
              </a:path>
              <a:path w="5598159" h="304800">
                <a:moveTo>
                  <a:pt x="1889759" y="0"/>
                </a:moveTo>
                <a:lnTo>
                  <a:pt x="3148583" y="1523"/>
                </a:lnTo>
              </a:path>
              <a:path w="5598159" h="304800">
                <a:moveTo>
                  <a:pt x="1889759" y="303275"/>
                </a:moveTo>
                <a:lnTo>
                  <a:pt x="1891283" y="0"/>
                </a:lnTo>
              </a:path>
              <a:path w="5598159" h="304800">
                <a:moveTo>
                  <a:pt x="3148583" y="303275"/>
                </a:moveTo>
                <a:lnTo>
                  <a:pt x="3150107" y="0"/>
                </a:lnTo>
              </a:path>
              <a:path w="5598159" h="304800">
                <a:moveTo>
                  <a:pt x="3148583" y="303275"/>
                </a:moveTo>
                <a:lnTo>
                  <a:pt x="4408931" y="304799"/>
                </a:lnTo>
              </a:path>
              <a:path w="5598159" h="304800">
                <a:moveTo>
                  <a:pt x="4408931" y="1523"/>
                </a:moveTo>
                <a:lnTo>
                  <a:pt x="5597651" y="1523"/>
                </a:lnTo>
              </a:path>
              <a:path w="5598159" h="304800">
                <a:moveTo>
                  <a:pt x="4408931" y="303275"/>
                </a:moveTo>
                <a:lnTo>
                  <a:pt x="4410455" y="152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066791" y="3306571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56096" y="3306571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73771" y="3306571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49115" y="3306571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64600" y="3234944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476500" y="3325367"/>
            <a:ext cx="6858000" cy="1363980"/>
          </a:xfrm>
          <a:custGeom>
            <a:avLst/>
            <a:gdLst/>
            <a:ahLst/>
            <a:cxnLst/>
            <a:rect l="l" t="t" r="r" b="b"/>
            <a:pathLst>
              <a:path w="6858000" h="1363979">
                <a:moveTo>
                  <a:pt x="5597651" y="301751"/>
                </a:moveTo>
                <a:lnTo>
                  <a:pt x="6857999" y="303275"/>
                </a:lnTo>
              </a:path>
              <a:path w="6858000" h="1363979">
                <a:moveTo>
                  <a:pt x="5597651" y="301751"/>
                </a:moveTo>
                <a:lnTo>
                  <a:pt x="5599175" y="0"/>
                </a:lnTo>
              </a:path>
              <a:path w="6858000" h="1363979">
                <a:moveTo>
                  <a:pt x="0" y="530351"/>
                </a:moveTo>
                <a:lnTo>
                  <a:pt x="4408931" y="530351"/>
                </a:lnTo>
              </a:path>
              <a:path w="6858000" h="1363979">
                <a:moveTo>
                  <a:pt x="4408931" y="833627"/>
                </a:moveTo>
                <a:lnTo>
                  <a:pt x="4410455" y="530351"/>
                </a:lnTo>
              </a:path>
              <a:path w="6858000" h="1363979">
                <a:moveTo>
                  <a:pt x="4408931" y="833627"/>
                </a:moveTo>
                <a:lnTo>
                  <a:pt x="5667755" y="833627"/>
                </a:lnTo>
              </a:path>
              <a:path w="6858000" h="1363979">
                <a:moveTo>
                  <a:pt x="5667755" y="833627"/>
                </a:moveTo>
                <a:lnTo>
                  <a:pt x="5667755" y="530351"/>
                </a:lnTo>
              </a:path>
              <a:path w="6858000" h="1363979">
                <a:moveTo>
                  <a:pt x="5667755" y="530351"/>
                </a:moveTo>
                <a:lnTo>
                  <a:pt x="6857999" y="530351"/>
                </a:lnTo>
              </a:path>
              <a:path w="6858000" h="1363979">
                <a:moveTo>
                  <a:pt x="0" y="1363979"/>
                </a:moveTo>
                <a:lnTo>
                  <a:pt x="4408931" y="1362455"/>
                </a:lnTo>
              </a:path>
              <a:path w="6858000" h="1363979">
                <a:moveTo>
                  <a:pt x="4408931" y="1060703"/>
                </a:moveTo>
                <a:lnTo>
                  <a:pt x="4410455" y="1363979"/>
                </a:lnTo>
              </a:path>
              <a:path w="6858000" h="1363979">
                <a:moveTo>
                  <a:pt x="4408931" y="1060703"/>
                </a:moveTo>
                <a:lnTo>
                  <a:pt x="5667755" y="1059179"/>
                </a:lnTo>
              </a:path>
              <a:path w="6858000" h="1363979">
                <a:moveTo>
                  <a:pt x="5667755" y="1060703"/>
                </a:moveTo>
                <a:lnTo>
                  <a:pt x="5667755" y="1363979"/>
                </a:lnTo>
              </a:path>
              <a:path w="6858000" h="1363979">
                <a:moveTo>
                  <a:pt x="5667755" y="1363979"/>
                </a:moveTo>
                <a:lnTo>
                  <a:pt x="6857999" y="136245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573771" y="3806444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849115" y="4309364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23208" y="3806444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25644" y="3806444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56096" y="3806444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864600" y="3806444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138420" y="4309364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56096" y="4379467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573771" y="4379467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864600" y="4309364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42160" y="2669539"/>
            <a:ext cx="32194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0" dirty="0">
                <a:latin typeface="Arial"/>
                <a:cs typeface="Arial"/>
              </a:rPr>
              <a:t>D</a:t>
            </a:r>
            <a:r>
              <a:rPr sz="1725" spc="15" baseline="-16908" dirty="0">
                <a:latin typeface="Arial"/>
                <a:cs typeface="Arial"/>
              </a:rPr>
              <a:t>3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450083" y="2796031"/>
            <a:ext cx="44005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6720" algn="l"/>
              </a:tabLst>
            </a:pPr>
            <a:r>
              <a:rPr sz="1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42160" y="3201415"/>
            <a:ext cx="32194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0" dirty="0">
                <a:latin typeface="Arial"/>
                <a:cs typeface="Arial"/>
              </a:rPr>
              <a:t>D</a:t>
            </a:r>
            <a:r>
              <a:rPr sz="1725" spc="15" baseline="-16908" dirty="0">
                <a:latin typeface="Arial"/>
                <a:cs typeface="Arial"/>
              </a:rPr>
              <a:t>2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042160" y="3731767"/>
            <a:ext cx="32194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0" dirty="0">
                <a:latin typeface="Arial"/>
                <a:cs typeface="Arial"/>
              </a:rPr>
              <a:t>D</a:t>
            </a:r>
            <a:r>
              <a:rPr sz="1725" spc="15" baseline="-16908" dirty="0">
                <a:latin typeface="Arial"/>
                <a:cs typeface="Arial"/>
              </a:rPr>
              <a:t>1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042160" y="4262120"/>
            <a:ext cx="32194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0" dirty="0">
                <a:latin typeface="Arial"/>
                <a:cs typeface="Arial"/>
              </a:rPr>
              <a:t>D</a:t>
            </a:r>
            <a:r>
              <a:rPr sz="1725" spc="15" baseline="-16908" dirty="0">
                <a:latin typeface="Arial"/>
                <a:cs typeface="Arial"/>
              </a:rPr>
              <a:t>0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736847" y="5067300"/>
            <a:ext cx="1259205" cy="303530"/>
          </a:xfrm>
          <a:custGeom>
            <a:avLst/>
            <a:gdLst/>
            <a:ahLst/>
            <a:cxnLst/>
            <a:rect l="l" t="t" r="r" b="b"/>
            <a:pathLst>
              <a:path w="1259204" h="303529">
                <a:moveTo>
                  <a:pt x="0" y="0"/>
                </a:moveTo>
                <a:lnTo>
                  <a:pt x="1258823" y="1523"/>
                </a:lnTo>
              </a:path>
              <a:path w="1259204" h="303529">
                <a:moveTo>
                  <a:pt x="0" y="303275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164584" y="5019547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736847" y="5067300"/>
            <a:ext cx="2517775" cy="1365885"/>
          </a:xfrm>
          <a:custGeom>
            <a:avLst/>
            <a:gdLst/>
            <a:ahLst/>
            <a:cxnLst/>
            <a:rect l="l" t="t" r="r" b="b"/>
            <a:pathLst>
              <a:path w="2517775" h="1365885">
                <a:moveTo>
                  <a:pt x="1258823" y="303275"/>
                </a:moveTo>
                <a:lnTo>
                  <a:pt x="1258823" y="0"/>
                </a:lnTo>
              </a:path>
              <a:path w="2517775" h="1365885">
                <a:moveTo>
                  <a:pt x="0" y="833627"/>
                </a:moveTo>
                <a:lnTo>
                  <a:pt x="1258823" y="835151"/>
                </a:lnTo>
              </a:path>
              <a:path w="2517775" h="1365885">
                <a:moveTo>
                  <a:pt x="1258823" y="833627"/>
                </a:moveTo>
                <a:lnTo>
                  <a:pt x="1258823" y="531875"/>
                </a:lnTo>
              </a:path>
              <a:path w="2517775" h="1365885">
                <a:moveTo>
                  <a:pt x="0" y="1062227"/>
                </a:moveTo>
                <a:lnTo>
                  <a:pt x="0" y="1365503"/>
                </a:lnTo>
              </a:path>
              <a:path w="2517775" h="1365885">
                <a:moveTo>
                  <a:pt x="0" y="1062227"/>
                </a:moveTo>
                <a:lnTo>
                  <a:pt x="2517647" y="106070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164584" y="5549900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164584" y="6080252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164584" y="6612128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995671" y="5370576"/>
            <a:ext cx="1259205" cy="530860"/>
          </a:xfrm>
          <a:custGeom>
            <a:avLst/>
            <a:gdLst/>
            <a:ahLst/>
            <a:cxnLst/>
            <a:rect l="l" t="t" r="r" b="b"/>
            <a:pathLst>
              <a:path w="1259204" h="530860">
                <a:moveTo>
                  <a:pt x="0" y="0"/>
                </a:moveTo>
                <a:lnTo>
                  <a:pt x="1258823" y="1523"/>
                </a:lnTo>
              </a:path>
              <a:path w="1259204" h="530860">
                <a:moveTo>
                  <a:pt x="0" y="228599"/>
                </a:moveTo>
                <a:lnTo>
                  <a:pt x="1258823" y="228599"/>
                </a:lnTo>
              </a:path>
              <a:path w="1259204" h="530860">
                <a:moveTo>
                  <a:pt x="0" y="530351"/>
                </a:moveTo>
                <a:lnTo>
                  <a:pt x="0" y="228599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24932" y="5019547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424932" y="5549900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24932" y="6080252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424932" y="6612128"/>
            <a:ext cx="15176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pic>
        <p:nvPicPr>
          <p:cNvPr id="94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4700" y="809625"/>
            <a:ext cx="6172200" cy="690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22376"/>
            <a:ext cx="8653272" cy="11445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41611" y="6857492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0" dirty="0">
                <a:solidFill>
                  <a:srgbClr val="045C74"/>
                </a:solidFill>
                <a:latin typeface="Arial"/>
                <a:cs typeface="Arial"/>
              </a:rPr>
              <a:t>9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9380" y="1817624"/>
            <a:ext cx="36512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009DD9"/>
              </a:buClr>
              <a:buFont typeface="Wingdings"/>
              <a:buChar char=""/>
              <a:tabLst>
                <a:tab pos="354965" algn="l"/>
                <a:tab pos="355600" algn="l"/>
              </a:tabLst>
            </a:pPr>
            <a:r>
              <a:rPr sz="1950" spc="10" dirty="0">
                <a:latin typeface="Arial"/>
                <a:cs typeface="Arial"/>
              </a:rPr>
              <a:t>Flip-flop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connection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SISO.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39767" y="3854195"/>
            <a:ext cx="1010919" cy="1551940"/>
          </a:xfrm>
          <a:custGeom>
            <a:avLst/>
            <a:gdLst/>
            <a:ahLst/>
            <a:cxnLst/>
            <a:rect l="l" t="t" r="r" b="b"/>
            <a:pathLst>
              <a:path w="1010920" h="1551939">
                <a:moveTo>
                  <a:pt x="0" y="0"/>
                </a:moveTo>
                <a:lnTo>
                  <a:pt x="0" y="1551431"/>
                </a:lnTo>
                <a:lnTo>
                  <a:pt x="1010411" y="1551431"/>
                </a:lnTo>
                <a:lnTo>
                  <a:pt x="1010411" y="0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76956" y="4969255"/>
            <a:ext cx="65532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b="1" spc="20" dirty="0">
                <a:latin typeface="Arial"/>
                <a:cs typeface="Arial"/>
              </a:rPr>
              <a:t>FF1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16679" y="4518659"/>
            <a:ext cx="513715" cy="295910"/>
          </a:xfrm>
          <a:custGeom>
            <a:avLst/>
            <a:gdLst/>
            <a:ahLst/>
            <a:cxnLst/>
            <a:rect l="l" t="t" r="r" b="b"/>
            <a:pathLst>
              <a:path w="513714" h="295910">
                <a:moveTo>
                  <a:pt x="315467" y="147827"/>
                </a:moveTo>
                <a:lnTo>
                  <a:pt x="0" y="149351"/>
                </a:lnTo>
              </a:path>
              <a:path w="513714" h="295910">
                <a:moveTo>
                  <a:pt x="513587" y="147827"/>
                </a:moveTo>
                <a:lnTo>
                  <a:pt x="323087" y="0"/>
                </a:lnTo>
                <a:lnTo>
                  <a:pt x="323087" y="295655"/>
                </a:lnTo>
                <a:lnTo>
                  <a:pt x="513587" y="147827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1231" y="3847591"/>
            <a:ext cx="1038225" cy="930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86105" algn="l"/>
              </a:tabLst>
            </a:pPr>
            <a:r>
              <a:rPr sz="2750" b="1" spc="20" dirty="0">
                <a:latin typeface="Arial"/>
                <a:cs typeface="Arial"/>
              </a:rPr>
              <a:t>D	</a:t>
            </a:r>
            <a:r>
              <a:rPr sz="2750" b="1" dirty="0">
                <a:latin typeface="Arial"/>
                <a:cs typeface="Arial"/>
              </a:rPr>
              <a:t>Q</a:t>
            </a:r>
            <a:r>
              <a:rPr sz="2700" b="1" baseline="-16975" dirty="0">
                <a:latin typeface="Arial"/>
                <a:cs typeface="Arial"/>
              </a:rPr>
              <a:t>1</a:t>
            </a:r>
            <a:endParaRPr sz="2700" baseline="-16975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85"/>
              </a:spcBef>
            </a:pPr>
            <a:r>
              <a:rPr sz="1750" b="1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90009" y="3840226"/>
            <a:ext cx="3315970" cy="1830070"/>
            <a:chOff x="3890009" y="3840226"/>
            <a:chExt cx="3315970" cy="1830070"/>
          </a:xfrm>
        </p:grpSpPr>
        <p:sp>
          <p:nvSpPr>
            <p:cNvPr id="10" name="object 10"/>
            <p:cNvSpPr/>
            <p:nvPr/>
          </p:nvSpPr>
          <p:spPr>
            <a:xfrm>
              <a:off x="3890772" y="4666488"/>
              <a:ext cx="85725" cy="1003300"/>
            </a:xfrm>
            <a:custGeom>
              <a:avLst/>
              <a:gdLst/>
              <a:ahLst/>
              <a:cxnLst/>
              <a:rect l="l" t="t" r="r" b="b"/>
              <a:pathLst>
                <a:path w="85725" h="1003300">
                  <a:moveTo>
                    <a:pt x="28956" y="920351"/>
                  </a:moveTo>
                  <a:lnTo>
                    <a:pt x="28956" y="0"/>
                  </a:lnTo>
                  <a:lnTo>
                    <a:pt x="57912" y="0"/>
                  </a:lnTo>
                  <a:lnTo>
                    <a:pt x="57912" y="917448"/>
                  </a:lnTo>
                  <a:lnTo>
                    <a:pt x="42672" y="917448"/>
                  </a:lnTo>
                  <a:lnTo>
                    <a:pt x="28956" y="920351"/>
                  </a:lnTo>
                  <a:close/>
                </a:path>
                <a:path w="85725" h="1003300">
                  <a:moveTo>
                    <a:pt x="57912" y="960120"/>
                  </a:moveTo>
                  <a:lnTo>
                    <a:pt x="28956" y="960120"/>
                  </a:lnTo>
                  <a:lnTo>
                    <a:pt x="28956" y="920351"/>
                  </a:lnTo>
                  <a:lnTo>
                    <a:pt x="42672" y="917448"/>
                  </a:lnTo>
                  <a:lnTo>
                    <a:pt x="57912" y="920551"/>
                  </a:lnTo>
                  <a:lnTo>
                    <a:pt x="57912" y="960120"/>
                  </a:lnTo>
                  <a:close/>
                </a:path>
                <a:path w="85725" h="1003300">
                  <a:moveTo>
                    <a:pt x="57912" y="920551"/>
                  </a:moveTo>
                  <a:lnTo>
                    <a:pt x="42672" y="917448"/>
                  </a:lnTo>
                  <a:lnTo>
                    <a:pt x="57912" y="917448"/>
                  </a:lnTo>
                  <a:lnTo>
                    <a:pt x="57912" y="920551"/>
                  </a:lnTo>
                  <a:close/>
                </a:path>
                <a:path w="85725" h="1003300">
                  <a:moveTo>
                    <a:pt x="42672" y="1002792"/>
                  </a:moveTo>
                  <a:lnTo>
                    <a:pt x="26360" y="999553"/>
                  </a:lnTo>
                  <a:lnTo>
                    <a:pt x="12763" y="990600"/>
                  </a:lnTo>
                  <a:lnTo>
                    <a:pt x="3452" y="977074"/>
                  </a:lnTo>
                  <a:lnTo>
                    <a:pt x="0" y="960120"/>
                  </a:lnTo>
                  <a:lnTo>
                    <a:pt x="3452" y="943808"/>
                  </a:lnTo>
                  <a:lnTo>
                    <a:pt x="12763" y="930211"/>
                  </a:lnTo>
                  <a:lnTo>
                    <a:pt x="26360" y="920900"/>
                  </a:lnTo>
                  <a:lnTo>
                    <a:pt x="28956" y="920351"/>
                  </a:lnTo>
                  <a:lnTo>
                    <a:pt x="28956" y="960120"/>
                  </a:lnTo>
                  <a:lnTo>
                    <a:pt x="85344" y="960120"/>
                  </a:lnTo>
                  <a:lnTo>
                    <a:pt x="82105" y="977074"/>
                  </a:lnTo>
                  <a:lnTo>
                    <a:pt x="73152" y="990600"/>
                  </a:lnTo>
                  <a:lnTo>
                    <a:pt x="59626" y="999553"/>
                  </a:lnTo>
                  <a:lnTo>
                    <a:pt x="42672" y="1002792"/>
                  </a:lnTo>
                  <a:close/>
                </a:path>
                <a:path w="85725" h="1003300">
                  <a:moveTo>
                    <a:pt x="85344" y="960120"/>
                  </a:moveTo>
                  <a:lnTo>
                    <a:pt x="57912" y="960120"/>
                  </a:lnTo>
                  <a:lnTo>
                    <a:pt x="57912" y="920551"/>
                  </a:lnTo>
                  <a:lnTo>
                    <a:pt x="59626" y="920900"/>
                  </a:lnTo>
                  <a:lnTo>
                    <a:pt x="73152" y="930211"/>
                  </a:lnTo>
                  <a:lnTo>
                    <a:pt x="82105" y="943808"/>
                  </a:lnTo>
                  <a:lnTo>
                    <a:pt x="85344" y="960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9727" y="4666488"/>
              <a:ext cx="29209" cy="960119"/>
            </a:xfrm>
            <a:custGeom>
              <a:avLst/>
              <a:gdLst/>
              <a:ahLst/>
              <a:cxnLst/>
              <a:rect l="l" t="t" r="r" b="b"/>
              <a:pathLst>
                <a:path w="29210" h="960120">
                  <a:moveTo>
                    <a:pt x="28955" y="960119"/>
                  </a:moveTo>
                  <a:lnTo>
                    <a:pt x="28955" y="0"/>
                  </a:lnTo>
                  <a:lnTo>
                    <a:pt x="0" y="0"/>
                  </a:lnTo>
                  <a:lnTo>
                    <a:pt x="0" y="960119"/>
                  </a:lnTo>
                  <a:lnTo>
                    <a:pt x="28955" y="9601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0009" y="5583173"/>
              <a:ext cx="86867" cy="868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48655" y="3854196"/>
              <a:ext cx="1943100" cy="1551940"/>
            </a:xfrm>
            <a:custGeom>
              <a:avLst/>
              <a:gdLst/>
              <a:ahLst/>
              <a:cxnLst/>
              <a:rect l="l" t="t" r="r" b="b"/>
              <a:pathLst>
                <a:path w="1943100" h="1551939">
                  <a:moveTo>
                    <a:pt x="923543" y="222503"/>
                  </a:moveTo>
                  <a:lnTo>
                    <a:pt x="0" y="222503"/>
                  </a:lnTo>
                </a:path>
                <a:path w="1943100" h="1551939">
                  <a:moveTo>
                    <a:pt x="932687" y="0"/>
                  </a:moveTo>
                  <a:lnTo>
                    <a:pt x="932687" y="1551431"/>
                  </a:lnTo>
                  <a:lnTo>
                    <a:pt x="1943099" y="1551431"/>
                  </a:lnTo>
                  <a:lnTo>
                    <a:pt x="1943099" y="0"/>
                  </a:lnTo>
                  <a:lnTo>
                    <a:pt x="932687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17008" y="4969255"/>
            <a:ext cx="65532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b="1" spc="20" dirty="0">
                <a:latin typeface="Arial"/>
                <a:cs typeface="Arial"/>
              </a:rPr>
              <a:t>FF2</a:t>
            </a:r>
            <a:endParaRPr sz="2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12535" y="4518659"/>
            <a:ext cx="559435" cy="295910"/>
          </a:xfrm>
          <a:custGeom>
            <a:avLst/>
            <a:gdLst/>
            <a:ahLst/>
            <a:cxnLst/>
            <a:rect l="l" t="t" r="r" b="b"/>
            <a:pathLst>
              <a:path w="559435" h="295910">
                <a:moveTo>
                  <a:pt x="359663" y="147827"/>
                </a:moveTo>
                <a:lnTo>
                  <a:pt x="0" y="149351"/>
                </a:lnTo>
              </a:path>
              <a:path w="559435" h="295910">
                <a:moveTo>
                  <a:pt x="559307" y="147827"/>
                </a:moveTo>
                <a:lnTo>
                  <a:pt x="368807" y="0"/>
                </a:lnTo>
                <a:lnTo>
                  <a:pt x="368807" y="295655"/>
                </a:lnTo>
                <a:lnTo>
                  <a:pt x="559307" y="147827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82807" y="3847591"/>
            <a:ext cx="1038225" cy="930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86105" algn="l"/>
              </a:tabLst>
            </a:pPr>
            <a:r>
              <a:rPr sz="2750" b="1" spc="20" dirty="0">
                <a:latin typeface="Arial"/>
                <a:cs typeface="Arial"/>
              </a:rPr>
              <a:t>D	</a:t>
            </a:r>
            <a:r>
              <a:rPr sz="2750" b="1" dirty="0">
                <a:latin typeface="Arial"/>
                <a:cs typeface="Arial"/>
              </a:rPr>
              <a:t>Q</a:t>
            </a:r>
            <a:r>
              <a:rPr sz="2700" b="1" baseline="-16975" dirty="0">
                <a:latin typeface="Arial"/>
                <a:cs typeface="Arial"/>
              </a:rPr>
              <a:t>2</a:t>
            </a:r>
            <a:endParaRPr sz="2700" baseline="-16975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85"/>
              </a:spcBef>
            </a:pPr>
            <a:r>
              <a:rPr sz="1750" b="1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84222" y="3840226"/>
            <a:ext cx="5845175" cy="1830070"/>
            <a:chOff x="2284222" y="3840226"/>
            <a:chExt cx="5845175" cy="1830070"/>
          </a:xfrm>
        </p:grpSpPr>
        <p:sp>
          <p:nvSpPr>
            <p:cNvPr id="18" name="object 18"/>
            <p:cNvSpPr/>
            <p:nvPr/>
          </p:nvSpPr>
          <p:spPr>
            <a:xfrm>
              <a:off x="5769864" y="4666488"/>
              <a:ext cx="85725" cy="1003300"/>
            </a:xfrm>
            <a:custGeom>
              <a:avLst/>
              <a:gdLst/>
              <a:ahLst/>
              <a:cxnLst/>
              <a:rect l="l" t="t" r="r" b="b"/>
              <a:pathLst>
                <a:path w="85725" h="1003300">
                  <a:moveTo>
                    <a:pt x="28956" y="920351"/>
                  </a:moveTo>
                  <a:lnTo>
                    <a:pt x="28956" y="0"/>
                  </a:lnTo>
                  <a:lnTo>
                    <a:pt x="57912" y="0"/>
                  </a:lnTo>
                  <a:lnTo>
                    <a:pt x="57912" y="917448"/>
                  </a:lnTo>
                  <a:lnTo>
                    <a:pt x="42672" y="917448"/>
                  </a:lnTo>
                  <a:lnTo>
                    <a:pt x="28956" y="920351"/>
                  </a:lnTo>
                  <a:close/>
                </a:path>
                <a:path w="85725" h="1003300">
                  <a:moveTo>
                    <a:pt x="57912" y="960120"/>
                  </a:moveTo>
                  <a:lnTo>
                    <a:pt x="28956" y="960120"/>
                  </a:lnTo>
                  <a:lnTo>
                    <a:pt x="28956" y="920351"/>
                  </a:lnTo>
                  <a:lnTo>
                    <a:pt x="42672" y="917448"/>
                  </a:lnTo>
                  <a:lnTo>
                    <a:pt x="57912" y="920551"/>
                  </a:lnTo>
                  <a:lnTo>
                    <a:pt x="57912" y="960120"/>
                  </a:lnTo>
                  <a:close/>
                </a:path>
                <a:path w="85725" h="1003300">
                  <a:moveTo>
                    <a:pt x="57912" y="920551"/>
                  </a:moveTo>
                  <a:lnTo>
                    <a:pt x="42672" y="917448"/>
                  </a:lnTo>
                  <a:lnTo>
                    <a:pt x="57912" y="917448"/>
                  </a:lnTo>
                  <a:lnTo>
                    <a:pt x="57912" y="920551"/>
                  </a:lnTo>
                  <a:close/>
                </a:path>
                <a:path w="85725" h="1003300">
                  <a:moveTo>
                    <a:pt x="42672" y="1002792"/>
                  </a:moveTo>
                  <a:lnTo>
                    <a:pt x="26360" y="999553"/>
                  </a:lnTo>
                  <a:lnTo>
                    <a:pt x="12763" y="990600"/>
                  </a:lnTo>
                  <a:lnTo>
                    <a:pt x="3452" y="977074"/>
                  </a:lnTo>
                  <a:lnTo>
                    <a:pt x="0" y="960120"/>
                  </a:lnTo>
                  <a:lnTo>
                    <a:pt x="3452" y="943808"/>
                  </a:lnTo>
                  <a:lnTo>
                    <a:pt x="12763" y="930211"/>
                  </a:lnTo>
                  <a:lnTo>
                    <a:pt x="26360" y="920900"/>
                  </a:lnTo>
                  <a:lnTo>
                    <a:pt x="28956" y="920351"/>
                  </a:lnTo>
                  <a:lnTo>
                    <a:pt x="28956" y="960120"/>
                  </a:lnTo>
                  <a:lnTo>
                    <a:pt x="85344" y="960120"/>
                  </a:lnTo>
                  <a:lnTo>
                    <a:pt x="82105" y="977074"/>
                  </a:lnTo>
                  <a:lnTo>
                    <a:pt x="73152" y="990600"/>
                  </a:lnTo>
                  <a:lnTo>
                    <a:pt x="59626" y="999553"/>
                  </a:lnTo>
                  <a:lnTo>
                    <a:pt x="42672" y="1002792"/>
                  </a:lnTo>
                  <a:close/>
                </a:path>
                <a:path w="85725" h="1003300">
                  <a:moveTo>
                    <a:pt x="85344" y="960120"/>
                  </a:moveTo>
                  <a:lnTo>
                    <a:pt x="57912" y="960120"/>
                  </a:lnTo>
                  <a:lnTo>
                    <a:pt x="57912" y="920551"/>
                  </a:lnTo>
                  <a:lnTo>
                    <a:pt x="59626" y="920900"/>
                  </a:lnTo>
                  <a:lnTo>
                    <a:pt x="73152" y="930211"/>
                  </a:lnTo>
                  <a:lnTo>
                    <a:pt x="82105" y="943808"/>
                  </a:lnTo>
                  <a:lnTo>
                    <a:pt x="85344" y="960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8819" y="4666488"/>
              <a:ext cx="29209" cy="960119"/>
            </a:xfrm>
            <a:custGeom>
              <a:avLst/>
              <a:gdLst/>
              <a:ahLst/>
              <a:cxnLst/>
              <a:rect l="l" t="t" r="r" b="b"/>
              <a:pathLst>
                <a:path w="29210" h="960120">
                  <a:moveTo>
                    <a:pt x="28955" y="960119"/>
                  </a:moveTo>
                  <a:lnTo>
                    <a:pt x="28955" y="0"/>
                  </a:lnTo>
                  <a:lnTo>
                    <a:pt x="0" y="0"/>
                  </a:lnTo>
                  <a:lnTo>
                    <a:pt x="0" y="960119"/>
                  </a:lnTo>
                  <a:lnTo>
                    <a:pt x="28955" y="9601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9101" y="5583173"/>
              <a:ext cx="86867" cy="8686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98192" y="3854196"/>
              <a:ext cx="5817235" cy="1551940"/>
            </a:xfrm>
            <a:custGeom>
              <a:avLst/>
              <a:gdLst/>
              <a:ahLst/>
              <a:cxnLst/>
              <a:rect l="l" t="t" r="r" b="b"/>
              <a:pathLst>
                <a:path w="5817234" h="1551939">
                  <a:moveTo>
                    <a:pt x="5817107" y="222503"/>
                  </a:moveTo>
                  <a:lnTo>
                    <a:pt x="4892039" y="222503"/>
                  </a:lnTo>
                </a:path>
                <a:path w="5817234" h="1551939">
                  <a:moveTo>
                    <a:pt x="0" y="0"/>
                  </a:moveTo>
                  <a:lnTo>
                    <a:pt x="0" y="1551431"/>
                  </a:lnTo>
                  <a:lnTo>
                    <a:pt x="1010411" y="1551431"/>
                  </a:lnTo>
                  <a:lnTo>
                    <a:pt x="1010411" y="0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33856" y="4969255"/>
            <a:ext cx="65532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b="1" spc="20" dirty="0">
                <a:latin typeface="Arial"/>
                <a:cs typeface="Arial"/>
              </a:rPr>
              <a:t>FF0</a:t>
            </a:r>
            <a:endParaRPr sz="2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43811" y="4075176"/>
            <a:ext cx="943610" cy="739140"/>
          </a:xfrm>
          <a:custGeom>
            <a:avLst/>
            <a:gdLst/>
            <a:ahLst/>
            <a:cxnLst/>
            <a:rect l="l" t="t" r="r" b="b"/>
            <a:pathLst>
              <a:path w="943610" h="739139">
                <a:moveTo>
                  <a:pt x="722375" y="1523"/>
                </a:moveTo>
                <a:lnTo>
                  <a:pt x="149351" y="0"/>
                </a:lnTo>
              </a:path>
              <a:path w="943610" h="739139">
                <a:moveTo>
                  <a:pt x="746759" y="591311"/>
                </a:moveTo>
                <a:lnTo>
                  <a:pt x="0" y="592835"/>
                </a:lnTo>
              </a:path>
              <a:path w="943610" h="739139">
                <a:moveTo>
                  <a:pt x="943355" y="591311"/>
                </a:moveTo>
                <a:lnTo>
                  <a:pt x="754379" y="445007"/>
                </a:lnTo>
                <a:lnTo>
                  <a:pt x="754379" y="739139"/>
                </a:lnTo>
                <a:lnTo>
                  <a:pt x="943355" y="591311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99654" y="3847591"/>
            <a:ext cx="1038225" cy="930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86105" algn="l"/>
              </a:tabLst>
            </a:pPr>
            <a:r>
              <a:rPr sz="2750" b="1" spc="20" dirty="0">
                <a:latin typeface="Arial"/>
                <a:cs typeface="Arial"/>
              </a:rPr>
              <a:t>D	</a:t>
            </a:r>
            <a:r>
              <a:rPr sz="2750" b="1" dirty="0">
                <a:latin typeface="Arial"/>
                <a:cs typeface="Arial"/>
              </a:rPr>
              <a:t>Q</a:t>
            </a:r>
            <a:r>
              <a:rPr sz="2700" b="1" baseline="-16975" dirty="0">
                <a:latin typeface="Arial"/>
                <a:cs typeface="Arial"/>
              </a:rPr>
              <a:t>0</a:t>
            </a:r>
            <a:endParaRPr sz="2700" baseline="-16975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85"/>
              </a:spcBef>
            </a:pPr>
            <a:r>
              <a:rPr sz="1750" b="1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07079" y="3854195"/>
            <a:ext cx="5826760" cy="1551940"/>
          </a:xfrm>
          <a:custGeom>
            <a:avLst/>
            <a:gdLst/>
            <a:ahLst/>
            <a:cxnLst/>
            <a:rect l="l" t="t" r="r" b="b"/>
            <a:pathLst>
              <a:path w="5826759" h="1551939">
                <a:moveTo>
                  <a:pt x="925067" y="222503"/>
                </a:moveTo>
                <a:lnTo>
                  <a:pt x="0" y="222503"/>
                </a:lnTo>
              </a:path>
              <a:path w="5826759" h="1551939">
                <a:moveTo>
                  <a:pt x="4815839" y="0"/>
                </a:moveTo>
                <a:lnTo>
                  <a:pt x="4815839" y="1551431"/>
                </a:lnTo>
                <a:lnTo>
                  <a:pt x="5826251" y="1551431"/>
                </a:lnTo>
                <a:lnTo>
                  <a:pt x="5826251" y="0"/>
                </a:lnTo>
                <a:lnTo>
                  <a:pt x="4815839" y="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58584" y="4969255"/>
            <a:ext cx="65532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b="1" spc="20" dirty="0">
                <a:latin typeface="Arial"/>
                <a:cs typeface="Arial"/>
              </a:rPr>
              <a:t>FF3</a:t>
            </a:r>
            <a:endParaRPr sz="2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28788" y="4520183"/>
            <a:ext cx="483234" cy="294640"/>
          </a:xfrm>
          <a:custGeom>
            <a:avLst/>
            <a:gdLst/>
            <a:ahLst/>
            <a:cxnLst/>
            <a:rect l="l" t="t" r="r" b="b"/>
            <a:pathLst>
              <a:path w="483234" h="294639">
                <a:moveTo>
                  <a:pt x="286511" y="146303"/>
                </a:moveTo>
                <a:lnTo>
                  <a:pt x="0" y="147827"/>
                </a:lnTo>
              </a:path>
              <a:path w="483234" h="294639">
                <a:moveTo>
                  <a:pt x="483107" y="146303"/>
                </a:moveTo>
                <a:lnTo>
                  <a:pt x="294131" y="0"/>
                </a:lnTo>
                <a:lnTo>
                  <a:pt x="294131" y="294131"/>
                </a:lnTo>
                <a:lnTo>
                  <a:pt x="483107" y="146303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124383" y="3847591"/>
            <a:ext cx="1038225" cy="930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86105" algn="l"/>
              </a:tabLst>
            </a:pPr>
            <a:r>
              <a:rPr sz="2750" b="1" spc="20" dirty="0">
                <a:latin typeface="Arial"/>
                <a:cs typeface="Arial"/>
              </a:rPr>
              <a:t>D	</a:t>
            </a:r>
            <a:r>
              <a:rPr sz="2750" b="1" dirty="0">
                <a:latin typeface="Arial"/>
                <a:cs typeface="Arial"/>
              </a:rPr>
              <a:t>Q</a:t>
            </a:r>
            <a:r>
              <a:rPr sz="2700" b="1" baseline="-16975" dirty="0">
                <a:latin typeface="Arial"/>
                <a:cs typeface="Arial"/>
              </a:rPr>
              <a:t>3</a:t>
            </a:r>
            <a:endParaRPr sz="2700" baseline="-16975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685"/>
              </a:spcBef>
            </a:pPr>
            <a:r>
              <a:rPr sz="1750" b="1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78151" y="3192017"/>
            <a:ext cx="7630795" cy="2449830"/>
            <a:chOff x="1978151" y="3192017"/>
            <a:chExt cx="7630795" cy="2449830"/>
          </a:xfrm>
        </p:grpSpPr>
        <p:sp>
          <p:nvSpPr>
            <p:cNvPr id="30" name="object 30"/>
            <p:cNvSpPr/>
            <p:nvPr/>
          </p:nvSpPr>
          <p:spPr>
            <a:xfrm>
              <a:off x="1991867" y="4076699"/>
              <a:ext cx="7617459" cy="1551940"/>
            </a:xfrm>
            <a:custGeom>
              <a:avLst/>
              <a:gdLst/>
              <a:ahLst/>
              <a:cxnLst/>
              <a:rect l="l" t="t" r="r" b="b"/>
              <a:pathLst>
                <a:path w="7617459" h="1551939">
                  <a:moveTo>
                    <a:pt x="5836919" y="1549907"/>
                  </a:moveTo>
                  <a:lnTo>
                    <a:pt x="5838443" y="589787"/>
                  </a:lnTo>
                </a:path>
                <a:path w="7617459" h="1551939">
                  <a:moveTo>
                    <a:pt x="7616951" y="0"/>
                  </a:moveTo>
                  <a:lnTo>
                    <a:pt x="7168895" y="0"/>
                  </a:lnTo>
                </a:path>
                <a:path w="7617459" h="1551939">
                  <a:moveTo>
                    <a:pt x="5824727" y="1549907"/>
                  </a:moveTo>
                  <a:lnTo>
                    <a:pt x="0" y="1551431"/>
                  </a:lnTo>
                </a:path>
                <a:path w="7617459" h="1551939">
                  <a:moveTo>
                    <a:pt x="0" y="1549907"/>
                  </a:moveTo>
                  <a:lnTo>
                    <a:pt x="1523" y="589787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4248" y="3265932"/>
              <a:ext cx="1576070" cy="681355"/>
            </a:xfrm>
            <a:custGeom>
              <a:avLst/>
              <a:gdLst/>
              <a:ahLst/>
              <a:cxnLst/>
              <a:rect l="l" t="t" r="r" b="b"/>
              <a:pathLst>
                <a:path w="1576070" h="681354">
                  <a:moveTo>
                    <a:pt x="15240" y="681228"/>
                  </a:moveTo>
                  <a:lnTo>
                    <a:pt x="0" y="669036"/>
                  </a:lnTo>
                  <a:lnTo>
                    <a:pt x="51816" y="608076"/>
                  </a:lnTo>
                  <a:lnTo>
                    <a:pt x="102489" y="550164"/>
                  </a:lnTo>
                  <a:lnTo>
                    <a:pt x="208788" y="428244"/>
                  </a:lnTo>
                  <a:lnTo>
                    <a:pt x="234696" y="400812"/>
                  </a:lnTo>
                  <a:lnTo>
                    <a:pt x="260604" y="371856"/>
                  </a:lnTo>
                  <a:lnTo>
                    <a:pt x="286512" y="344424"/>
                  </a:lnTo>
                  <a:lnTo>
                    <a:pt x="312420" y="318516"/>
                  </a:lnTo>
                  <a:lnTo>
                    <a:pt x="338328" y="291084"/>
                  </a:lnTo>
                  <a:lnTo>
                    <a:pt x="364236" y="266700"/>
                  </a:lnTo>
                  <a:lnTo>
                    <a:pt x="414528" y="217932"/>
                  </a:lnTo>
                  <a:lnTo>
                    <a:pt x="492252" y="152400"/>
                  </a:lnTo>
                  <a:lnTo>
                    <a:pt x="544068" y="114300"/>
                  </a:lnTo>
                  <a:lnTo>
                    <a:pt x="568452" y="96012"/>
                  </a:lnTo>
                  <a:lnTo>
                    <a:pt x="620268" y="65532"/>
                  </a:lnTo>
                  <a:lnTo>
                    <a:pt x="670560" y="39624"/>
                  </a:lnTo>
                  <a:lnTo>
                    <a:pt x="722376" y="19812"/>
                  </a:lnTo>
                  <a:lnTo>
                    <a:pt x="772668" y="7620"/>
                  </a:lnTo>
                  <a:lnTo>
                    <a:pt x="797052" y="3048"/>
                  </a:lnTo>
                  <a:lnTo>
                    <a:pt x="848868" y="0"/>
                  </a:lnTo>
                  <a:lnTo>
                    <a:pt x="873252" y="1524"/>
                  </a:lnTo>
                  <a:lnTo>
                    <a:pt x="897636" y="6096"/>
                  </a:lnTo>
                  <a:lnTo>
                    <a:pt x="923544" y="10668"/>
                  </a:lnTo>
                  <a:lnTo>
                    <a:pt x="947928" y="16764"/>
                  </a:lnTo>
                  <a:lnTo>
                    <a:pt x="956056" y="19812"/>
                  </a:lnTo>
                  <a:lnTo>
                    <a:pt x="824484" y="19812"/>
                  </a:lnTo>
                  <a:lnTo>
                    <a:pt x="800100" y="21336"/>
                  </a:lnTo>
                  <a:lnTo>
                    <a:pt x="751332" y="30480"/>
                  </a:lnTo>
                  <a:lnTo>
                    <a:pt x="752856" y="30480"/>
                  </a:lnTo>
                  <a:lnTo>
                    <a:pt x="726948" y="38100"/>
                  </a:lnTo>
                  <a:lnTo>
                    <a:pt x="728472" y="38100"/>
                  </a:lnTo>
                  <a:lnTo>
                    <a:pt x="702564" y="47244"/>
                  </a:lnTo>
                  <a:lnTo>
                    <a:pt x="704088" y="47244"/>
                  </a:lnTo>
                  <a:lnTo>
                    <a:pt x="653796" y="68580"/>
                  </a:lnTo>
                  <a:lnTo>
                    <a:pt x="605028" y="96012"/>
                  </a:lnTo>
                  <a:lnTo>
                    <a:pt x="554736" y="129540"/>
                  </a:lnTo>
                  <a:lnTo>
                    <a:pt x="504444" y="167640"/>
                  </a:lnTo>
                  <a:lnTo>
                    <a:pt x="478536" y="187452"/>
                  </a:lnTo>
                  <a:lnTo>
                    <a:pt x="452628" y="208788"/>
                  </a:lnTo>
                  <a:lnTo>
                    <a:pt x="454152" y="208788"/>
                  </a:lnTo>
                  <a:lnTo>
                    <a:pt x="428244" y="231648"/>
                  </a:lnTo>
                  <a:lnTo>
                    <a:pt x="350520" y="304800"/>
                  </a:lnTo>
                  <a:lnTo>
                    <a:pt x="248412" y="413004"/>
                  </a:lnTo>
                  <a:lnTo>
                    <a:pt x="170688" y="499872"/>
                  </a:lnTo>
                  <a:lnTo>
                    <a:pt x="118872" y="559308"/>
                  </a:lnTo>
                  <a:lnTo>
                    <a:pt x="15240" y="681228"/>
                  </a:lnTo>
                  <a:close/>
                </a:path>
                <a:path w="1576070" h="681354">
                  <a:moveTo>
                    <a:pt x="989076" y="53340"/>
                  </a:moveTo>
                  <a:lnTo>
                    <a:pt x="964692" y="42672"/>
                  </a:lnTo>
                  <a:lnTo>
                    <a:pt x="966216" y="42672"/>
                  </a:lnTo>
                  <a:lnTo>
                    <a:pt x="941832" y="35052"/>
                  </a:lnTo>
                  <a:lnTo>
                    <a:pt x="918972" y="28956"/>
                  </a:lnTo>
                  <a:lnTo>
                    <a:pt x="894588" y="24384"/>
                  </a:lnTo>
                  <a:lnTo>
                    <a:pt x="871728" y="21336"/>
                  </a:lnTo>
                  <a:lnTo>
                    <a:pt x="847344" y="19812"/>
                  </a:lnTo>
                  <a:lnTo>
                    <a:pt x="956056" y="19812"/>
                  </a:lnTo>
                  <a:lnTo>
                    <a:pt x="996696" y="35052"/>
                  </a:lnTo>
                  <a:lnTo>
                    <a:pt x="1021080" y="45720"/>
                  </a:lnTo>
                  <a:lnTo>
                    <a:pt x="1031917" y="51816"/>
                  </a:lnTo>
                  <a:lnTo>
                    <a:pt x="989076" y="51816"/>
                  </a:lnTo>
                  <a:lnTo>
                    <a:pt x="989076" y="53340"/>
                  </a:lnTo>
                  <a:close/>
                </a:path>
                <a:path w="1576070" h="681354">
                  <a:moveTo>
                    <a:pt x="1059180" y="89916"/>
                  </a:moveTo>
                  <a:lnTo>
                    <a:pt x="1036320" y="76200"/>
                  </a:lnTo>
                  <a:lnTo>
                    <a:pt x="1011936" y="64008"/>
                  </a:lnTo>
                  <a:lnTo>
                    <a:pt x="1013460" y="64008"/>
                  </a:lnTo>
                  <a:lnTo>
                    <a:pt x="989076" y="51816"/>
                  </a:lnTo>
                  <a:lnTo>
                    <a:pt x="1031917" y="51816"/>
                  </a:lnTo>
                  <a:lnTo>
                    <a:pt x="1069848" y="73152"/>
                  </a:lnTo>
                  <a:lnTo>
                    <a:pt x="1092708" y="88392"/>
                  </a:lnTo>
                  <a:lnTo>
                    <a:pt x="1059180" y="88392"/>
                  </a:lnTo>
                  <a:lnTo>
                    <a:pt x="1059180" y="89916"/>
                  </a:lnTo>
                  <a:close/>
                </a:path>
                <a:path w="1576070" h="681354">
                  <a:moveTo>
                    <a:pt x="1431036" y="440436"/>
                  </a:moveTo>
                  <a:lnTo>
                    <a:pt x="1383792" y="385572"/>
                  </a:lnTo>
                  <a:lnTo>
                    <a:pt x="1385316" y="385572"/>
                  </a:lnTo>
                  <a:lnTo>
                    <a:pt x="1360932" y="359664"/>
                  </a:lnTo>
                  <a:lnTo>
                    <a:pt x="1338072" y="333756"/>
                  </a:lnTo>
                  <a:lnTo>
                    <a:pt x="1269492" y="260604"/>
                  </a:lnTo>
                  <a:lnTo>
                    <a:pt x="1245108" y="237744"/>
                  </a:lnTo>
                  <a:lnTo>
                    <a:pt x="1246632" y="237744"/>
                  </a:lnTo>
                  <a:lnTo>
                    <a:pt x="1222248" y="216408"/>
                  </a:lnTo>
                  <a:lnTo>
                    <a:pt x="1199388" y="195072"/>
                  </a:lnTo>
                  <a:lnTo>
                    <a:pt x="1176528" y="175260"/>
                  </a:lnTo>
                  <a:lnTo>
                    <a:pt x="1152144" y="155448"/>
                  </a:lnTo>
                  <a:lnTo>
                    <a:pt x="1153668" y="155448"/>
                  </a:lnTo>
                  <a:lnTo>
                    <a:pt x="1129284" y="137160"/>
                  </a:lnTo>
                  <a:lnTo>
                    <a:pt x="1106424" y="120396"/>
                  </a:lnTo>
                  <a:lnTo>
                    <a:pt x="1082040" y="103632"/>
                  </a:lnTo>
                  <a:lnTo>
                    <a:pt x="1083564" y="103632"/>
                  </a:lnTo>
                  <a:lnTo>
                    <a:pt x="1059180" y="88392"/>
                  </a:lnTo>
                  <a:lnTo>
                    <a:pt x="1092708" y="88392"/>
                  </a:lnTo>
                  <a:lnTo>
                    <a:pt x="1141476" y="121920"/>
                  </a:lnTo>
                  <a:lnTo>
                    <a:pt x="1164336" y="140208"/>
                  </a:lnTo>
                  <a:lnTo>
                    <a:pt x="1188720" y="160020"/>
                  </a:lnTo>
                  <a:lnTo>
                    <a:pt x="1211580" y="181356"/>
                  </a:lnTo>
                  <a:lnTo>
                    <a:pt x="1235964" y="202692"/>
                  </a:lnTo>
                  <a:lnTo>
                    <a:pt x="1258824" y="224028"/>
                  </a:lnTo>
                  <a:lnTo>
                    <a:pt x="1281684" y="248412"/>
                  </a:lnTo>
                  <a:lnTo>
                    <a:pt x="1306068" y="271272"/>
                  </a:lnTo>
                  <a:lnTo>
                    <a:pt x="1328928" y="295656"/>
                  </a:lnTo>
                  <a:lnTo>
                    <a:pt x="1351788" y="321564"/>
                  </a:lnTo>
                  <a:lnTo>
                    <a:pt x="1376172" y="347472"/>
                  </a:lnTo>
                  <a:lnTo>
                    <a:pt x="1399032" y="373380"/>
                  </a:lnTo>
                  <a:lnTo>
                    <a:pt x="1444752" y="426720"/>
                  </a:lnTo>
                  <a:lnTo>
                    <a:pt x="1454966" y="438912"/>
                  </a:lnTo>
                  <a:lnTo>
                    <a:pt x="1431036" y="438912"/>
                  </a:lnTo>
                  <a:lnTo>
                    <a:pt x="1431036" y="440436"/>
                  </a:lnTo>
                  <a:close/>
                </a:path>
                <a:path w="1576070" h="681354">
                  <a:moveTo>
                    <a:pt x="1536192" y="551688"/>
                  </a:moveTo>
                  <a:lnTo>
                    <a:pt x="1522573" y="550279"/>
                  </a:lnTo>
                  <a:lnTo>
                    <a:pt x="1476756" y="495300"/>
                  </a:lnTo>
                  <a:lnTo>
                    <a:pt x="1431036" y="438912"/>
                  </a:lnTo>
                  <a:lnTo>
                    <a:pt x="1454966" y="438912"/>
                  </a:lnTo>
                  <a:lnTo>
                    <a:pt x="1537622" y="537859"/>
                  </a:lnTo>
                  <a:lnTo>
                    <a:pt x="1536192" y="551688"/>
                  </a:lnTo>
                  <a:close/>
                </a:path>
                <a:path w="1576070" h="681354">
                  <a:moveTo>
                    <a:pt x="1569042" y="569976"/>
                  </a:moveTo>
                  <a:lnTo>
                    <a:pt x="1539240" y="569976"/>
                  </a:lnTo>
                  <a:lnTo>
                    <a:pt x="1552956" y="557784"/>
                  </a:lnTo>
                  <a:lnTo>
                    <a:pt x="1537622" y="537859"/>
                  </a:lnTo>
                  <a:lnTo>
                    <a:pt x="1545336" y="463296"/>
                  </a:lnTo>
                  <a:lnTo>
                    <a:pt x="1569042" y="569976"/>
                  </a:lnTo>
                  <a:close/>
                </a:path>
                <a:path w="1576070" h="681354">
                  <a:moveTo>
                    <a:pt x="1548266" y="551688"/>
                  </a:moveTo>
                  <a:lnTo>
                    <a:pt x="1536192" y="551688"/>
                  </a:lnTo>
                  <a:lnTo>
                    <a:pt x="1537622" y="537859"/>
                  </a:lnTo>
                  <a:lnTo>
                    <a:pt x="1548266" y="551688"/>
                  </a:lnTo>
                  <a:close/>
                </a:path>
                <a:path w="1576070" h="681354">
                  <a:moveTo>
                    <a:pt x="1575816" y="600456"/>
                  </a:moveTo>
                  <a:lnTo>
                    <a:pt x="1447800" y="542544"/>
                  </a:lnTo>
                  <a:lnTo>
                    <a:pt x="1522573" y="550279"/>
                  </a:lnTo>
                  <a:lnTo>
                    <a:pt x="1539240" y="569976"/>
                  </a:lnTo>
                  <a:lnTo>
                    <a:pt x="1569042" y="569976"/>
                  </a:lnTo>
                  <a:lnTo>
                    <a:pt x="1575816" y="600456"/>
                  </a:lnTo>
                  <a:close/>
                </a:path>
                <a:path w="1576070" h="681354">
                  <a:moveTo>
                    <a:pt x="1539240" y="569976"/>
                  </a:moveTo>
                  <a:lnTo>
                    <a:pt x="1522573" y="550279"/>
                  </a:lnTo>
                  <a:lnTo>
                    <a:pt x="1536192" y="551688"/>
                  </a:lnTo>
                  <a:lnTo>
                    <a:pt x="1548266" y="551688"/>
                  </a:lnTo>
                  <a:lnTo>
                    <a:pt x="1552956" y="557784"/>
                  </a:lnTo>
                  <a:lnTo>
                    <a:pt x="1539240" y="569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84247" y="3265931"/>
              <a:ext cx="1576070" cy="681355"/>
            </a:xfrm>
            <a:custGeom>
              <a:avLst/>
              <a:gdLst/>
              <a:ahLst/>
              <a:cxnLst/>
              <a:rect l="l" t="t" r="r" b="b"/>
              <a:pathLst>
                <a:path w="1576070" h="681354">
                  <a:moveTo>
                    <a:pt x="0" y="669035"/>
                  </a:moveTo>
                  <a:lnTo>
                    <a:pt x="51815" y="608075"/>
                  </a:lnTo>
                  <a:lnTo>
                    <a:pt x="105155" y="547115"/>
                  </a:lnTo>
                  <a:lnTo>
                    <a:pt x="156971" y="487679"/>
                  </a:lnTo>
                  <a:lnTo>
                    <a:pt x="208787" y="428243"/>
                  </a:lnTo>
                  <a:lnTo>
                    <a:pt x="234695" y="400811"/>
                  </a:lnTo>
                  <a:lnTo>
                    <a:pt x="260603" y="371855"/>
                  </a:lnTo>
                  <a:lnTo>
                    <a:pt x="286511" y="344423"/>
                  </a:lnTo>
                  <a:lnTo>
                    <a:pt x="312419" y="318515"/>
                  </a:lnTo>
                  <a:lnTo>
                    <a:pt x="338327" y="291083"/>
                  </a:lnTo>
                  <a:lnTo>
                    <a:pt x="364235" y="266699"/>
                  </a:lnTo>
                  <a:lnTo>
                    <a:pt x="388619" y="242315"/>
                  </a:lnTo>
                  <a:lnTo>
                    <a:pt x="414527" y="217931"/>
                  </a:lnTo>
                  <a:lnTo>
                    <a:pt x="440435" y="195071"/>
                  </a:lnTo>
                  <a:lnTo>
                    <a:pt x="466343" y="173735"/>
                  </a:lnTo>
                  <a:lnTo>
                    <a:pt x="492251" y="152399"/>
                  </a:lnTo>
                  <a:lnTo>
                    <a:pt x="518159" y="132587"/>
                  </a:lnTo>
                  <a:lnTo>
                    <a:pt x="544067" y="114299"/>
                  </a:lnTo>
                  <a:lnTo>
                    <a:pt x="568451" y="96011"/>
                  </a:lnTo>
                  <a:lnTo>
                    <a:pt x="594359" y="80771"/>
                  </a:lnTo>
                  <a:lnTo>
                    <a:pt x="620267" y="65531"/>
                  </a:lnTo>
                  <a:lnTo>
                    <a:pt x="646175" y="51815"/>
                  </a:lnTo>
                  <a:lnTo>
                    <a:pt x="696467" y="28955"/>
                  </a:lnTo>
                  <a:lnTo>
                    <a:pt x="746759" y="12191"/>
                  </a:lnTo>
                  <a:lnTo>
                    <a:pt x="772667" y="7619"/>
                  </a:lnTo>
                  <a:lnTo>
                    <a:pt x="797051" y="3047"/>
                  </a:lnTo>
                  <a:lnTo>
                    <a:pt x="822959" y="1523"/>
                  </a:lnTo>
                  <a:lnTo>
                    <a:pt x="848867" y="0"/>
                  </a:lnTo>
                  <a:lnTo>
                    <a:pt x="873251" y="1523"/>
                  </a:lnTo>
                  <a:lnTo>
                    <a:pt x="897635" y="6095"/>
                  </a:lnTo>
                  <a:lnTo>
                    <a:pt x="923543" y="10667"/>
                  </a:lnTo>
                  <a:lnTo>
                    <a:pt x="947927" y="16763"/>
                  </a:lnTo>
                  <a:lnTo>
                    <a:pt x="972311" y="25907"/>
                  </a:lnTo>
                  <a:lnTo>
                    <a:pt x="996695" y="35051"/>
                  </a:lnTo>
                  <a:lnTo>
                    <a:pt x="1021079" y="45719"/>
                  </a:lnTo>
                  <a:lnTo>
                    <a:pt x="1045463" y="59435"/>
                  </a:lnTo>
                  <a:lnTo>
                    <a:pt x="1069847" y="73151"/>
                  </a:lnTo>
                  <a:lnTo>
                    <a:pt x="1092707" y="88391"/>
                  </a:lnTo>
                  <a:lnTo>
                    <a:pt x="1117091" y="105155"/>
                  </a:lnTo>
                  <a:lnTo>
                    <a:pt x="1141475" y="121919"/>
                  </a:lnTo>
                  <a:lnTo>
                    <a:pt x="1164335" y="140207"/>
                  </a:lnTo>
                  <a:lnTo>
                    <a:pt x="1188719" y="160019"/>
                  </a:lnTo>
                  <a:lnTo>
                    <a:pt x="1211579" y="181355"/>
                  </a:lnTo>
                  <a:lnTo>
                    <a:pt x="1235963" y="202691"/>
                  </a:lnTo>
                  <a:lnTo>
                    <a:pt x="1258823" y="224027"/>
                  </a:lnTo>
                  <a:lnTo>
                    <a:pt x="1281683" y="248411"/>
                  </a:lnTo>
                  <a:lnTo>
                    <a:pt x="1306067" y="271271"/>
                  </a:lnTo>
                  <a:lnTo>
                    <a:pt x="1328927" y="295655"/>
                  </a:lnTo>
                  <a:lnTo>
                    <a:pt x="1351787" y="321563"/>
                  </a:lnTo>
                  <a:lnTo>
                    <a:pt x="1376171" y="347471"/>
                  </a:lnTo>
                  <a:lnTo>
                    <a:pt x="1444751" y="426719"/>
                  </a:lnTo>
                  <a:lnTo>
                    <a:pt x="1491995" y="483107"/>
                  </a:lnTo>
                  <a:lnTo>
                    <a:pt x="1537715" y="537971"/>
                  </a:lnTo>
                  <a:lnTo>
                    <a:pt x="1552955" y="557783"/>
                  </a:lnTo>
                  <a:lnTo>
                    <a:pt x="1539239" y="569975"/>
                  </a:lnTo>
                  <a:lnTo>
                    <a:pt x="1522475" y="550163"/>
                  </a:lnTo>
                  <a:lnTo>
                    <a:pt x="1476755" y="495299"/>
                  </a:lnTo>
                  <a:lnTo>
                    <a:pt x="1431035" y="438911"/>
                  </a:lnTo>
                  <a:lnTo>
                    <a:pt x="1431035" y="440435"/>
                  </a:lnTo>
                  <a:lnTo>
                    <a:pt x="1383791" y="385571"/>
                  </a:lnTo>
                  <a:lnTo>
                    <a:pt x="1385315" y="385571"/>
                  </a:lnTo>
                  <a:lnTo>
                    <a:pt x="1360931" y="359663"/>
                  </a:lnTo>
                  <a:lnTo>
                    <a:pt x="1338071" y="333755"/>
                  </a:lnTo>
                  <a:lnTo>
                    <a:pt x="1245107" y="237743"/>
                  </a:lnTo>
                  <a:lnTo>
                    <a:pt x="1246631" y="237743"/>
                  </a:lnTo>
                  <a:lnTo>
                    <a:pt x="1152143" y="155447"/>
                  </a:lnTo>
                  <a:lnTo>
                    <a:pt x="1153667" y="155447"/>
                  </a:lnTo>
                  <a:lnTo>
                    <a:pt x="1082039" y="103631"/>
                  </a:lnTo>
                  <a:lnTo>
                    <a:pt x="1083563" y="103631"/>
                  </a:lnTo>
                  <a:lnTo>
                    <a:pt x="1059179" y="88391"/>
                  </a:lnTo>
                  <a:lnTo>
                    <a:pt x="1059179" y="89915"/>
                  </a:lnTo>
                  <a:lnTo>
                    <a:pt x="1036319" y="76199"/>
                  </a:lnTo>
                  <a:lnTo>
                    <a:pt x="1011935" y="64007"/>
                  </a:lnTo>
                  <a:lnTo>
                    <a:pt x="1013459" y="64007"/>
                  </a:lnTo>
                  <a:lnTo>
                    <a:pt x="989075" y="51815"/>
                  </a:lnTo>
                  <a:lnTo>
                    <a:pt x="989075" y="53339"/>
                  </a:lnTo>
                  <a:lnTo>
                    <a:pt x="964691" y="42671"/>
                  </a:lnTo>
                  <a:lnTo>
                    <a:pt x="966215" y="42671"/>
                  </a:lnTo>
                  <a:lnTo>
                    <a:pt x="941831" y="35051"/>
                  </a:lnTo>
                  <a:lnTo>
                    <a:pt x="941831" y="35051"/>
                  </a:lnTo>
                  <a:lnTo>
                    <a:pt x="847343" y="19811"/>
                  </a:lnTo>
                  <a:lnTo>
                    <a:pt x="822959" y="19811"/>
                  </a:lnTo>
                  <a:lnTo>
                    <a:pt x="824483" y="19811"/>
                  </a:lnTo>
                  <a:lnTo>
                    <a:pt x="800099" y="21335"/>
                  </a:lnTo>
                  <a:lnTo>
                    <a:pt x="775715" y="25907"/>
                  </a:lnTo>
                  <a:lnTo>
                    <a:pt x="751331" y="30479"/>
                  </a:lnTo>
                  <a:lnTo>
                    <a:pt x="752855" y="30479"/>
                  </a:lnTo>
                  <a:lnTo>
                    <a:pt x="726947" y="38099"/>
                  </a:lnTo>
                  <a:lnTo>
                    <a:pt x="728471" y="38099"/>
                  </a:lnTo>
                  <a:lnTo>
                    <a:pt x="702563" y="47243"/>
                  </a:lnTo>
                  <a:lnTo>
                    <a:pt x="704087" y="47243"/>
                  </a:lnTo>
                  <a:lnTo>
                    <a:pt x="678179" y="56387"/>
                  </a:lnTo>
                  <a:lnTo>
                    <a:pt x="678179" y="56387"/>
                  </a:lnTo>
                  <a:lnTo>
                    <a:pt x="452627" y="208787"/>
                  </a:lnTo>
                  <a:lnTo>
                    <a:pt x="454151" y="208787"/>
                  </a:lnTo>
                  <a:lnTo>
                    <a:pt x="15239" y="681227"/>
                  </a:lnTo>
                  <a:lnTo>
                    <a:pt x="0" y="669035"/>
                  </a:lnTo>
                  <a:close/>
                </a:path>
                <a:path w="1576070" h="681354">
                  <a:moveTo>
                    <a:pt x="1447799" y="542543"/>
                  </a:moveTo>
                  <a:lnTo>
                    <a:pt x="1536191" y="551687"/>
                  </a:lnTo>
                  <a:lnTo>
                    <a:pt x="1545335" y="463295"/>
                  </a:lnTo>
                  <a:lnTo>
                    <a:pt x="1575815" y="600455"/>
                  </a:lnTo>
                  <a:lnTo>
                    <a:pt x="1447799" y="542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00500" y="3192780"/>
              <a:ext cx="1576070" cy="681355"/>
            </a:xfrm>
            <a:custGeom>
              <a:avLst/>
              <a:gdLst/>
              <a:ahLst/>
              <a:cxnLst/>
              <a:rect l="l" t="t" r="r" b="b"/>
              <a:pathLst>
                <a:path w="1576070" h="681354">
                  <a:moveTo>
                    <a:pt x="15240" y="681228"/>
                  </a:moveTo>
                  <a:lnTo>
                    <a:pt x="0" y="667512"/>
                  </a:lnTo>
                  <a:lnTo>
                    <a:pt x="51816" y="606552"/>
                  </a:lnTo>
                  <a:lnTo>
                    <a:pt x="105156" y="547116"/>
                  </a:lnTo>
                  <a:lnTo>
                    <a:pt x="156972" y="486156"/>
                  </a:lnTo>
                  <a:lnTo>
                    <a:pt x="234696" y="399288"/>
                  </a:lnTo>
                  <a:lnTo>
                    <a:pt x="312420" y="316992"/>
                  </a:lnTo>
                  <a:lnTo>
                    <a:pt x="388620" y="240792"/>
                  </a:lnTo>
                  <a:lnTo>
                    <a:pt x="414528" y="217932"/>
                  </a:lnTo>
                  <a:lnTo>
                    <a:pt x="440436" y="193548"/>
                  </a:lnTo>
                  <a:lnTo>
                    <a:pt x="492252" y="150876"/>
                  </a:lnTo>
                  <a:lnTo>
                    <a:pt x="544068" y="112776"/>
                  </a:lnTo>
                  <a:lnTo>
                    <a:pt x="594360" y="79248"/>
                  </a:lnTo>
                  <a:lnTo>
                    <a:pt x="646176" y="50292"/>
                  </a:lnTo>
                  <a:lnTo>
                    <a:pt x="722376" y="19812"/>
                  </a:lnTo>
                  <a:lnTo>
                    <a:pt x="772668" y="6096"/>
                  </a:lnTo>
                  <a:lnTo>
                    <a:pt x="822960" y="0"/>
                  </a:lnTo>
                  <a:lnTo>
                    <a:pt x="848868" y="0"/>
                  </a:lnTo>
                  <a:lnTo>
                    <a:pt x="873252" y="1524"/>
                  </a:lnTo>
                  <a:lnTo>
                    <a:pt x="897636" y="4572"/>
                  </a:lnTo>
                  <a:lnTo>
                    <a:pt x="923544" y="9144"/>
                  </a:lnTo>
                  <a:lnTo>
                    <a:pt x="952804" y="18288"/>
                  </a:lnTo>
                  <a:lnTo>
                    <a:pt x="824484" y="18288"/>
                  </a:lnTo>
                  <a:lnTo>
                    <a:pt x="775716" y="24384"/>
                  </a:lnTo>
                  <a:lnTo>
                    <a:pt x="751332" y="30480"/>
                  </a:lnTo>
                  <a:lnTo>
                    <a:pt x="752856" y="30480"/>
                  </a:lnTo>
                  <a:lnTo>
                    <a:pt x="726948" y="36576"/>
                  </a:lnTo>
                  <a:lnTo>
                    <a:pt x="728472" y="36576"/>
                  </a:lnTo>
                  <a:lnTo>
                    <a:pt x="702564" y="45720"/>
                  </a:lnTo>
                  <a:lnTo>
                    <a:pt x="704088" y="45720"/>
                  </a:lnTo>
                  <a:lnTo>
                    <a:pt x="678180" y="56388"/>
                  </a:lnTo>
                  <a:lnTo>
                    <a:pt x="656844" y="67056"/>
                  </a:lnTo>
                  <a:lnTo>
                    <a:pt x="653796" y="67056"/>
                  </a:lnTo>
                  <a:lnTo>
                    <a:pt x="629412" y="80772"/>
                  </a:lnTo>
                  <a:lnTo>
                    <a:pt x="605028" y="96012"/>
                  </a:lnTo>
                  <a:lnTo>
                    <a:pt x="579120" y="111252"/>
                  </a:lnTo>
                  <a:lnTo>
                    <a:pt x="528828" y="146304"/>
                  </a:lnTo>
                  <a:lnTo>
                    <a:pt x="452628" y="208788"/>
                  </a:lnTo>
                  <a:lnTo>
                    <a:pt x="428244" y="231648"/>
                  </a:lnTo>
                  <a:lnTo>
                    <a:pt x="402336" y="254508"/>
                  </a:lnTo>
                  <a:lnTo>
                    <a:pt x="376428" y="278892"/>
                  </a:lnTo>
                  <a:lnTo>
                    <a:pt x="350520" y="304800"/>
                  </a:lnTo>
                  <a:lnTo>
                    <a:pt x="326136" y="330708"/>
                  </a:lnTo>
                  <a:lnTo>
                    <a:pt x="300228" y="356616"/>
                  </a:lnTo>
                  <a:lnTo>
                    <a:pt x="274320" y="384048"/>
                  </a:lnTo>
                  <a:lnTo>
                    <a:pt x="248412" y="413004"/>
                  </a:lnTo>
                  <a:lnTo>
                    <a:pt x="222504" y="440436"/>
                  </a:lnTo>
                  <a:lnTo>
                    <a:pt x="67056" y="618744"/>
                  </a:lnTo>
                  <a:lnTo>
                    <a:pt x="15240" y="681228"/>
                  </a:lnTo>
                  <a:close/>
                </a:path>
                <a:path w="1576070" h="681354">
                  <a:moveTo>
                    <a:pt x="918972" y="28956"/>
                  </a:moveTo>
                  <a:lnTo>
                    <a:pt x="894588" y="22860"/>
                  </a:lnTo>
                  <a:lnTo>
                    <a:pt x="871728" y="19812"/>
                  </a:lnTo>
                  <a:lnTo>
                    <a:pt x="847344" y="18288"/>
                  </a:lnTo>
                  <a:lnTo>
                    <a:pt x="952804" y="18288"/>
                  </a:lnTo>
                  <a:lnTo>
                    <a:pt x="972312" y="24384"/>
                  </a:lnTo>
                  <a:lnTo>
                    <a:pt x="979278" y="27432"/>
                  </a:lnTo>
                  <a:lnTo>
                    <a:pt x="918972" y="27432"/>
                  </a:lnTo>
                  <a:lnTo>
                    <a:pt x="918972" y="28956"/>
                  </a:lnTo>
                  <a:close/>
                </a:path>
                <a:path w="1576070" h="681354">
                  <a:moveTo>
                    <a:pt x="1129284" y="137160"/>
                  </a:moveTo>
                  <a:lnTo>
                    <a:pt x="1106424" y="118872"/>
                  </a:lnTo>
                  <a:lnTo>
                    <a:pt x="1082040" y="103632"/>
                  </a:lnTo>
                  <a:lnTo>
                    <a:pt x="1083564" y="103632"/>
                  </a:lnTo>
                  <a:lnTo>
                    <a:pt x="1059180" y="88392"/>
                  </a:lnTo>
                  <a:lnTo>
                    <a:pt x="1036320" y="74676"/>
                  </a:lnTo>
                  <a:lnTo>
                    <a:pt x="1011936" y="62484"/>
                  </a:lnTo>
                  <a:lnTo>
                    <a:pt x="1013460" y="62484"/>
                  </a:lnTo>
                  <a:lnTo>
                    <a:pt x="989076" y="51816"/>
                  </a:lnTo>
                  <a:lnTo>
                    <a:pt x="964692" y="42672"/>
                  </a:lnTo>
                  <a:lnTo>
                    <a:pt x="966216" y="42672"/>
                  </a:lnTo>
                  <a:lnTo>
                    <a:pt x="941832" y="35052"/>
                  </a:lnTo>
                  <a:lnTo>
                    <a:pt x="918972" y="27432"/>
                  </a:lnTo>
                  <a:lnTo>
                    <a:pt x="979278" y="27432"/>
                  </a:lnTo>
                  <a:lnTo>
                    <a:pt x="1021080" y="45720"/>
                  </a:lnTo>
                  <a:lnTo>
                    <a:pt x="1069848" y="71628"/>
                  </a:lnTo>
                  <a:lnTo>
                    <a:pt x="1117092" y="103632"/>
                  </a:lnTo>
                  <a:lnTo>
                    <a:pt x="1158621" y="135636"/>
                  </a:lnTo>
                  <a:lnTo>
                    <a:pt x="1129284" y="135636"/>
                  </a:lnTo>
                  <a:lnTo>
                    <a:pt x="1129284" y="137160"/>
                  </a:lnTo>
                  <a:close/>
                </a:path>
                <a:path w="1576070" h="681354">
                  <a:moveTo>
                    <a:pt x="653796" y="68580"/>
                  </a:moveTo>
                  <a:lnTo>
                    <a:pt x="653796" y="67056"/>
                  </a:lnTo>
                  <a:lnTo>
                    <a:pt x="656844" y="67056"/>
                  </a:lnTo>
                  <a:lnTo>
                    <a:pt x="653796" y="68580"/>
                  </a:lnTo>
                  <a:close/>
                </a:path>
                <a:path w="1576070" h="681354">
                  <a:moveTo>
                    <a:pt x="1153668" y="155448"/>
                  </a:moveTo>
                  <a:lnTo>
                    <a:pt x="1129284" y="135636"/>
                  </a:lnTo>
                  <a:lnTo>
                    <a:pt x="1158621" y="135636"/>
                  </a:lnTo>
                  <a:lnTo>
                    <a:pt x="1164336" y="140208"/>
                  </a:lnTo>
                  <a:lnTo>
                    <a:pt x="1181217" y="153924"/>
                  </a:lnTo>
                  <a:lnTo>
                    <a:pt x="1152144" y="153924"/>
                  </a:lnTo>
                  <a:lnTo>
                    <a:pt x="1153668" y="155448"/>
                  </a:lnTo>
                  <a:close/>
                </a:path>
                <a:path w="1576070" h="681354">
                  <a:moveTo>
                    <a:pt x="1199388" y="195072"/>
                  </a:moveTo>
                  <a:lnTo>
                    <a:pt x="1176528" y="173736"/>
                  </a:lnTo>
                  <a:lnTo>
                    <a:pt x="1152144" y="153924"/>
                  </a:lnTo>
                  <a:lnTo>
                    <a:pt x="1181217" y="153924"/>
                  </a:lnTo>
                  <a:lnTo>
                    <a:pt x="1188720" y="160020"/>
                  </a:lnTo>
                  <a:lnTo>
                    <a:pt x="1227255" y="193548"/>
                  </a:lnTo>
                  <a:lnTo>
                    <a:pt x="1199388" y="193548"/>
                  </a:lnTo>
                  <a:lnTo>
                    <a:pt x="1199388" y="195072"/>
                  </a:lnTo>
                  <a:close/>
                </a:path>
                <a:path w="1576070" h="681354">
                  <a:moveTo>
                    <a:pt x="1292352" y="284988"/>
                  </a:moveTo>
                  <a:lnTo>
                    <a:pt x="1269492" y="260604"/>
                  </a:lnTo>
                  <a:lnTo>
                    <a:pt x="1245108" y="237744"/>
                  </a:lnTo>
                  <a:lnTo>
                    <a:pt x="1246632" y="237744"/>
                  </a:lnTo>
                  <a:lnTo>
                    <a:pt x="1199388" y="193548"/>
                  </a:lnTo>
                  <a:lnTo>
                    <a:pt x="1227255" y="193548"/>
                  </a:lnTo>
                  <a:lnTo>
                    <a:pt x="1235964" y="201168"/>
                  </a:lnTo>
                  <a:lnTo>
                    <a:pt x="1306068" y="271272"/>
                  </a:lnTo>
                  <a:lnTo>
                    <a:pt x="1317498" y="283464"/>
                  </a:lnTo>
                  <a:lnTo>
                    <a:pt x="1292352" y="283464"/>
                  </a:lnTo>
                  <a:lnTo>
                    <a:pt x="1292352" y="284988"/>
                  </a:lnTo>
                  <a:close/>
                </a:path>
                <a:path w="1576070" h="681354">
                  <a:moveTo>
                    <a:pt x="1315212" y="309372"/>
                  </a:moveTo>
                  <a:lnTo>
                    <a:pt x="1292352" y="283464"/>
                  </a:lnTo>
                  <a:lnTo>
                    <a:pt x="1317498" y="283464"/>
                  </a:lnTo>
                  <a:lnTo>
                    <a:pt x="1328928" y="295656"/>
                  </a:lnTo>
                  <a:lnTo>
                    <a:pt x="1339685" y="307848"/>
                  </a:lnTo>
                  <a:lnTo>
                    <a:pt x="1315212" y="307848"/>
                  </a:lnTo>
                  <a:lnTo>
                    <a:pt x="1315212" y="309372"/>
                  </a:lnTo>
                  <a:close/>
                </a:path>
                <a:path w="1576070" h="681354">
                  <a:moveTo>
                    <a:pt x="1536192" y="551688"/>
                  </a:moveTo>
                  <a:lnTo>
                    <a:pt x="1522573" y="550279"/>
                  </a:lnTo>
                  <a:lnTo>
                    <a:pt x="1476756" y="493776"/>
                  </a:lnTo>
                  <a:lnTo>
                    <a:pt x="1431036" y="438912"/>
                  </a:lnTo>
                  <a:lnTo>
                    <a:pt x="1383792" y="385572"/>
                  </a:lnTo>
                  <a:lnTo>
                    <a:pt x="1385316" y="385572"/>
                  </a:lnTo>
                  <a:lnTo>
                    <a:pt x="1360932" y="359664"/>
                  </a:lnTo>
                  <a:lnTo>
                    <a:pt x="1315212" y="307848"/>
                  </a:lnTo>
                  <a:lnTo>
                    <a:pt x="1339685" y="307848"/>
                  </a:lnTo>
                  <a:lnTo>
                    <a:pt x="1351788" y="321564"/>
                  </a:lnTo>
                  <a:lnTo>
                    <a:pt x="1376172" y="345948"/>
                  </a:lnTo>
                  <a:lnTo>
                    <a:pt x="1399032" y="373380"/>
                  </a:lnTo>
                  <a:lnTo>
                    <a:pt x="1491996" y="481584"/>
                  </a:lnTo>
                  <a:lnTo>
                    <a:pt x="1537622" y="537857"/>
                  </a:lnTo>
                  <a:lnTo>
                    <a:pt x="1536192" y="551688"/>
                  </a:lnTo>
                  <a:close/>
                </a:path>
                <a:path w="1576070" h="681354">
                  <a:moveTo>
                    <a:pt x="1569042" y="569976"/>
                  </a:moveTo>
                  <a:lnTo>
                    <a:pt x="1539240" y="569976"/>
                  </a:lnTo>
                  <a:lnTo>
                    <a:pt x="1552956" y="557784"/>
                  </a:lnTo>
                  <a:lnTo>
                    <a:pt x="1537622" y="537857"/>
                  </a:lnTo>
                  <a:lnTo>
                    <a:pt x="1545336" y="463296"/>
                  </a:lnTo>
                  <a:lnTo>
                    <a:pt x="1569042" y="569976"/>
                  </a:lnTo>
                  <a:close/>
                </a:path>
                <a:path w="1576070" h="681354">
                  <a:moveTo>
                    <a:pt x="1548266" y="551688"/>
                  </a:moveTo>
                  <a:lnTo>
                    <a:pt x="1536192" y="551688"/>
                  </a:lnTo>
                  <a:lnTo>
                    <a:pt x="1537622" y="537857"/>
                  </a:lnTo>
                  <a:lnTo>
                    <a:pt x="1548266" y="551688"/>
                  </a:lnTo>
                  <a:close/>
                </a:path>
                <a:path w="1576070" h="681354">
                  <a:moveTo>
                    <a:pt x="1575816" y="600456"/>
                  </a:moveTo>
                  <a:lnTo>
                    <a:pt x="1447800" y="542544"/>
                  </a:lnTo>
                  <a:lnTo>
                    <a:pt x="1522573" y="550279"/>
                  </a:lnTo>
                  <a:lnTo>
                    <a:pt x="1539240" y="569976"/>
                  </a:lnTo>
                  <a:lnTo>
                    <a:pt x="1569042" y="569976"/>
                  </a:lnTo>
                  <a:lnTo>
                    <a:pt x="1575816" y="600456"/>
                  </a:lnTo>
                  <a:close/>
                </a:path>
                <a:path w="1576070" h="681354">
                  <a:moveTo>
                    <a:pt x="1539240" y="569976"/>
                  </a:moveTo>
                  <a:lnTo>
                    <a:pt x="1522573" y="550279"/>
                  </a:lnTo>
                  <a:lnTo>
                    <a:pt x="1536192" y="551688"/>
                  </a:lnTo>
                  <a:lnTo>
                    <a:pt x="1548266" y="551688"/>
                  </a:lnTo>
                  <a:lnTo>
                    <a:pt x="1552956" y="557784"/>
                  </a:lnTo>
                  <a:lnTo>
                    <a:pt x="1539240" y="569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00499" y="3192779"/>
              <a:ext cx="1576070" cy="681355"/>
            </a:xfrm>
            <a:custGeom>
              <a:avLst/>
              <a:gdLst/>
              <a:ahLst/>
              <a:cxnLst/>
              <a:rect l="l" t="t" r="r" b="b"/>
              <a:pathLst>
                <a:path w="1576070" h="681354">
                  <a:moveTo>
                    <a:pt x="0" y="667511"/>
                  </a:moveTo>
                  <a:lnTo>
                    <a:pt x="51815" y="606551"/>
                  </a:lnTo>
                  <a:lnTo>
                    <a:pt x="105155" y="547115"/>
                  </a:lnTo>
                  <a:lnTo>
                    <a:pt x="156971" y="486155"/>
                  </a:lnTo>
                  <a:lnTo>
                    <a:pt x="208787" y="428243"/>
                  </a:lnTo>
                  <a:lnTo>
                    <a:pt x="234695" y="399287"/>
                  </a:lnTo>
                  <a:lnTo>
                    <a:pt x="260603" y="371855"/>
                  </a:lnTo>
                  <a:lnTo>
                    <a:pt x="286511" y="344423"/>
                  </a:lnTo>
                  <a:lnTo>
                    <a:pt x="312419" y="316991"/>
                  </a:lnTo>
                  <a:lnTo>
                    <a:pt x="338327" y="291083"/>
                  </a:lnTo>
                  <a:lnTo>
                    <a:pt x="364235" y="265175"/>
                  </a:lnTo>
                  <a:lnTo>
                    <a:pt x="388619" y="240791"/>
                  </a:lnTo>
                  <a:lnTo>
                    <a:pt x="414527" y="217931"/>
                  </a:lnTo>
                  <a:lnTo>
                    <a:pt x="440435" y="193547"/>
                  </a:lnTo>
                  <a:lnTo>
                    <a:pt x="466343" y="172211"/>
                  </a:lnTo>
                  <a:lnTo>
                    <a:pt x="492251" y="150875"/>
                  </a:lnTo>
                  <a:lnTo>
                    <a:pt x="544067" y="112775"/>
                  </a:lnTo>
                  <a:lnTo>
                    <a:pt x="594359" y="79247"/>
                  </a:lnTo>
                  <a:lnTo>
                    <a:pt x="646175" y="50291"/>
                  </a:lnTo>
                  <a:lnTo>
                    <a:pt x="696467" y="28955"/>
                  </a:lnTo>
                  <a:lnTo>
                    <a:pt x="722375" y="19811"/>
                  </a:lnTo>
                  <a:lnTo>
                    <a:pt x="746759" y="12191"/>
                  </a:lnTo>
                  <a:lnTo>
                    <a:pt x="772667" y="6095"/>
                  </a:lnTo>
                  <a:lnTo>
                    <a:pt x="797051" y="1523"/>
                  </a:lnTo>
                  <a:lnTo>
                    <a:pt x="822959" y="0"/>
                  </a:lnTo>
                  <a:lnTo>
                    <a:pt x="848867" y="0"/>
                  </a:lnTo>
                  <a:lnTo>
                    <a:pt x="873251" y="1523"/>
                  </a:lnTo>
                  <a:lnTo>
                    <a:pt x="897635" y="4571"/>
                  </a:lnTo>
                  <a:lnTo>
                    <a:pt x="923543" y="9143"/>
                  </a:lnTo>
                  <a:lnTo>
                    <a:pt x="947927" y="16763"/>
                  </a:lnTo>
                  <a:lnTo>
                    <a:pt x="972311" y="24383"/>
                  </a:lnTo>
                  <a:lnTo>
                    <a:pt x="996695" y="35051"/>
                  </a:lnTo>
                  <a:lnTo>
                    <a:pt x="1021079" y="45719"/>
                  </a:lnTo>
                  <a:lnTo>
                    <a:pt x="1045463" y="57911"/>
                  </a:lnTo>
                  <a:lnTo>
                    <a:pt x="1092707" y="86867"/>
                  </a:lnTo>
                  <a:lnTo>
                    <a:pt x="1141475" y="121919"/>
                  </a:lnTo>
                  <a:lnTo>
                    <a:pt x="1188719" y="160019"/>
                  </a:lnTo>
                  <a:lnTo>
                    <a:pt x="1235963" y="201167"/>
                  </a:lnTo>
                  <a:lnTo>
                    <a:pt x="1258823" y="224027"/>
                  </a:lnTo>
                  <a:lnTo>
                    <a:pt x="1281683" y="246887"/>
                  </a:lnTo>
                  <a:lnTo>
                    <a:pt x="1306067" y="271271"/>
                  </a:lnTo>
                  <a:lnTo>
                    <a:pt x="1328927" y="295655"/>
                  </a:lnTo>
                  <a:lnTo>
                    <a:pt x="1351787" y="321563"/>
                  </a:lnTo>
                  <a:lnTo>
                    <a:pt x="1376171" y="345947"/>
                  </a:lnTo>
                  <a:lnTo>
                    <a:pt x="1399031" y="373379"/>
                  </a:lnTo>
                  <a:lnTo>
                    <a:pt x="1444751" y="426719"/>
                  </a:lnTo>
                  <a:lnTo>
                    <a:pt x="1491995" y="481583"/>
                  </a:lnTo>
                  <a:lnTo>
                    <a:pt x="1537715" y="537971"/>
                  </a:lnTo>
                  <a:lnTo>
                    <a:pt x="1552955" y="557783"/>
                  </a:lnTo>
                  <a:lnTo>
                    <a:pt x="1539239" y="569975"/>
                  </a:lnTo>
                  <a:lnTo>
                    <a:pt x="1522475" y="550163"/>
                  </a:lnTo>
                  <a:lnTo>
                    <a:pt x="1522475" y="550163"/>
                  </a:lnTo>
                  <a:lnTo>
                    <a:pt x="1383791" y="385571"/>
                  </a:lnTo>
                  <a:lnTo>
                    <a:pt x="1385315" y="385571"/>
                  </a:lnTo>
                  <a:lnTo>
                    <a:pt x="1315211" y="307847"/>
                  </a:lnTo>
                  <a:lnTo>
                    <a:pt x="1315211" y="309371"/>
                  </a:lnTo>
                  <a:lnTo>
                    <a:pt x="1292351" y="283463"/>
                  </a:lnTo>
                  <a:lnTo>
                    <a:pt x="1292351" y="284987"/>
                  </a:lnTo>
                  <a:lnTo>
                    <a:pt x="1269491" y="260603"/>
                  </a:lnTo>
                  <a:lnTo>
                    <a:pt x="1245107" y="237743"/>
                  </a:lnTo>
                  <a:lnTo>
                    <a:pt x="1246631" y="237743"/>
                  </a:lnTo>
                  <a:lnTo>
                    <a:pt x="1222247" y="214883"/>
                  </a:lnTo>
                  <a:lnTo>
                    <a:pt x="1199387" y="193547"/>
                  </a:lnTo>
                  <a:lnTo>
                    <a:pt x="1199387" y="195071"/>
                  </a:lnTo>
                  <a:lnTo>
                    <a:pt x="1176527" y="173735"/>
                  </a:lnTo>
                  <a:lnTo>
                    <a:pt x="1152143" y="153923"/>
                  </a:lnTo>
                  <a:lnTo>
                    <a:pt x="1153667" y="155447"/>
                  </a:lnTo>
                  <a:lnTo>
                    <a:pt x="1129283" y="135635"/>
                  </a:lnTo>
                  <a:lnTo>
                    <a:pt x="1129283" y="137159"/>
                  </a:lnTo>
                  <a:lnTo>
                    <a:pt x="1106423" y="118871"/>
                  </a:lnTo>
                  <a:lnTo>
                    <a:pt x="1082039" y="103631"/>
                  </a:lnTo>
                  <a:lnTo>
                    <a:pt x="1083563" y="103631"/>
                  </a:lnTo>
                  <a:lnTo>
                    <a:pt x="1011935" y="62483"/>
                  </a:lnTo>
                  <a:lnTo>
                    <a:pt x="1013459" y="62483"/>
                  </a:lnTo>
                  <a:lnTo>
                    <a:pt x="989075" y="51815"/>
                  </a:lnTo>
                  <a:lnTo>
                    <a:pt x="964691" y="42671"/>
                  </a:lnTo>
                  <a:lnTo>
                    <a:pt x="966215" y="42671"/>
                  </a:lnTo>
                  <a:lnTo>
                    <a:pt x="941831" y="35051"/>
                  </a:lnTo>
                  <a:lnTo>
                    <a:pt x="918971" y="27431"/>
                  </a:lnTo>
                  <a:lnTo>
                    <a:pt x="918971" y="28955"/>
                  </a:lnTo>
                  <a:lnTo>
                    <a:pt x="847343" y="18287"/>
                  </a:lnTo>
                  <a:lnTo>
                    <a:pt x="822959" y="18287"/>
                  </a:lnTo>
                  <a:lnTo>
                    <a:pt x="824483" y="18287"/>
                  </a:lnTo>
                  <a:lnTo>
                    <a:pt x="800099" y="21335"/>
                  </a:lnTo>
                  <a:lnTo>
                    <a:pt x="775715" y="24383"/>
                  </a:lnTo>
                  <a:lnTo>
                    <a:pt x="751331" y="30479"/>
                  </a:lnTo>
                  <a:lnTo>
                    <a:pt x="752855" y="30479"/>
                  </a:lnTo>
                  <a:lnTo>
                    <a:pt x="726947" y="36575"/>
                  </a:lnTo>
                  <a:lnTo>
                    <a:pt x="728471" y="36575"/>
                  </a:lnTo>
                  <a:lnTo>
                    <a:pt x="702563" y="45719"/>
                  </a:lnTo>
                  <a:lnTo>
                    <a:pt x="704087" y="45719"/>
                  </a:lnTo>
                  <a:lnTo>
                    <a:pt x="678179" y="56387"/>
                  </a:lnTo>
                  <a:lnTo>
                    <a:pt x="653795" y="68579"/>
                  </a:lnTo>
                  <a:lnTo>
                    <a:pt x="653795" y="67055"/>
                  </a:lnTo>
                  <a:lnTo>
                    <a:pt x="629411" y="80771"/>
                  </a:lnTo>
                  <a:lnTo>
                    <a:pt x="605027" y="96011"/>
                  </a:lnTo>
                  <a:lnTo>
                    <a:pt x="15239" y="681227"/>
                  </a:lnTo>
                  <a:lnTo>
                    <a:pt x="0" y="667511"/>
                  </a:lnTo>
                  <a:close/>
                </a:path>
                <a:path w="1576070" h="681354">
                  <a:moveTo>
                    <a:pt x="1447799" y="542543"/>
                  </a:moveTo>
                  <a:lnTo>
                    <a:pt x="1536191" y="551687"/>
                  </a:lnTo>
                  <a:lnTo>
                    <a:pt x="1545335" y="463295"/>
                  </a:lnTo>
                  <a:lnTo>
                    <a:pt x="1575815" y="600455"/>
                  </a:lnTo>
                  <a:lnTo>
                    <a:pt x="1447799" y="542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3600" y="3192780"/>
              <a:ext cx="1574800" cy="681355"/>
            </a:xfrm>
            <a:custGeom>
              <a:avLst/>
              <a:gdLst/>
              <a:ahLst/>
              <a:cxnLst/>
              <a:rect l="l" t="t" r="r" b="b"/>
              <a:pathLst>
                <a:path w="1574800" h="681354">
                  <a:moveTo>
                    <a:pt x="13716" y="681228"/>
                  </a:moveTo>
                  <a:lnTo>
                    <a:pt x="0" y="669036"/>
                  </a:lnTo>
                  <a:lnTo>
                    <a:pt x="51816" y="606552"/>
                  </a:lnTo>
                  <a:lnTo>
                    <a:pt x="103632" y="547116"/>
                  </a:lnTo>
                  <a:lnTo>
                    <a:pt x="155448" y="486156"/>
                  </a:lnTo>
                  <a:lnTo>
                    <a:pt x="233172" y="399288"/>
                  </a:lnTo>
                  <a:lnTo>
                    <a:pt x="310896" y="316992"/>
                  </a:lnTo>
                  <a:lnTo>
                    <a:pt x="362712" y="265176"/>
                  </a:lnTo>
                  <a:lnTo>
                    <a:pt x="413004" y="217932"/>
                  </a:lnTo>
                  <a:lnTo>
                    <a:pt x="464820" y="172212"/>
                  </a:lnTo>
                  <a:lnTo>
                    <a:pt x="516636" y="132588"/>
                  </a:lnTo>
                  <a:lnTo>
                    <a:pt x="542544" y="112776"/>
                  </a:lnTo>
                  <a:lnTo>
                    <a:pt x="592836" y="79248"/>
                  </a:lnTo>
                  <a:lnTo>
                    <a:pt x="644652" y="50292"/>
                  </a:lnTo>
                  <a:lnTo>
                    <a:pt x="694944" y="28956"/>
                  </a:lnTo>
                  <a:lnTo>
                    <a:pt x="745236" y="12192"/>
                  </a:lnTo>
                  <a:lnTo>
                    <a:pt x="821436" y="0"/>
                  </a:lnTo>
                  <a:lnTo>
                    <a:pt x="845820" y="0"/>
                  </a:lnTo>
                  <a:lnTo>
                    <a:pt x="896112" y="4572"/>
                  </a:lnTo>
                  <a:lnTo>
                    <a:pt x="946404" y="16764"/>
                  </a:lnTo>
                  <a:lnTo>
                    <a:pt x="951280" y="18288"/>
                  </a:lnTo>
                  <a:lnTo>
                    <a:pt x="845820" y="18288"/>
                  </a:lnTo>
                  <a:lnTo>
                    <a:pt x="821436" y="19812"/>
                  </a:lnTo>
                  <a:lnTo>
                    <a:pt x="822960" y="19812"/>
                  </a:lnTo>
                  <a:lnTo>
                    <a:pt x="798576" y="21336"/>
                  </a:lnTo>
                  <a:lnTo>
                    <a:pt x="774192" y="24384"/>
                  </a:lnTo>
                  <a:lnTo>
                    <a:pt x="749808" y="30480"/>
                  </a:lnTo>
                  <a:lnTo>
                    <a:pt x="730300" y="36576"/>
                  </a:lnTo>
                  <a:lnTo>
                    <a:pt x="726948" y="36576"/>
                  </a:lnTo>
                  <a:lnTo>
                    <a:pt x="701040" y="45720"/>
                  </a:lnTo>
                  <a:lnTo>
                    <a:pt x="702564" y="45720"/>
                  </a:lnTo>
                  <a:lnTo>
                    <a:pt x="676656" y="56388"/>
                  </a:lnTo>
                  <a:lnTo>
                    <a:pt x="627888" y="80772"/>
                  </a:lnTo>
                  <a:lnTo>
                    <a:pt x="603504" y="96012"/>
                  </a:lnTo>
                  <a:lnTo>
                    <a:pt x="577596" y="111252"/>
                  </a:lnTo>
                  <a:lnTo>
                    <a:pt x="553212" y="128016"/>
                  </a:lnTo>
                  <a:lnTo>
                    <a:pt x="529296" y="146304"/>
                  </a:lnTo>
                  <a:lnTo>
                    <a:pt x="527304" y="146304"/>
                  </a:lnTo>
                  <a:lnTo>
                    <a:pt x="502920" y="166116"/>
                  </a:lnTo>
                  <a:lnTo>
                    <a:pt x="451104" y="208788"/>
                  </a:lnTo>
                  <a:lnTo>
                    <a:pt x="452628" y="208788"/>
                  </a:lnTo>
                  <a:lnTo>
                    <a:pt x="400812" y="254508"/>
                  </a:lnTo>
                  <a:lnTo>
                    <a:pt x="374904" y="278892"/>
                  </a:lnTo>
                  <a:lnTo>
                    <a:pt x="348996" y="304800"/>
                  </a:lnTo>
                  <a:lnTo>
                    <a:pt x="350520" y="304800"/>
                  </a:lnTo>
                  <a:lnTo>
                    <a:pt x="298704" y="356616"/>
                  </a:lnTo>
                  <a:lnTo>
                    <a:pt x="272796" y="384048"/>
                  </a:lnTo>
                  <a:lnTo>
                    <a:pt x="246888" y="413004"/>
                  </a:lnTo>
                  <a:lnTo>
                    <a:pt x="220980" y="440436"/>
                  </a:lnTo>
                  <a:lnTo>
                    <a:pt x="117348" y="559308"/>
                  </a:lnTo>
                  <a:lnTo>
                    <a:pt x="13716" y="681228"/>
                  </a:lnTo>
                  <a:close/>
                </a:path>
                <a:path w="1574800" h="681354">
                  <a:moveTo>
                    <a:pt x="893064" y="24384"/>
                  </a:moveTo>
                  <a:lnTo>
                    <a:pt x="868680" y="19812"/>
                  </a:lnTo>
                  <a:lnTo>
                    <a:pt x="870204" y="19812"/>
                  </a:lnTo>
                  <a:lnTo>
                    <a:pt x="845820" y="18288"/>
                  </a:lnTo>
                  <a:lnTo>
                    <a:pt x="951280" y="18288"/>
                  </a:lnTo>
                  <a:lnTo>
                    <a:pt x="965911" y="22860"/>
                  </a:lnTo>
                  <a:lnTo>
                    <a:pt x="893064" y="22860"/>
                  </a:lnTo>
                  <a:lnTo>
                    <a:pt x="893064" y="24384"/>
                  </a:lnTo>
                  <a:close/>
                </a:path>
                <a:path w="1574800" h="681354">
                  <a:moveTo>
                    <a:pt x="1220724" y="216408"/>
                  </a:moveTo>
                  <a:lnTo>
                    <a:pt x="1175004" y="173736"/>
                  </a:lnTo>
                  <a:lnTo>
                    <a:pt x="1150620" y="155448"/>
                  </a:lnTo>
                  <a:lnTo>
                    <a:pt x="1104900" y="118872"/>
                  </a:lnTo>
                  <a:lnTo>
                    <a:pt x="1080516" y="103632"/>
                  </a:lnTo>
                  <a:lnTo>
                    <a:pt x="1082040" y="103632"/>
                  </a:lnTo>
                  <a:lnTo>
                    <a:pt x="1057656" y="88392"/>
                  </a:lnTo>
                  <a:lnTo>
                    <a:pt x="1034796" y="74676"/>
                  </a:lnTo>
                  <a:lnTo>
                    <a:pt x="1010412" y="62484"/>
                  </a:lnTo>
                  <a:lnTo>
                    <a:pt x="987552" y="51816"/>
                  </a:lnTo>
                  <a:lnTo>
                    <a:pt x="963168" y="42672"/>
                  </a:lnTo>
                  <a:lnTo>
                    <a:pt x="964692" y="42672"/>
                  </a:lnTo>
                  <a:lnTo>
                    <a:pt x="940308" y="35052"/>
                  </a:lnTo>
                  <a:lnTo>
                    <a:pt x="917448" y="28956"/>
                  </a:lnTo>
                  <a:lnTo>
                    <a:pt x="893064" y="22860"/>
                  </a:lnTo>
                  <a:lnTo>
                    <a:pt x="965911" y="22860"/>
                  </a:lnTo>
                  <a:lnTo>
                    <a:pt x="970788" y="24384"/>
                  </a:lnTo>
                  <a:lnTo>
                    <a:pt x="1019556" y="45720"/>
                  </a:lnTo>
                  <a:lnTo>
                    <a:pt x="1043940" y="57912"/>
                  </a:lnTo>
                  <a:lnTo>
                    <a:pt x="1068324" y="73152"/>
                  </a:lnTo>
                  <a:lnTo>
                    <a:pt x="1091184" y="86868"/>
                  </a:lnTo>
                  <a:lnTo>
                    <a:pt x="1139952" y="121920"/>
                  </a:lnTo>
                  <a:lnTo>
                    <a:pt x="1187196" y="160020"/>
                  </a:lnTo>
                  <a:lnTo>
                    <a:pt x="1234440" y="201168"/>
                  </a:lnTo>
                  <a:lnTo>
                    <a:pt x="1248156" y="214884"/>
                  </a:lnTo>
                  <a:lnTo>
                    <a:pt x="1220724" y="214884"/>
                  </a:lnTo>
                  <a:lnTo>
                    <a:pt x="1220724" y="216408"/>
                  </a:lnTo>
                  <a:close/>
                </a:path>
                <a:path w="1574800" h="681354">
                  <a:moveTo>
                    <a:pt x="725424" y="38100"/>
                  </a:moveTo>
                  <a:lnTo>
                    <a:pt x="726948" y="36576"/>
                  </a:lnTo>
                  <a:lnTo>
                    <a:pt x="730300" y="36576"/>
                  </a:lnTo>
                  <a:lnTo>
                    <a:pt x="725424" y="38100"/>
                  </a:lnTo>
                  <a:close/>
                </a:path>
                <a:path w="1574800" h="681354">
                  <a:moveTo>
                    <a:pt x="527304" y="147828"/>
                  </a:moveTo>
                  <a:lnTo>
                    <a:pt x="527304" y="146304"/>
                  </a:lnTo>
                  <a:lnTo>
                    <a:pt x="529296" y="146304"/>
                  </a:lnTo>
                  <a:lnTo>
                    <a:pt x="527304" y="147828"/>
                  </a:lnTo>
                  <a:close/>
                </a:path>
                <a:path w="1574800" h="681354">
                  <a:moveTo>
                    <a:pt x="1534668" y="551688"/>
                  </a:moveTo>
                  <a:lnTo>
                    <a:pt x="1521049" y="550279"/>
                  </a:lnTo>
                  <a:lnTo>
                    <a:pt x="1475232" y="493776"/>
                  </a:lnTo>
                  <a:lnTo>
                    <a:pt x="1429512" y="438912"/>
                  </a:lnTo>
                  <a:lnTo>
                    <a:pt x="1336548" y="333756"/>
                  </a:lnTo>
                  <a:lnTo>
                    <a:pt x="1290828" y="284988"/>
                  </a:lnTo>
                  <a:lnTo>
                    <a:pt x="1266444" y="260604"/>
                  </a:lnTo>
                  <a:lnTo>
                    <a:pt x="1267968" y="260604"/>
                  </a:lnTo>
                  <a:lnTo>
                    <a:pt x="1243584" y="237744"/>
                  </a:lnTo>
                  <a:lnTo>
                    <a:pt x="1220724" y="214884"/>
                  </a:lnTo>
                  <a:lnTo>
                    <a:pt x="1248156" y="214884"/>
                  </a:lnTo>
                  <a:lnTo>
                    <a:pt x="1304544" y="271272"/>
                  </a:lnTo>
                  <a:lnTo>
                    <a:pt x="1327404" y="295656"/>
                  </a:lnTo>
                  <a:lnTo>
                    <a:pt x="1373124" y="347472"/>
                  </a:lnTo>
                  <a:lnTo>
                    <a:pt x="1397508" y="373380"/>
                  </a:lnTo>
                  <a:lnTo>
                    <a:pt x="1443228" y="426720"/>
                  </a:lnTo>
                  <a:lnTo>
                    <a:pt x="1536098" y="537860"/>
                  </a:lnTo>
                  <a:lnTo>
                    <a:pt x="1534668" y="551688"/>
                  </a:lnTo>
                  <a:close/>
                </a:path>
                <a:path w="1574800" h="681354">
                  <a:moveTo>
                    <a:pt x="1567518" y="569976"/>
                  </a:moveTo>
                  <a:lnTo>
                    <a:pt x="1537716" y="569976"/>
                  </a:lnTo>
                  <a:lnTo>
                    <a:pt x="1551432" y="557784"/>
                  </a:lnTo>
                  <a:lnTo>
                    <a:pt x="1536098" y="537860"/>
                  </a:lnTo>
                  <a:lnTo>
                    <a:pt x="1543812" y="463296"/>
                  </a:lnTo>
                  <a:lnTo>
                    <a:pt x="1567518" y="569976"/>
                  </a:lnTo>
                  <a:close/>
                </a:path>
                <a:path w="1574800" h="681354">
                  <a:moveTo>
                    <a:pt x="1546742" y="551688"/>
                  </a:moveTo>
                  <a:lnTo>
                    <a:pt x="1534668" y="551688"/>
                  </a:lnTo>
                  <a:lnTo>
                    <a:pt x="1536098" y="537860"/>
                  </a:lnTo>
                  <a:lnTo>
                    <a:pt x="1546742" y="551688"/>
                  </a:lnTo>
                  <a:close/>
                </a:path>
                <a:path w="1574800" h="681354">
                  <a:moveTo>
                    <a:pt x="1574292" y="600456"/>
                  </a:moveTo>
                  <a:lnTo>
                    <a:pt x="1446276" y="542544"/>
                  </a:lnTo>
                  <a:lnTo>
                    <a:pt x="1521049" y="550279"/>
                  </a:lnTo>
                  <a:lnTo>
                    <a:pt x="1537716" y="569976"/>
                  </a:lnTo>
                  <a:lnTo>
                    <a:pt x="1567518" y="569976"/>
                  </a:lnTo>
                  <a:lnTo>
                    <a:pt x="1574292" y="600456"/>
                  </a:lnTo>
                  <a:close/>
                </a:path>
                <a:path w="1574800" h="681354">
                  <a:moveTo>
                    <a:pt x="1537716" y="569976"/>
                  </a:moveTo>
                  <a:lnTo>
                    <a:pt x="1521049" y="550279"/>
                  </a:lnTo>
                  <a:lnTo>
                    <a:pt x="1534668" y="551688"/>
                  </a:lnTo>
                  <a:lnTo>
                    <a:pt x="1546742" y="551688"/>
                  </a:lnTo>
                  <a:lnTo>
                    <a:pt x="1551432" y="557784"/>
                  </a:lnTo>
                  <a:lnTo>
                    <a:pt x="1537716" y="569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43599" y="3192779"/>
              <a:ext cx="1574800" cy="681355"/>
            </a:xfrm>
            <a:custGeom>
              <a:avLst/>
              <a:gdLst/>
              <a:ahLst/>
              <a:cxnLst/>
              <a:rect l="l" t="t" r="r" b="b"/>
              <a:pathLst>
                <a:path w="1574800" h="681354">
                  <a:moveTo>
                    <a:pt x="0" y="669035"/>
                  </a:moveTo>
                  <a:lnTo>
                    <a:pt x="51815" y="606551"/>
                  </a:lnTo>
                  <a:lnTo>
                    <a:pt x="103631" y="547115"/>
                  </a:lnTo>
                  <a:lnTo>
                    <a:pt x="155447" y="486155"/>
                  </a:lnTo>
                  <a:lnTo>
                    <a:pt x="207263" y="428243"/>
                  </a:lnTo>
                  <a:lnTo>
                    <a:pt x="233171" y="399287"/>
                  </a:lnTo>
                  <a:lnTo>
                    <a:pt x="259079" y="371855"/>
                  </a:lnTo>
                  <a:lnTo>
                    <a:pt x="284987" y="344423"/>
                  </a:lnTo>
                  <a:lnTo>
                    <a:pt x="310895" y="316991"/>
                  </a:lnTo>
                  <a:lnTo>
                    <a:pt x="336803" y="291083"/>
                  </a:lnTo>
                  <a:lnTo>
                    <a:pt x="362711" y="265175"/>
                  </a:lnTo>
                  <a:lnTo>
                    <a:pt x="388619" y="240791"/>
                  </a:lnTo>
                  <a:lnTo>
                    <a:pt x="413003" y="217931"/>
                  </a:lnTo>
                  <a:lnTo>
                    <a:pt x="438911" y="195071"/>
                  </a:lnTo>
                  <a:lnTo>
                    <a:pt x="464819" y="172211"/>
                  </a:lnTo>
                  <a:lnTo>
                    <a:pt x="490727" y="150875"/>
                  </a:lnTo>
                  <a:lnTo>
                    <a:pt x="516635" y="132587"/>
                  </a:lnTo>
                  <a:lnTo>
                    <a:pt x="542543" y="112775"/>
                  </a:lnTo>
                  <a:lnTo>
                    <a:pt x="592835" y="79247"/>
                  </a:lnTo>
                  <a:lnTo>
                    <a:pt x="644651" y="50291"/>
                  </a:lnTo>
                  <a:lnTo>
                    <a:pt x="694943" y="28955"/>
                  </a:lnTo>
                  <a:lnTo>
                    <a:pt x="745235" y="12191"/>
                  </a:lnTo>
                  <a:lnTo>
                    <a:pt x="795527" y="3047"/>
                  </a:lnTo>
                  <a:lnTo>
                    <a:pt x="821435" y="0"/>
                  </a:lnTo>
                  <a:lnTo>
                    <a:pt x="845819" y="0"/>
                  </a:lnTo>
                  <a:lnTo>
                    <a:pt x="896111" y="4571"/>
                  </a:lnTo>
                  <a:lnTo>
                    <a:pt x="946403" y="16763"/>
                  </a:lnTo>
                  <a:lnTo>
                    <a:pt x="995171" y="35051"/>
                  </a:lnTo>
                  <a:lnTo>
                    <a:pt x="1019555" y="45719"/>
                  </a:lnTo>
                  <a:lnTo>
                    <a:pt x="1043939" y="57911"/>
                  </a:lnTo>
                  <a:lnTo>
                    <a:pt x="1068323" y="73151"/>
                  </a:lnTo>
                  <a:lnTo>
                    <a:pt x="1091183" y="86867"/>
                  </a:lnTo>
                  <a:lnTo>
                    <a:pt x="1139951" y="121919"/>
                  </a:lnTo>
                  <a:lnTo>
                    <a:pt x="1187195" y="160019"/>
                  </a:lnTo>
                  <a:lnTo>
                    <a:pt x="1234439" y="201167"/>
                  </a:lnTo>
                  <a:lnTo>
                    <a:pt x="1257299" y="224027"/>
                  </a:lnTo>
                  <a:lnTo>
                    <a:pt x="1280159" y="246887"/>
                  </a:lnTo>
                  <a:lnTo>
                    <a:pt x="1304543" y="271271"/>
                  </a:lnTo>
                  <a:lnTo>
                    <a:pt x="1327403" y="295655"/>
                  </a:lnTo>
                  <a:lnTo>
                    <a:pt x="1350263" y="321563"/>
                  </a:lnTo>
                  <a:lnTo>
                    <a:pt x="1373123" y="347471"/>
                  </a:lnTo>
                  <a:lnTo>
                    <a:pt x="1397507" y="373379"/>
                  </a:lnTo>
                  <a:lnTo>
                    <a:pt x="1443227" y="426719"/>
                  </a:lnTo>
                  <a:lnTo>
                    <a:pt x="1488947" y="481583"/>
                  </a:lnTo>
                  <a:lnTo>
                    <a:pt x="1536191" y="537971"/>
                  </a:lnTo>
                  <a:lnTo>
                    <a:pt x="1551431" y="557783"/>
                  </a:lnTo>
                  <a:lnTo>
                    <a:pt x="1537715" y="569975"/>
                  </a:lnTo>
                  <a:lnTo>
                    <a:pt x="1520951" y="550163"/>
                  </a:lnTo>
                  <a:lnTo>
                    <a:pt x="1520951" y="550163"/>
                  </a:lnTo>
                  <a:lnTo>
                    <a:pt x="1266443" y="260603"/>
                  </a:lnTo>
                  <a:lnTo>
                    <a:pt x="1267967" y="260603"/>
                  </a:lnTo>
                  <a:lnTo>
                    <a:pt x="1243583" y="237743"/>
                  </a:lnTo>
                  <a:lnTo>
                    <a:pt x="1220723" y="214883"/>
                  </a:lnTo>
                  <a:lnTo>
                    <a:pt x="1220723" y="216407"/>
                  </a:lnTo>
                  <a:lnTo>
                    <a:pt x="1080515" y="103631"/>
                  </a:lnTo>
                  <a:lnTo>
                    <a:pt x="1082039" y="103631"/>
                  </a:lnTo>
                  <a:lnTo>
                    <a:pt x="963167" y="42671"/>
                  </a:lnTo>
                  <a:lnTo>
                    <a:pt x="964691" y="42671"/>
                  </a:lnTo>
                  <a:lnTo>
                    <a:pt x="893063" y="22859"/>
                  </a:lnTo>
                  <a:lnTo>
                    <a:pt x="893063" y="24383"/>
                  </a:lnTo>
                  <a:lnTo>
                    <a:pt x="868679" y="19811"/>
                  </a:lnTo>
                  <a:lnTo>
                    <a:pt x="870203" y="19811"/>
                  </a:lnTo>
                  <a:lnTo>
                    <a:pt x="845819" y="18287"/>
                  </a:lnTo>
                  <a:lnTo>
                    <a:pt x="821435" y="19811"/>
                  </a:lnTo>
                  <a:lnTo>
                    <a:pt x="822959" y="19811"/>
                  </a:lnTo>
                  <a:lnTo>
                    <a:pt x="725423" y="38099"/>
                  </a:lnTo>
                  <a:lnTo>
                    <a:pt x="726947" y="36575"/>
                  </a:lnTo>
                  <a:lnTo>
                    <a:pt x="701039" y="45719"/>
                  </a:lnTo>
                  <a:lnTo>
                    <a:pt x="702563" y="45719"/>
                  </a:lnTo>
                  <a:lnTo>
                    <a:pt x="676655" y="56387"/>
                  </a:lnTo>
                  <a:lnTo>
                    <a:pt x="652271" y="68579"/>
                  </a:lnTo>
                  <a:lnTo>
                    <a:pt x="527303" y="147827"/>
                  </a:lnTo>
                  <a:lnTo>
                    <a:pt x="527303" y="146303"/>
                  </a:lnTo>
                  <a:lnTo>
                    <a:pt x="451103" y="208787"/>
                  </a:lnTo>
                  <a:lnTo>
                    <a:pt x="452627" y="208787"/>
                  </a:lnTo>
                  <a:lnTo>
                    <a:pt x="348995" y="304799"/>
                  </a:lnTo>
                  <a:lnTo>
                    <a:pt x="350519" y="304799"/>
                  </a:lnTo>
                  <a:lnTo>
                    <a:pt x="13715" y="681227"/>
                  </a:lnTo>
                  <a:lnTo>
                    <a:pt x="0" y="669035"/>
                  </a:lnTo>
                  <a:close/>
                </a:path>
                <a:path w="1574800" h="681354">
                  <a:moveTo>
                    <a:pt x="1446275" y="542543"/>
                  </a:moveTo>
                  <a:lnTo>
                    <a:pt x="1534667" y="551687"/>
                  </a:lnTo>
                  <a:lnTo>
                    <a:pt x="1543811" y="463295"/>
                  </a:lnTo>
                  <a:lnTo>
                    <a:pt x="1574291" y="600455"/>
                  </a:lnTo>
                  <a:lnTo>
                    <a:pt x="1446275" y="542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83652" y="3192780"/>
              <a:ext cx="1576070" cy="681355"/>
            </a:xfrm>
            <a:custGeom>
              <a:avLst/>
              <a:gdLst/>
              <a:ahLst/>
              <a:cxnLst/>
              <a:rect l="l" t="t" r="r" b="b"/>
              <a:pathLst>
                <a:path w="1576070" h="681354">
                  <a:moveTo>
                    <a:pt x="15240" y="681228"/>
                  </a:moveTo>
                  <a:lnTo>
                    <a:pt x="51816" y="606552"/>
                  </a:lnTo>
                  <a:lnTo>
                    <a:pt x="100974" y="550164"/>
                  </a:lnTo>
                  <a:lnTo>
                    <a:pt x="156972" y="486156"/>
                  </a:lnTo>
                  <a:lnTo>
                    <a:pt x="234696" y="399288"/>
                  </a:lnTo>
                  <a:lnTo>
                    <a:pt x="336804" y="291084"/>
                  </a:lnTo>
                  <a:lnTo>
                    <a:pt x="388620" y="240792"/>
                  </a:lnTo>
                  <a:lnTo>
                    <a:pt x="466344" y="172212"/>
                  </a:lnTo>
                  <a:lnTo>
                    <a:pt x="518160" y="132588"/>
                  </a:lnTo>
                  <a:lnTo>
                    <a:pt x="542544" y="112776"/>
                  </a:lnTo>
                  <a:lnTo>
                    <a:pt x="594360" y="79248"/>
                  </a:lnTo>
                  <a:lnTo>
                    <a:pt x="644652" y="50292"/>
                  </a:lnTo>
                  <a:lnTo>
                    <a:pt x="696468" y="28956"/>
                  </a:lnTo>
                  <a:lnTo>
                    <a:pt x="746760" y="12192"/>
                  </a:lnTo>
                  <a:lnTo>
                    <a:pt x="822960" y="0"/>
                  </a:lnTo>
                  <a:lnTo>
                    <a:pt x="847344" y="0"/>
                  </a:lnTo>
                  <a:lnTo>
                    <a:pt x="873252" y="1524"/>
                  </a:lnTo>
                  <a:lnTo>
                    <a:pt x="897636" y="4572"/>
                  </a:lnTo>
                  <a:lnTo>
                    <a:pt x="922020" y="10668"/>
                  </a:lnTo>
                  <a:lnTo>
                    <a:pt x="947928" y="16764"/>
                  </a:lnTo>
                  <a:lnTo>
                    <a:pt x="952804" y="18288"/>
                  </a:lnTo>
                  <a:lnTo>
                    <a:pt x="847344" y="18288"/>
                  </a:lnTo>
                  <a:lnTo>
                    <a:pt x="822960" y="19812"/>
                  </a:lnTo>
                  <a:lnTo>
                    <a:pt x="824484" y="19812"/>
                  </a:lnTo>
                  <a:lnTo>
                    <a:pt x="800100" y="21336"/>
                  </a:lnTo>
                  <a:lnTo>
                    <a:pt x="775716" y="24384"/>
                  </a:lnTo>
                  <a:lnTo>
                    <a:pt x="751332" y="30480"/>
                  </a:lnTo>
                  <a:lnTo>
                    <a:pt x="731824" y="36576"/>
                  </a:lnTo>
                  <a:lnTo>
                    <a:pt x="726948" y="36576"/>
                  </a:lnTo>
                  <a:lnTo>
                    <a:pt x="702564" y="45720"/>
                  </a:lnTo>
                  <a:lnTo>
                    <a:pt x="678180" y="56388"/>
                  </a:lnTo>
                  <a:lnTo>
                    <a:pt x="629412" y="80772"/>
                  </a:lnTo>
                  <a:lnTo>
                    <a:pt x="603504" y="96012"/>
                  </a:lnTo>
                  <a:lnTo>
                    <a:pt x="605028" y="96012"/>
                  </a:lnTo>
                  <a:lnTo>
                    <a:pt x="579120" y="111252"/>
                  </a:lnTo>
                  <a:lnTo>
                    <a:pt x="554736" y="128016"/>
                  </a:lnTo>
                  <a:lnTo>
                    <a:pt x="530820" y="146304"/>
                  </a:lnTo>
                  <a:lnTo>
                    <a:pt x="528828" y="146304"/>
                  </a:lnTo>
                  <a:lnTo>
                    <a:pt x="502920" y="166116"/>
                  </a:lnTo>
                  <a:lnTo>
                    <a:pt x="504444" y="166116"/>
                  </a:lnTo>
                  <a:lnTo>
                    <a:pt x="452628" y="208788"/>
                  </a:lnTo>
                  <a:lnTo>
                    <a:pt x="428244" y="231648"/>
                  </a:lnTo>
                  <a:lnTo>
                    <a:pt x="402336" y="254508"/>
                  </a:lnTo>
                  <a:lnTo>
                    <a:pt x="376428" y="278892"/>
                  </a:lnTo>
                  <a:lnTo>
                    <a:pt x="324612" y="330708"/>
                  </a:lnTo>
                  <a:lnTo>
                    <a:pt x="274320" y="384048"/>
                  </a:lnTo>
                  <a:lnTo>
                    <a:pt x="248412" y="413004"/>
                  </a:lnTo>
                  <a:lnTo>
                    <a:pt x="222504" y="440436"/>
                  </a:lnTo>
                  <a:lnTo>
                    <a:pt x="118872" y="559308"/>
                  </a:lnTo>
                  <a:lnTo>
                    <a:pt x="15240" y="681228"/>
                  </a:lnTo>
                  <a:close/>
                </a:path>
                <a:path w="1576070" h="681354">
                  <a:moveTo>
                    <a:pt x="894588" y="24384"/>
                  </a:moveTo>
                  <a:lnTo>
                    <a:pt x="870204" y="19812"/>
                  </a:lnTo>
                  <a:lnTo>
                    <a:pt x="871728" y="19812"/>
                  </a:lnTo>
                  <a:lnTo>
                    <a:pt x="847344" y="18288"/>
                  </a:lnTo>
                  <a:lnTo>
                    <a:pt x="952804" y="18288"/>
                  </a:lnTo>
                  <a:lnTo>
                    <a:pt x="967435" y="22860"/>
                  </a:lnTo>
                  <a:lnTo>
                    <a:pt x="894588" y="22860"/>
                  </a:lnTo>
                  <a:lnTo>
                    <a:pt x="894588" y="24384"/>
                  </a:lnTo>
                  <a:close/>
                </a:path>
                <a:path w="1576070" h="681354">
                  <a:moveTo>
                    <a:pt x="1222248" y="216408"/>
                  </a:moveTo>
                  <a:lnTo>
                    <a:pt x="1176528" y="173736"/>
                  </a:lnTo>
                  <a:lnTo>
                    <a:pt x="1152144" y="155448"/>
                  </a:lnTo>
                  <a:lnTo>
                    <a:pt x="1106424" y="118872"/>
                  </a:lnTo>
                  <a:lnTo>
                    <a:pt x="1082040" y="103632"/>
                  </a:lnTo>
                  <a:lnTo>
                    <a:pt x="1059180" y="88392"/>
                  </a:lnTo>
                  <a:lnTo>
                    <a:pt x="1036320" y="74676"/>
                  </a:lnTo>
                  <a:lnTo>
                    <a:pt x="1011936" y="62484"/>
                  </a:lnTo>
                  <a:lnTo>
                    <a:pt x="989076" y="51816"/>
                  </a:lnTo>
                  <a:lnTo>
                    <a:pt x="964692" y="42672"/>
                  </a:lnTo>
                  <a:lnTo>
                    <a:pt x="966216" y="42672"/>
                  </a:lnTo>
                  <a:lnTo>
                    <a:pt x="941832" y="35052"/>
                  </a:lnTo>
                  <a:lnTo>
                    <a:pt x="917448" y="28956"/>
                  </a:lnTo>
                  <a:lnTo>
                    <a:pt x="918972" y="28956"/>
                  </a:lnTo>
                  <a:lnTo>
                    <a:pt x="894588" y="22860"/>
                  </a:lnTo>
                  <a:lnTo>
                    <a:pt x="967435" y="22860"/>
                  </a:lnTo>
                  <a:lnTo>
                    <a:pt x="972312" y="24384"/>
                  </a:lnTo>
                  <a:lnTo>
                    <a:pt x="1021080" y="45720"/>
                  </a:lnTo>
                  <a:lnTo>
                    <a:pt x="1045464" y="57912"/>
                  </a:lnTo>
                  <a:lnTo>
                    <a:pt x="1068324" y="73152"/>
                  </a:lnTo>
                  <a:lnTo>
                    <a:pt x="1092708" y="86868"/>
                  </a:lnTo>
                  <a:lnTo>
                    <a:pt x="1141476" y="121920"/>
                  </a:lnTo>
                  <a:lnTo>
                    <a:pt x="1188720" y="160020"/>
                  </a:lnTo>
                  <a:lnTo>
                    <a:pt x="1235964" y="201168"/>
                  </a:lnTo>
                  <a:lnTo>
                    <a:pt x="1249680" y="214884"/>
                  </a:lnTo>
                  <a:lnTo>
                    <a:pt x="1222248" y="214884"/>
                  </a:lnTo>
                  <a:lnTo>
                    <a:pt x="1222248" y="216408"/>
                  </a:lnTo>
                  <a:close/>
                </a:path>
                <a:path w="1576070" h="681354">
                  <a:moveTo>
                    <a:pt x="726948" y="38100"/>
                  </a:moveTo>
                  <a:lnTo>
                    <a:pt x="726948" y="36576"/>
                  </a:lnTo>
                  <a:lnTo>
                    <a:pt x="731824" y="36576"/>
                  </a:lnTo>
                  <a:lnTo>
                    <a:pt x="726948" y="38100"/>
                  </a:lnTo>
                  <a:close/>
                </a:path>
                <a:path w="1576070" h="681354">
                  <a:moveTo>
                    <a:pt x="528828" y="147828"/>
                  </a:moveTo>
                  <a:lnTo>
                    <a:pt x="528828" y="146304"/>
                  </a:lnTo>
                  <a:lnTo>
                    <a:pt x="530820" y="146304"/>
                  </a:lnTo>
                  <a:lnTo>
                    <a:pt x="528828" y="147828"/>
                  </a:lnTo>
                  <a:close/>
                </a:path>
                <a:path w="1576070" h="681354">
                  <a:moveTo>
                    <a:pt x="1536192" y="551688"/>
                  </a:moveTo>
                  <a:lnTo>
                    <a:pt x="1522573" y="550279"/>
                  </a:lnTo>
                  <a:lnTo>
                    <a:pt x="1476756" y="493776"/>
                  </a:lnTo>
                  <a:lnTo>
                    <a:pt x="1431036" y="438912"/>
                  </a:lnTo>
                  <a:lnTo>
                    <a:pt x="1338072" y="333756"/>
                  </a:lnTo>
                  <a:lnTo>
                    <a:pt x="1292352" y="284988"/>
                  </a:lnTo>
                  <a:lnTo>
                    <a:pt x="1267968" y="260604"/>
                  </a:lnTo>
                  <a:lnTo>
                    <a:pt x="1269492" y="260604"/>
                  </a:lnTo>
                  <a:lnTo>
                    <a:pt x="1245108" y="237744"/>
                  </a:lnTo>
                  <a:lnTo>
                    <a:pt x="1222248" y="214884"/>
                  </a:lnTo>
                  <a:lnTo>
                    <a:pt x="1249680" y="214884"/>
                  </a:lnTo>
                  <a:lnTo>
                    <a:pt x="1306068" y="271272"/>
                  </a:lnTo>
                  <a:lnTo>
                    <a:pt x="1328928" y="295656"/>
                  </a:lnTo>
                  <a:lnTo>
                    <a:pt x="1351788" y="321564"/>
                  </a:lnTo>
                  <a:lnTo>
                    <a:pt x="1376172" y="347472"/>
                  </a:lnTo>
                  <a:lnTo>
                    <a:pt x="1399032" y="373380"/>
                  </a:lnTo>
                  <a:lnTo>
                    <a:pt x="1444752" y="426720"/>
                  </a:lnTo>
                  <a:lnTo>
                    <a:pt x="1537622" y="537860"/>
                  </a:lnTo>
                  <a:lnTo>
                    <a:pt x="1536192" y="551688"/>
                  </a:lnTo>
                  <a:close/>
                </a:path>
                <a:path w="1576070" h="681354">
                  <a:moveTo>
                    <a:pt x="1569042" y="569976"/>
                  </a:moveTo>
                  <a:lnTo>
                    <a:pt x="1539240" y="569976"/>
                  </a:lnTo>
                  <a:lnTo>
                    <a:pt x="1552956" y="557784"/>
                  </a:lnTo>
                  <a:lnTo>
                    <a:pt x="1537622" y="537860"/>
                  </a:lnTo>
                  <a:lnTo>
                    <a:pt x="1545336" y="463296"/>
                  </a:lnTo>
                  <a:lnTo>
                    <a:pt x="1569042" y="569976"/>
                  </a:lnTo>
                  <a:close/>
                </a:path>
                <a:path w="1576070" h="681354">
                  <a:moveTo>
                    <a:pt x="1548266" y="551688"/>
                  </a:moveTo>
                  <a:lnTo>
                    <a:pt x="1536192" y="551688"/>
                  </a:lnTo>
                  <a:lnTo>
                    <a:pt x="1537622" y="537860"/>
                  </a:lnTo>
                  <a:lnTo>
                    <a:pt x="1548266" y="551688"/>
                  </a:lnTo>
                  <a:close/>
                </a:path>
                <a:path w="1576070" h="681354">
                  <a:moveTo>
                    <a:pt x="1575816" y="600456"/>
                  </a:moveTo>
                  <a:lnTo>
                    <a:pt x="1447800" y="542544"/>
                  </a:lnTo>
                  <a:lnTo>
                    <a:pt x="1522573" y="550279"/>
                  </a:lnTo>
                  <a:lnTo>
                    <a:pt x="1539240" y="569976"/>
                  </a:lnTo>
                  <a:lnTo>
                    <a:pt x="1569042" y="569976"/>
                  </a:lnTo>
                  <a:lnTo>
                    <a:pt x="1575816" y="600456"/>
                  </a:lnTo>
                  <a:close/>
                </a:path>
                <a:path w="1576070" h="681354">
                  <a:moveTo>
                    <a:pt x="1539240" y="569976"/>
                  </a:moveTo>
                  <a:lnTo>
                    <a:pt x="1522573" y="550279"/>
                  </a:lnTo>
                  <a:lnTo>
                    <a:pt x="1536192" y="551688"/>
                  </a:lnTo>
                  <a:lnTo>
                    <a:pt x="1548266" y="551688"/>
                  </a:lnTo>
                  <a:lnTo>
                    <a:pt x="1552956" y="557784"/>
                  </a:lnTo>
                  <a:lnTo>
                    <a:pt x="1539240" y="569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83651" y="3192779"/>
              <a:ext cx="1576070" cy="681355"/>
            </a:xfrm>
            <a:custGeom>
              <a:avLst/>
              <a:gdLst/>
              <a:ahLst/>
              <a:cxnLst/>
              <a:rect l="l" t="t" r="r" b="b"/>
              <a:pathLst>
                <a:path w="1576070" h="681354">
                  <a:moveTo>
                    <a:pt x="0" y="669035"/>
                  </a:moveTo>
                  <a:lnTo>
                    <a:pt x="51815" y="606551"/>
                  </a:lnTo>
                  <a:lnTo>
                    <a:pt x="103631" y="547115"/>
                  </a:lnTo>
                  <a:lnTo>
                    <a:pt x="156971" y="486155"/>
                  </a:lnTo>
                  <a:lnTo>
                    <a:pt x="208787" y="428243"/>
                  </a:lnTo>
                  <a:lnTo>
                    <a:pt x="234695" y="399287"/>
                  </a:lnTo>
                  <a:lnTo>
                    <a:pt x="260603" y="371855"/>
                  </a:lnTo>
                  <a:lnTo>
                    <a:pt x="286511" y="344423"/>
                  </a:lnTo>
                  <a:lnTo>
                    <a:pt x="312419" y="316991"/>
                  </a:lnTo>
                  <a:lnTo>
                    <a:pt x="336803" y="291083"/>
                  </a:lnTo>
                  <a:lnTo>
                    <a:pt x="362711" y="265175"/>
                  </a:lnTo>
                  <a:lnTo>
                    <a:pt x="388619" y="240791"/>
                  </a:lnTo>
                  <a:lnTo>
                    <a:pt x="414527" y="217931"/>
                  </a:lnTo>
                  <a:lnTo>
                    <a:pt x="440435" y="195071"/>
                  </a:lnTo>
                  <a:lnTo>
                    <a:pt x="466343" y="172211"/>
                  </a:lnTo>
                  <a:lnTo>
                    <a:pt x="492251" y="150875"/>
                  </a:lnTo>
                  <a:lnTo>
                    <a:pt x="518159" y="132587"/>
                  </a:lnTo>
                  <a:lnTo>
                    <a:pt x="542543" y="112775"/>
                  </a:lnTo>
                  <a:lnTo>
                    <a:pt x="568451" y="96011"/>
                  </a:lnTo>
                  <a:lnTo>
                    <a:pt x="594359" y="79247"/>
                  </a:lnTo>
                  <a:lnTo>
                    <a:pt x="620267" y="64007"/>
                  </a:lnTo>
                  <a:lnTo>
                    <a:pt x="644651" y="50291"/>
                  </a:lnTo>
                  <a:lnTo>
                    <a:pt x="670559" y="39623"/>
                  </a:lnTo>
                  <a:lnTo>
                    <a:pt x="696467" y="28955"/>
                  </a:lnTo>
                  <a:lnTo>
                    <a:pt x="746759" y="12191"/>
                  </a:lnTo>
                  <a:lnTo>
                    <a:pt x="797051" y="3047"/>
                  </a:lnTo>
                  <a:lnTo>
                    <a:pt x="822959" y="0"/>
                  </a:lnTo>
                  <a:lnTo>
                    <a:pt x="847343" y="0"/>
                  </a:lnTo>
                  <a:lnTo>
                    <a:pt x="873251" y="1523"/>
                  </a:lnTo>
                  <a:lnTo>
                    <a:pt x="897635" y="4571"/>
                  </a:lnTo>
                  <a:lnTo>
                    <a:pt x="922019" y="10667"/>
                  </a:lnTo>
                  <a:lnTo>
                    <a:pt x="947927" y="16763"/>
                  </a:lnTo>
                  <a:lnTo>
                    <a:pt x="972311" y="24383"/>
                  </a:lnTo>
                  <a:lnTo>
                    <a:pt x="996695" y="35051"/>
                  </a:lnTo>
                  <a:lnTo>
                    <a:pt x="1021079" y="45719"/>
                  </a:lnTo>
                  <a:lnTo>
                    <a:pt x="1045463" y="57911"/>
                  </a:lnTo>
                  <a:lnTo>
                    <a:pt x="1068323" y="73151"/>
                  </a:lnTo>
                  <a:lnTo>
                    <a:pt x="1092707" y="86867"/>
                  </a:lnTo>
                  <a:lnTo>
                    <a:pt x="1141475" y="121919"/>
                  </a:lnTo>
                  <a:lnTo>
                    <a:pt x="1188719" y="160019"/>
                  </a:lnTo>
                  <a:lnTo>
                    <a:pt x="1235963" y="201167"/>
                  </a:lnTo>
                  <a:lnTo>
                    <a:pt x="1258823" y="224027"/>
                  </a:lnTo>
                  <a:lnTo>
                    <a:pt x="1281683" y="246887"/>
                  </a:lnTo>
                  <a:lnTo>
                    <a:pt x="1306067" y="271271"/>
                  </a:lnTo>
                  <a:lnTo>
                    <a:pt x="1328927" y="295655"/>
                  </a:lnTo>
                  <a:lnTo>
                    <a:pt x="1351787" y="321563"/>
                  </a:lnTo>
                  <a:lnTo>
                    <a:pt x="1376171" y="347471"/>
                  </a:lnTo>
                  <a:lnTo>
                    <a:pt x="1399031" y="373379"/>
                  </a:lnTo>
                  <a:lnTo>
                    <a:pt x="1444751" y="426719"/>
                  </a:lnTo>
                  <a:lnTo>
                    <a:pt x="1490471" y="481583"/>
                  </a:lnTo>
                  <a:lnTo>
                    <a:pt x="1537715" y="537971"/>
                  </a:lnTo>
                  <a:lnTo>
                    <a:pt x="1552955" y="557783"/>
                  </a:lnTo>
                  <a:lnTo>
                    <a:pt x="1539239" y="569975"/>
                  </a:lnTo>
                  <a:lnTo>
                    <a:pt x="1522475" y="550163"/>
                  </a:lnTo>
                  <a:lnTo>
                    <a:pt x="1522475" y="550163"/>
                  </a:lnTo>
                  <a:lnTo>
                    <a:pt x="1267967" y="260603"/>
                  </a:lnTo>
                  <a:lnTo>
                    <a:pt x="1269491" y="260603"/>
                  </a:lnTo>
                  <a:lnTo>
                    <a:pt x="1245107" y="237743"/>
                  </a:lnTo>
                  <a:lnTo>
                    <a:pt x="1222247" y="214883"/>
                  </a:lnTo>
                  <a:lnTo>
                    <a:pt x="1222247" y="216407"/>
                  </a:lnTo>
                  <a:lnTo>
                    <a:pt x="964691" y="42671"/>
                  </a:lnTo>
                  <a:lnTo>
                    <a:pt x="966215" y="42671"/>
                  </a:lnTo>
                  <a:lnTo>
                    <a:pt x="941831" y="35051"/>
                  </a:lnTo>
                  <a:lnTo>
                    <a:pt x="917447" y="28955"/>
                  </a:lnTo>
                  <a:lnTo>
                    <a:pt x="918971" y="28955"/>
                  </a:lnTo>
                  <a:lnTo>
                    <a:pt x="894587" y="22859"/>
                  </a:lnTo>
                  <a:lnTo>
                    <a:pt x="894587" y="24383"/>
                  </a:lnTo>
                  <a:lnTo>
                    <a:pt x="870203" y="19811"/>
                  </a:lnTo>
                  <a:lnTo>
                    <a:pt x="871727" y="19811"/>
                  </a:lnTo>
                  <a:lnTo>
                    <a:pt x="847343" y="18287"/>
                  </a:lnTo>
                  <a:lnTo>
                    <a:pt x="822959" y="19811"/>
                  </a:lnTo>
                  <a:lnTo>
                    <a:pt x="824483" y="19811"/>
                  </a:lnTo>
                  <a:lnTo>
                    <a:pt x="800099" y="21335"/>
                  </a:lnTo>
                  <a:lnTo>
                    <a:pt x="775715" y="24383"/>
                  </a:lnTo>
                  <a:lnTo>
                    <a:pt x="751331" y="30479"/>
                  </a:lnTo>
                  <a:lnTo>
                    <a:pt x="726947" y="38099"/>
                  </a:lnTo>
                  <a:lnTo>
                    <a:pt x="726947" y="36575"/>
                  </a:lnTo>
                  <a:lnTo>
                    <a:pt x="603503" y="96011"/>
                  </a:lnTo>
                  <a:lnTo>
                    <a:pt x="605027" y="96011"/>
                  </a:lnTo>
                  <a:lnTo>
                    <a:pt x="528827" y="147827"/>
                  </a:lnTo>
                  <a:lnTo>
                    <a:pt x="528827" y="146303"/>
                  </a:lnTo>
                  <a:lnTo>
                    <a:pt x="502919" y="166115"/>
                  </a:lnTo>
                  <a:lnTo>
                    <a:pt x="504443" y="166115"/>
                  </a:lnTo>
                  <a:lnTo>
                    <a:pt x="478535" y="187451"/>
                  </a:lnTo>
                  <a:lnTo>
                    <a:pt x="452627" y="208787"/>
                  </a:lnTo>
                  <a:lnTo>
                    <a:pt x="15239" y="681227"/>
                  </a:lnTo>
                  <a:lnTo>
                    <a:pt x="0" y="669035"/>
                  </a:lnTo>
                  <a:close/>
                </a:path>
                <a:path w="1576070" h="681354">
                  <a:moveTo>
                    <a:pt x="1447799" y="542543"/>
                  </a:moveTo>
                  <a:lnTo>
                    <a:pt x="1536191" y="551687"/>
                  </a:lnTo>
                  <a:lnTo>
                    <a:pt x="1545335" y="463295"/>
                  </a:lnTo>
                  <a:lnTo>
                    <a:pt x="1575815" y="600455"/>
                  </a:lnTo>
                  <a:lnTo>
                    <a:pt x="1447799" y="542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85652" y="4480052"/>
            <a:ext cx="492759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25" dirty="0">
                <a:latin typeface="Arial"/>
                <a:cs typeface="Arial"/>
              </a:rPr>
              <a:t>C</a:t>
            </a:r>
            <a:r>
              <a:rPr sz="1750" b="1" spc="15" dirty="0">
                <a:latin typeface="Arial"/>
                <a:cs typeface="Arial"/>
              </a:rPr>
              <a:t>L</a:t>
            </a:r>
            <a:r>
              <a:rPr sz="1750" b="1" spc="25" dirty="0">
                <a:latin typeface="Arial"/>
                <a:cs typeface="Arial"/>
              </a:rPr>
              <a:t>K</a:t>
            </a:r>
            <a:endParaRPr sz="17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8956" y="3711955"/>
            <a:ext cx="38671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625" b="1" spc="7" baseline="11111" dirty="0">
                <a:latin typeface="Arial"/>
                <a:cs typeface="Arial"/>
              </a:rPr>
              <a:t>D</a:t>
            </a:r>
            <a:r>
              <a:rPr sz="1150" b="1" spc="5" dirty="0">
                <a:latin typeface="Arial"/>
                <a:cs typeface="Arial"/>
              </a:rPr>
              <a:t>IN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40056" y="2748788"/>
            <a:ext cx="86360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b="1" dirty="0">
                <a:latin typeface="Arial"/>
                <a:cs typeface="Arial"/>
              </a:rPr>
              <a:t>1</a:t>
            </a:r>
            <a:r>
              <a:rPr sz="1725" b="1" baseline="21739" dirty="0">
                <a:latin typeface="Arial"/>
                <a:cs typeface="Arial"/>
              </a:rPr>
              <a:t>st</a:t>
            </a:r>
            <a:r>
              <a:rPr sz="1725" b="1" spc="202" baseline="21739" dirty="0">
                <a:latin typeface="Arial"/>
                <a:cs typeface="Arial"/>
              </a:rPr>
              <a:t> </a:t>
            </a:r>
            <a:r>
              <a:rPr sz="1750" b="1" spc="20" dirty="0">
                <a:latin typeface="Arial"/>
                <a:cs typeface="Arial"/>
              </a:rPr>
              <a:t>CLK</a:t>
            </a:r>
            <a:endParaRPr sz="17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49272" y="2782315"/>
            <a:ext cx="91122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b="1" dirty="0">
                <a:latin typeface="Arial"/>
                <a:cs typeface="Arial"/>
              </a:rPr>
              <a:t>2</a:t>
            </a:r>
            <a:r>
              <a:rPr sz="1725" b="1" baseline="21739" dirty="0">
                <a:latin typeface="Arial"/>
                <a:cs typeface="Arial"/>
              </a:rPr>
              <a:t>nd</a:t>
            </a:r>
            <a:r>
              <a:rPr sz="1725" b="1" spc="187" baseline="21739" dirty="0">
                <a:latin typeface="Arial"/>
                <a:cs typeface="Arial"/>
              </a:rPr>
              <a:t> </a:t>
            </a:r>
            <a:r>
              <a:rPr sz="1750" b="1" spc="20" dirty="0">
                <a:latin typeface="Arial"/>
                <a:cs typeface="Arial"/>
              </a:rPr>
              <a:t>CLK</a:t>
            </a:r>
            <a:endParaRPr sz="1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89324" y="2782315"/>
            <a:ext cx="87884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b="1" dirty="0">
                <a:latin typeface="Arial"/>
                <a:cs typeface="Arial"/>
              </a:rPr>
              <a:t>3</a:t>
            </a:r>
            <a:r>
              <a:rPr sz="1725" b="1" baseline="21739" dirty="0">
                <a:latin typeface="Arial"/>
                <a:cs typeface="Arial"/>
              </a:rPr>
              <a:t>rd</a:t>
            </a:r>
            <a:r>
              <a:rPr sz="1725" b="1" spc="195" baseline="21739" dirty="0">
                <a:latin typeface="Arial"/>
                <a:cs typeface="Arial"/>
              </a:rPr>
              <a:t> </a:t>
            </a:r>
            <a:r>
              <a:rPr sz="1750" b="1" spc="20" dirty="0">
                <a:latin typeface="Arial"/>
                <a:cs typeface="Arial"/>
              </a:rPr>
              <a:t>CLK</a:t>
            </a:r>
            <a:endParaRPr sz="17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30900" y="2782315"/>
            <a:ext cx="86995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b="1" dirty="0">
                <a:latin typeface="Arial"/>
                <a:cs typeface="Arial"/>
              </a:rPr>
              <a:t>4</a:t>
            </a:r>
            <a:r>
              <a:rPr sz="1725" b="1" baseline="21739" dirty="0">
                <a:latin typeface="Arial"/>
                <a:cs typeface="Arial"/>
              </a:rPr>
              <a:t>th</a:t>
            </a:r>
            <a:r>
              <a:rPr sz="1725" b="1" spc="187" baseline="21739" dirty="0">
                <a:latin typeface="Arial"/>
                <a:cs typeface="Arial"/>
              </a:rPr>
              <a:t> </a:t>
            </a:r>
            <a:r>
              <a:rPr sz="1750" b="1" spc="20" dirty="0">
                <a:latin typeface="Arial"/>
                <a:cs typeface="Arial"/>
              </a:rPr>
              <a:t>CLK</a:t>
            </a:r>
            <a:endParaRPr sz="17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59071" y="6883400"/>
            <a:ext cx="235585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0" dirty="0">
                <a:solidFill>
                  <a:srgbClr val="D0E9ED"/>
                </a:solidFill>
                <a:latin typeface="Arial"/>
                <a:cs typeface="Arial"/>
              </a:rPr>
              <a:t>EE</a:t>
            </a:r>
            <a:r>
              <a:rPr sz="1150" dirty="0">
                <a:solidFill>
                  <a:srgbClr val="D0E9ED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D0E9ED"/>
                </a:solidFill>
                <a:latin typeface="Arial"/>
                <a:cs typeface="Arial"/>
              </a:rPr>
              <a:t>202</a:t>
            </a:r>
            <a:r>
              <a:rPr sz="1150" dirty="0">
                <a:solidFill>
                  <a:srgbClr val="D0E9ED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D0E9ED"/>
                </a:solidFill>
                <a:latin typeface="Arial"/>
                <a:cs typeface="Arial"/>
              </a:rPr>
              <a:t>: </a:t>
            </a:r>
            <a:r>
              <a:rPr sz="1150" spc="20" dirty="0">
                <a:solidFill>
                  <a:srgbClr val="D0E9ED"/>
                </a:solidFill>
                <a:latin typeface="Arial"/>
                <a:cs typeface="Arial"/>
              </a:rPr>
              <a:t>DIGITAL</a:t>
            </a:r>
            <a:r>
              <a:rPr sz="1150" dirty="0">
                <a:solidFill>
                  <a:srgbClr val="D0E9ED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D0E9ED"/>
                </a:solidFill>
                <a:latin typeface="Arial"/>
                <a:cs typeface="Arial"/>
              </a:rPr>
              <a:t>ELECTRONICS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rial in Serial out Shift Register (SISO) | Electronics Engineering Study  Cen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700" y="352425"/>
            <a:ext cx="9220200" cy="2743200"/>
          </a:xfrm>
          <a:prstGeom prst="rect">
            <a:avLst/>
          </a:prstGeom>
          <a:noFill/>
        </p:spPr>
      </p:pic>
      <p:sp>
        <p:nvSpPr>
          <p:cNvPr id="66562" name="AutoShape 2" descr="Shift Registers: Serial-in, Parallel-out (SIPO) Conversion | Shift Registers  | Electronics Text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4" name="AutoShape 4" descr="Shift Registers: Serial-in, Parallel-out (SIPO) Conversion | Shift Registers  | Electronics Text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6" name="AutoShape 6" descr="Shift Registers: Serial-in, Parallel-out (SIPO) Conversion | Shift Registers  | Electronics Text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8" name="AutoShape 8" descr="Shift Registers: Serial-in, Parallel-out (SIPO) Conversion | Shift Registers  | Electronics Text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Digital Registers - Tutorialsp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3171825"/>
            <a:ext cx="6019800" cy="39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Four LEDs (light emitting diodes) with the four outputs (QA QB QC QD )."/>
          <p:cNvPicPr>
            <a:picLocks noChangeAspect="1" noChangeArrowheads="1"/>
          </p:cNvPicPr>
          <p:nvPr/>
        </p:nvPicPr>
        <p:blipFill>
          <a:blip r:embed="rId2"/>
          <a:srcRect b="7914"/>
          <a:stretch>
            <a:fillRect/>
          </a:stretch>
        </p:blipFill>
        <p:spPr bwMode="auto">
          <a:xfrm>
            <a:off x="1765300" y="1495425"/>
            <a:ext cx="7239000" cy="2667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374900" y="962025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1">
                    <a:lumMod val="75000"/>
                  </a:schemeClr>
                </a:solidFill>
              </a:rPr>
              <a:t>Serial In/Parallel Out (SIPO)</a:t>
            </a:r>
            <a:endParaRPr lang="en-US" sz="4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10" descr="12.4: Shift Registers- Serial-in, Parallel-out (SIPO) Conversion -  Workforce LibreTex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4010025"/>
            <a:ext cx="8610600" cy="3248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What Is Parallel In Serial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4" name="AutoShape 4" descr="What Is Parallel In Serial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0" y="1876425"/>
            <a:ext cx="7620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083" y="733425"/>
            <a:ext cx="8653272" cy="782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0347" y="1534160"/>
            <a:ext cx="3837304" cy="450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"/>
              </a:spcBef>
              <a:buClr>
                <a:srgbClr val="009DD9"/>
              </a:buClr>
              <a:buFont typeface="Wingdings"/>
              <a:buChar char=""/>
              <a:tabLst>
                <a:tab pos="353695" algn="l"/>
                <a:tab pos="354330" algn="l"/>
              </a:tabLst>
            </a:pPr>
            <a:r>
              <a:rPr sz="4125" spc="15" baseline="1010" dirty="0">
                <a:latin typeface="Arial"/>
                <a:cs typeface="Arial"/>
              </a:rPr>
              <a:t>PISO</a:t>
            </a:r>
            <a:r>
              <a:rPr sz="4125" spc="-44" baseline="1010" dirty="0">
                <a:latin typeface="Arial"/>
                <a:cs typeface="Arial"/>
              </a:rPr>
              <a:t> </a:t>
            </a:r>
            <a:r>
              <a:rPr sz="4125" spc="15" baseline="1010" dirty="0">
                <a:latin typeface="Arial"/>
                <a:cs typeface="Arial"/>
              </a:rPr>
              <a:t>data</a:t>
            </a:r>
            <a:r>
              <a:rPr sz="4125" spc="-30" baseline="1010" dirty="0">
                <a:latin typeface="Arial"/>
                <a:cs typeface="Arial"/>
              </a:rPr>
              <a:t> </a:t>
            </a:r>
            <a:r>
              <a:rPr sz="4125" spc="15" baseline="1010" dirty="0">
                <a:latin typeface="Arial"/>
                <a:cs typeface="Arial"/>
              </a:rPr>
              <a:t>movement.</a:t>
            </a:r>
            <a:endParaRPr sz="4125" baseline="1010">
              <a:latin typeface="Arial"/>
              <a:cs typeface="Arial"/>
            </a:endParaRPr>
          </a:p>
        </p:txBody>
      </p:sp>
      <p:pic>
        <p:nvPicPr>
          <p:cNvPr id="8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3" y="733425"/>
            <a:ext cx="6732017" cy="782954"/>
          </a:xfrm>
          <a:prstGeom prst="rect">
            <a:avLst/>
          </a:prstGeom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7700" y="2519363"/>
            <a:ext cx="7086600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3" y="733425"/>
            <a:ext cx="8653272" cy="7829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9976" y="1459484"/>
            <a:ext cx="4543425" cy="450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0" dirty="0">
                <a:solidFill>
                  <a:srgbClr val="000000"/>
                </a:solidFill>
              </a:rPr>
              <a:t>Flip-flop</a:t>
            </a:r>
            <a:r>
              <a:rPr sz="2750" spc="-15" dirty="0">
                <a:solidFill>
                  <a:srgbClr val="000000"/>
                </a:solidFill>
              </a:rPr>
              <a:t> </a:t>
            </a:r>
            <a:r>
              <a:rPr sz="2750" spc="15" dirty="0">
                <a:solidFill>
                  <a:srgbClr val="000000"/>
                </a:solidFill>
              </a:rPr>
              <a:t>connection</a:t>
            </a:r>
            <a:r>
              <a:rPr sz="2750" spc="-15" dirty="0">
                <a:solidFill>
                  <a:srgbClr val="000000"/>
                </a:solidFill>
              </a:rPr>
              <a:t> </a:t>
            </a:r>
            <a:r>
              <a:rPr sz="2750" spc="5" dirty="0">
                <a:solidFill>
                  <a:srgbClr val="000000"/>
                </a:solidFill>
              </a:rPr>
              <a:t>for</a:t>
            </a:r>
            <a:r>
              <a:rPr sz="2750" spc="-5" dirty="0">
                <a:solidFill>
                  <a:srgbClr val="000000"/>
                </a:solidFill>
              </a:rPr>
              <a:t> </a:t>
            </a:r>
            <a:r>
              <a:rPr sz="2750" spc="10" dirty="0">
                <a:solidFill>
                  <a:srgbClr val="000000"/>
                </a:solidFill>
              </a:rPr>
              <a:t>PISO</a:t>
            </a:r>
            <a:endParaRPr sz="2750"/>
          </a:p>
        </p:txBody>
      </p:sp>
      <p:sp>
        <p:nvSpPr>
          <p:cNvPr id="4" name="object 4"/>
          <p:cNvSpPr/>
          <p:nvPr/>
        </p:nvSpPr>
        <p:spPr>
          <a:xfrm>
            <a:off x="1706879" y="2793491"/>
            <a:ext cx="6577965" cy="4017645"/>
          </a:xfrm>
          <a:custGeom>
            <a:avLst/>
            <a:gdLst/>
            <a:ahLst/>
            <a:cxnLst/>
            <a:rect l="l" t="t" r="r" b="b"/>
            <a:pathLst>
              <a:path w="6577965" h="4017645">
                <a:moveTo>
                  <a:pt x="6577583" y="0"/>
                </a:moveTo>
                <a:lnTo>
                  <a:pt x="0" y="1523"/>
                </a:lnTo>
              </a:path>
              <a:path w="6577965" h="4017645">
                <a:moveTo>
                  <a:pt x="2971799" y="2426207"/>
                </a:moveTo>
                <a:lnTo>
                  <a:pt x="2971799" y="4017263"/>
                </a:lnTo>
                <a:lnTo>
                  <a:pt x="3918203" y="4017263"/>
                </a:lnTo>
                <a:lnTo>
                  <a:pt x="3918203" y="2426207"/>
                </a:lnTo>
                <a:lnTo>
                  <a:pt x="2971799" y="2426207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96564" y="6354571"/>
            <a:ext cx="64262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750" b="1" spc="20" dirty="0">
                <a:latin typeface="Arial"/>
                <a:cs typeface="Arial"/>
              </a:rPr>
              <a:t>FF1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1020" y="5900927"/>
            <a:ext cx="506095" cy="303530"/>
          </a:xfrm>
          <a:custGeom>
            <a:avLst/>
            <a:gdLst/>
            <a:ahLst/>
            <a:cxnLst/>
            <a:rect l="l" t="t" r="r" b="b"/>
            <a:pathLst>
              <a:path w="506095" h="303529">
                <a:moveTo>
                  <a:pt x="295655" y="152399"/>
                </a:moveTo>
                <a:lnTo>
                  <a:pt x="0" y="152399"/>
                </a:lnTo>
              </a:path>
              <a:path w="506095" h="303529">
                <a:moveTo>
                  <a:pt x="505967" y="152399"/>
                </a:moveTo>
                <a:lnTo>
                  <a:pt x="327659" y="0"/>
                </a:lnTo>
                <a:lnTo>
                  <a:pt x="327659" y="303275"/>
                </a:lnTo>
                <a:lnTo>
                  <a:pt x="505967" y="152399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51755" y="5222239"/>
            <a:ext cx="1016000" cy="929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573405" algn="l"/>
              </a:tabLst>
            </a:pPr>
            <a:r>
              <a:rPr sz="2750" spc="20" dirty="0">
                <a:latin typeface="Arial"/>
                <a:cs typeface="Arial"/>
              </a:rPr>
              <a:t>D	</a:t>
            </a:r>
            <a:r>
              <a:rPr sz="2750" spc="15" dirty="0">
                <a:latin typeface="Arial"/>
                <a:cs typeface="Arial"/>
              </a:rPr>
              <a:t>Q</a:t>
            </a:r>
            <a:r>
              <a:rPr sz="2700" spc="22" baseline="-18518" dirty="0">
                <a:latin typeface="Arial"/>
                <a:cs typeface="Arial"/>
              </a:rPr>
              <a:t>1</a:t>
            </a:r>
            <a:endParaRPr sz="2700" baseline="-18518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1670"/>
              </a:spcBef>
            </a:pPr>
            <a:r>
              <a:rPr sz="1750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07585" y="5205729"/>
            <a:ext cx="3151505" cy="1877060"/>
            <a:chOff x="4307585" y="5205729"/>
            <a:chExt cx="3151505" cy="1877060"/>
          </a:xfrm>
        </p:grpSpPr>
        <p:sp>
          <p:nvSpPr>
            <p:cNvPr id="9" name="object 9"/>
            <p:cNvSpPr/>
            <p:nvPr/>
          </p:nvSpPr>
          <p:spPr>
            <a:xfrm>
              <a:off x="4308348" y="6053328"/>
              <a:ext cx="85725" cy="1028700"/>
            </a:xfrm>
            <a:custGeom>
              <a:avLst/>
              <a:gdLst/>
              <a:ahLst/>
              <a:cxnLst/>
              <a:rect l="l" t="t" r="r" b="b"/>
              <a:pathLst>
                <a:path w="85725" h="1028700">
                  <a:moveTo>
                    <a:pt x="28956" y="945975"/>
                  </a:moveTo>
                  <a:lnTo>
                    <a:pt x="28956" y="0"/>
                  </a:lnTo>
                  <a:lnTo>
                    <a:pt x="57912" y="0"/>
                  </a:lnTo>
                  <a:lnTo>
                    <a:pt x="56453" y="943356"/>
                  </a:lnTo>
                  <a:lnTo>
                    <a:pt x="42672" y="943356"/>
                  </a:lnTo>
                  <a:lnTo>
                    <a:pt x="28956" y="945975"/>
                  </a:lnTo>
                  <a:close/>
                </a:path>
                <a:path w="85725" h="1028700">
                  <a:moveTo>
                    <a:pt x="56388" y="986028"/>
                  </a:moveTo>
                  <a:lnTo>
                    <a:pt x="28956" y="986028"/>
                  </a:lnTo>
                  <a:lnTo>
                    <a:pt x="28956" y="945975"/>
                  </a:lnTo>
                  <a:lnTo>
                    <a:pt x="42672" y="943356"/>
                  </a:lnTo>
                  <a:lnTo>
                    <a:pt x="56449" y="946091"/>
                  </a:lnTo>
                  <a:lnTo>
                    <a:pt x="56388" y="986028"/>
                  </a:lnTo>
                  <a:close/>
                </a:path>
                <a:path w="85725" h="1028700">
                  <a:moveTo>
                    <a:pt x="56449" y="946091"/>
                  </a:moveTo>
                  <a:lnTo>
                    <a:pt x="42672" y="943356"/>
                  </a:lnTo>
                  <a:lnTo>
                    <a:pt x="56453" y="943356"/>
                  </a:lnTo>
                  <a:lnTo>
                    <a:pt x="56449" y="946091"/>
                  </a:lnTo>
                  <a:close/>
                </a:path>
                <a:path w="85725" h="1028700">
                  <a:moveTo>
                    <a:pt x="42672" y="1028700"/>
                  </a:moveTo>
                  <a:lnTo>
                    <a:pt x="25717" y="1025247"/>
                  </a:lnTo>
                  <a:lnTo>
                    <a:pt x="12192" y="1015936"/>
                  </a:lnTo>
                  <a:lnTo>
                    <a:pt x="3238" y="1002339"/>
                  </a:lnTo>
                  <a:lnTo>
                    <a:pt x="0" y="986028"/>
                  </a:lnTo>
                  <a:lnTo>
                    <a:pt x="3238" y="969073"/>
                  </a:lnTo>
                  <a:lnTo>
                    <a:pt x="12192" y="955548"/>
                  </a:lnTo>
                  <a:lnTo>
                    <a:pt x="25717" y="946594"/>
                  </a:lnTo>
                  <a:lnTo>
                    <a:pt x="28956" y="945975"/>
                  </a:lnTo>
                  <a:lnTo>
                    <a:pt x="28956" y="986028"/>
                  </a:lnTo>
                  <a:lnTo>
                    <a:pt x="85344" y="986028"/>
                  </a:lnTo>
                  <a:lnTo>
                    <a:pt x="81891" y="1002339"/>
                  </a:lnTo>
                  <a:lnTo>
                    <a:pt x="72580" y="1015936"/>
                  </a:lnTo>
                  <a:lnTo>
                    <a:pt x="58983" y="1025247"/>
                  </a:lnTo>
                  <a:lnTo>
                    <a:pt x="42672" y="1028700"/>
                  </a:lnTo>
                  <a:close/>
                </a:path>
                <a:path w="85725" h="1028700">
                  <a:moveTo>
                    <a:pt x="85344" y="986028"/>
                  </a:moveTo>
                  <a:lnTo>
                    <a:pt x="56388" y="986028"/>
                  </a:lnTo>
                  <a:lnTo>
                    <a:pt x="56449" y="946091"/>
                  </a:lnTo>
                  <a:lnTo>
                    <a:pt x="58983" y="946594"/>
                  </a:lnTo>
                  <a:lnTo>
                    <a:pt x="72580" y="955548"/>
                  </a:lnTo>
                  <a:lnTo>
                    <a:pt x="81891" y="969073"/>
                  </a:lnTo>
                  <a:lnTo>
                    <a:pt x="85344" y="986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7303" y="6053327"/>
              <a:ext cx="29209" cy="986155"/>
            </a:xfrm>
            <a:custGeom>
              <a:avLst/>
              <a:gdLst/>
              <a:ahLst/>
              <a:cxnLst/>
              <a:rect l="l" t="t" r="r" b="b"/>
              <a:pathLst>
                <a:path w="29210" h="986154">
                  <a:moveTo>
                    <a:pt x="27431" y="986027"/>
                  </a:moveTo>
                  <a:lnTo>
                    <a:pt x="28955" y="0"/>
                  </a:lnTo>
                  <a:lnTo>
                    <a:pt x="0" y="0"/>
                  </a:lnTo>
                  <a:lnTo>
                    <a:pt x="0" y="986027"/>
                  </a:lnTo>
                  <a:lnTo>
                    <a:pt x="27431" y="9860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7585" y="6995921"/>
              <a:ext cx="86867" cy="868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98335" y="5219699"/>
              <a:ext cx="946785" cy="1591310"/>
            </a:xfrm>
            <a:custGeom>
              <a:avLst/>
              <a:gdLst/>
              <a:ahLst/>
              <a:cxnLst/>
              <a:rect l="l" t="t" r="r" b="b"/>
              <a:pathLst>
                <a:path w="946784" h="1591309">
                  <a:moveTo>
                    <a:pt x="0" y="0"/>
                  </a:moveTo>
                  <a:lnTo>
                    <a:pt x="0" y="1591055"/>
                  </a:lnTo>
                  <a:lnTo>
                    <a:pt x="946403" y="1591055"/>
                  </a:lnTo>
                  <a:lnTo>
                    <a:pt x="946403" y="0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16220" y="6354571"/>
            <a:ext cx="64262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750" b="1" spc="20" dirty="0">
                <a:latin typeface="Arial"/>
                <a:cs typeface="Arial"/>
              </a:rPr>
              <a:t>FF2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26479" y="5900927"/>
            <a:ext cx="550545" cy="303530"/>
          </a:xfrm>
          <a:custGeom>
            <a:avLst/>
            <a:gdLst/>
            <a:ahLst/>
            <a:cxnLst/>
            <a:rect l="l" t="t" r="r" b="b"/>
            <a:pathLst>
              <a:path w="550545" h="303529">
                <a:moveTo>
                  <a:pt x="338327" y="152399"/>
                </a:moveTo>
                <a:lnTo>
                  <a:pt x="0" y="152399"/>
                </a:lnTo>
              </a:path>
              <a:path w="550545" h="303529">
                <a:moveTo>
                  <a:pt x="550163" y="152399"/>
                </a:moveTo>
                <a:lnTo>
                  <a:pt x="371855" y="0"/>
                </a:lnTo>
                <a:lnTo>
                  <a:pt x="371855" y="303275"/>
                </a:lnTo>
                <a:lnTo>
                  <a:pt x="550163" y="152399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71411" y="5222239"/>
            <a:ext cx="1014730" cy="929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573405" algn="l"/>
              </a:tabLst>
            </a:pPr>
            <a:r>
              <a:rPr sz="2750" spc="20" dirty="0">
                <a:latin typeface="Arial"/>
                <a:cs typeface="Arial"/>
              </a:rPr>
              <a:t>D	</a:t>
            </a:r>
            <a:r>
              <a:rPr sz="2750" spc="10" dirty="0">
                <a:latin typeface="Arial"/>
                <a:cs typeface="Arial"/>
              </a:rPr>
              <a:t>Q</a:t>
            </a:r>
            <a:r>
              <a:rPr sz="2700" spc="15" baseline="-18518" dirty="0">
                <a:latin typeface="Arial"/>
                <a:cs typeface="Arial"/>
              </a:rPr>
              <a:t>2</a:t>
            </a:r>
            <a:endParaRPr sz="2700" baseline="-18518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1670"/>
              </a:spcBef>
            </a:pPr>
            <a:r>
              <a:rPr sz="1750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46577" y="5205729"/>
            <a:ext cx="3324860" cy="1877060"/>
            <a:chOff x="2846577" y="5205729"/>
            <a:chExt cx="3324860" cy="1877060"/>
          </a:xfrm>
        </p:grpSpPr>
        <p:sp>
          <p:nvSpPr>
            <p:cNvPr id="17" name="object 17"/>
            <p:cNvSpPr/>
            <p:nvPr/>
          </p:nvSpPr>
          <p:spPr>
            <a:xfrm>
              <a:off x="6085332" y="6053328"/>
              <a:ext cx="85725" cy="1028700"/>
            </a:xfrm>
            <a:custGeom>
              <a:avLst/>
              <a:gdLst/>
              <a:ahLst/>
              <a:cxnLst/>
              <a:rect l="l" t="t" r="r" b="b"/>
              <a:pathLst>
                <a:path w="85725" h="1028700">
                  <a:moveTo>
                    <a:pt x="27493" y="946255"/>
                  </a:moveTo>
                  <a:lnTo>
                    <a:pt x="28956" y="0"/>
                  </a:lnTo>
                  <a:lnTo>
                    <a:pt x="57912" y="0"/>
                  </a:lnTo>
                  <a:lnTo>
                    <a:pt x="56453" y="943356"/>
                  </a:lnTo>
                  <a:lnTo>
                    <a:pt x="42672" y="943356"/>
                  </a:lnTo>
                  <a:lnTo>
                    <a:pt x="27493" y="946255"/>
                  </a:lnTo>
                  <a:close/>
                </a:path>
                <a:path w="85725" h="1028700">
                  <a:moveTo>
                    <a:pt x="56388" y="986028"/>
                  </a:moveTo>
                  <a:lnTo>
                    <a:pt x="27432" y="986028"/>
                  </a:lnTo>
                  <a:lnTo>
                    <a:pt x="27493" y="946255"/>
                  </a:lnTo>
                  <a:lnTo>
                    <a:pt x="42672" y="943356"/>
                  </a:lnTo>
                  <a:lnTo>
                    <a:pt x="56449" y="946091"/>
                  </a:lnTo>
                  <a:lnTo>
                    <a:pt x="56388" y="986028"/>
                  </a:lnTo>
                  <a:close/>
                </a:path>
                <a:path w="85725" h="1028700">
                  <a:moveTo>
                    <a:pt x="56449" y="946091"/>
                  </a:moveTo>
                  <a:lnTo>
                    <a:pt x="42672" y="943356"/>
                  </a:lnTo>
                  <a:lnTo>
                    <a:pt x="56453" y="943356"/>
                  </a:lnTo>
                  <a:lnTo>
                    <a:pt x="56449" y="946091"/>
                  </a:lnTo>
                  <a:close/>
                </a:path>
                <a:path w="85725" h="1028700">
                  <a:moveTo>
                    <a:pt x="85344" y="986028"/>
                  </a:moveTo>
                  <a:lnTo>
                    <a:pt x="56388" y="986028"/>
                  </a:lnTo>
                  <a:lnTo>
                    <a:pt x="56449" y="946091"/>
                  </a:lnTo>
                  <a:lnTo>
                    <a:pt x="58983" y="946594"/>
                  </a:lnTo>
                  <a:lnTo>
                    <a:pt x="72580" y="955548"/>
                  </a:lnTo>
                  <a:lnTo>
                    <a:pt x="81891" y="969073"/>
                  </a:lnTo>
                  <a:lnTo>
                    <a:pt x="85344" y="986028"/>
                  </a:lnTo>
                  <a:close/>
                </a:path>
                <a:path w="85725" h="1028700">
                  <a:moveTo>
                    <a:pt x="42672" y="1028700"/>
                  </a:moveTo>
                  <a:lnTo>
                    <a:pt x="25717" y="1025247"/>
                  </a:lnTo>
                  <a:lnTo>
                    <a:pt x="12192" y="1015936"/>
                  </a:lnTo>
                  <a:lnTo>
                    <a:pt x="3238" y="1002339"/>
                  </a:lnTo>
                  <a:lnTo>
                    <a:pt x="0" y="986028"/>
                  </a:lnTo>
                  <a:lnTo>
                    <a:pt x="3238" y="969073"/>
                  </a:lnTo>
                  <a:lnTo>
                    <a:pt x="12192" y="955548"/>
                  </a:lnTo>
                  <a:lnTo>
                    <a:pt x="25717" y="946594"/>
                  </a:lnTo>
                  <a:lnTo>
                    <a:pt x="27493" y="946255"/>
                  </a:lnTo>
                  <a:lnTo>
                    <a:pt x="27432" y="986028"/>
                  </a:lnTo>
                  <a:lnTo>
                    <a:pt x="85344" y="986028"/>
                  </a:lnTo>
                  <a:lnTo>
                    <a:pt x="81891" y="1002339"/>
                  </a:lnTo>
                  <a:lnTo>
                    <a:pt x="72580" y="1015936"/>
                  </a:lnTo>
                  <a:lnTo>
                    <a:pt x="58983" y="1025247"/>
                  </a:lnTo>
                  <a:lnTo>
                    <a:pt x="42672" y="1028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12763" y="6053327"/>
              <a:ext cx="30480" cy="986155"/>
            </a:xfrm>
            <a:custGeom>
              <a:avLst/>
              <a:gdLst/>
              <a:ahLst/>
              <a:cxnLst/>
              <a:rect l="l" t="t" r="r" b="b"/>
              <a:pathLst>
                <a:path w="30479" h="986154">
                  <a:moveTo>
                    <a:pt x="28955" y="986027"/>
                  </a:moveTo>
                  <a:lnTo>
                    <a:pt x="30479" y="0"/>
                  </a:lnTo>
                  <a:lnTo>
                    <a:pt x="1523" y="0"/>
                  </a:lnTo>
                  <a:lnTo>
                    <a:pt x="0" y="986027"/>
                  </a:lnTo>
                  <a:lnTo>
                    <a:pt x="28955" y="9860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569" y="6995921"/>
              <a:ext cx="86867" cy="8686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60547" y="5219699"/>
              <a:ext cx="946785" cy="1591310"/>
            </a:xfrm>
            <a:custGeom>
              <a:avLst/>
              <a:gdLst/>
              <a:ahLst/>
              <a:cxnLst/>
              <a:rect l="l" t="t" r="r" b="b"/>
              <a:pathLst>
                <a:path w="946785" h="1591309">
                  <a:moveTo>
                    <a:pt x="0" y="0"/>
                  </a:moveTo>
                  <a:lnTo>
                    <a:pt x="0" y="1591055"/>
                  </a:lnTo>
                  <a:lnTo>
                    <a:pt x="946403" y="1591055"/>
                  </a:lnTo>
                  <a:lnTo>
                    <a:pt x="946403" y="0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76908" y="6354571"/>
            <a:ext cx="64262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750" b="1" spc="20" dirty="0">
                <a:latin typeface="Arial"/>
                <a:cs typeface="Arial"/>
              </a:rPr>
              <a:t>FF0</a:t>
            </a:r>
            <a:endParaRPr sz="2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66188" y="5446776"/>
            <a:ext cx="772795" cy="757555"/>
          </a:xfrm>
          <a:custGeom>
            <a:avLst/>
            <a:gdLst/>
            <a:ahLst/>
            <a:cxnLst/>
            <a:rect l="l" t="t" r="r" b="b"/>
            <a:pathLst>
              <a:path w="772794" h="757554">
                <a:moveTo>
                  <a:pt x="605027" y="0"/>
                </a:moveTo>
                <a:lnTo>
                  <a:pt x="280415" y="0"/>
                </a:lnTo>
              </a:path>
              <a:path w="772794" h="757554">
                <a:moveTo>
                  <a:pt x="560831" y="606551"/>
                </a:moveTo>
                <a:lnTo>
                  <a:pt x="0" y="606551"/>
                </a:lnTo>
              </a:path>
              <a:path w="772794" h="757554">
                <a:moveTo>
                  <a:pt x="772667" y="606551"/>
                </a:moveTo>
                <a:lnTo>
                  <a:pt x="592835" y="454151"/>
                </a:lnTo>
                <a:lnTo>
                  <a:pt x="592835" y="757427"/>
                </a:lnTo>
                <a:lnTo>
                  <a:pt x="772667" y="606551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32100" y="5222239"/>
            <a:ext cx="1016000" cy="929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573405" algn="l"/>
              </a:tabLst>
            </a:pPr>
            <a:r>
              <a:rPr sz="2750" spc="20" dirty="0">
                <a:latin typeface="Arial"/>
                <a:cs typeface="Arial"/>
              </a:rPr>
              <a:t>D	</a:t>
            </a:r>
            <a:r>
              <a:rPr sz="2750" spc="15" dirty="0">
                <a:latin typeface="Arial"/>
                <a:cs typeface="Arial"/>
              </a:rPr>
              <a:t>Q</a:t>
            </a:r>
            <a:r>
              <a:rPr sz="2700" spc="22" baseline="-18518" dirty="0">
                <a:latin typeface="Arial"/>
                <a:cs typeface="Arial"/>
              </a:rPr>
              <a:t>0</a:t>
            </a:r>
            <a:endParaRPr sz="2700" baseline="-18518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1670"/>
              </a:spcBef>
            </a:pPr>
            <a:r>
              <a:rPr sz="1750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05427" y="5219700"/>
            <a:ext cx="5459095" cy="1591310"/>
          </a:xfrm>
          <a:custGeom>
            <a:avLst/>
            <a:gdLst/>
            <a:ahLst/>
            <a:cxnLst/>
            <a:rect l="l" t="t" r="r" b="b"/>
            <a:pathLst>
              <a:path w="5459095" h="1591309">
                <a:moveTo>
                  <a:pt x="4512563" y="0"/>
                </a:moveTo>
                <a:lnTo>
                  <a:pt x="4512563" y="1591055"/>
                </a:lnTo>
                <a:lnTo>
                  <a:pt x="5458967" y="1591055"/>
                </a:lnTo>
                <a:lnTo>
                  <a:pt x="5458967" y="0"/>
                </a:lnTo>
                <a:lnTo>
                  <a:pt x="4512563" y="0"/>
                </a:lnTo>
                <a:close/>
              </a:path>
              <a:path w="5459095" h="1591309">
                <a:moveTo>
                  <a:pt x="140207" y="227075"/>
                </a:moveTo>
                <a:lnTo>
                  <a:pt x="0" y="22707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535876" y="6354571"/>
            <a:ext cx="64262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750" b="1" spc="20" dirty="0">
                <a:latin typeface="Arial"/>
                <a:cs typeface="Arial"/>
              </a:rPr>
              <a:t>FF3</a:t>
            </a:r>
            <a:endParaRPr sz="2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16240" y="5900927"/>
            <a:ext cx="480059" cy="303530"/>
          </a:xfrm>
          <a:custGeom>
            <a:avLst/>
            <a:gdLst/>
            <a:ahLst/>
            <a:cxnLst/>
            <a:rect l="l" t="t" r="r" b="b"/>
            <a:pathLst>
              <a:path w="480059" h="303529">
                <a:moveTo>
                  <a:pt x="268223" y="152399"/>
                </a:moveTo>
                <a:lnTo>
                  <a:pt x="0" y="152399"/>
                </a:lnTo>
              </a:path>
              <a:path w="480059" h="303529">
                <a:moveTo>
                  <a:pt x="480059" y="152399"/>
                </a:moveTo>
                <a:lnTo>
                  <a:pt x="300227" y="0"/>
                </a:lnTo>
                <a:lnTo>
                  <a:pt x="300227" y="303275"/>
                </a:lnTo>
                <a:lnTo>
                  <a:pt x="480059" y="152399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89543" y="5222239"/>
            <a:ext cx="1016000" cy="929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573405" algn="l"/>
              </a:tabLst>
            </a:pPr>
            <a:r>
              <a:rPr sz="2750" spc="20" dirty="0">
                <a:latin typeface="Arial"/>
                <a:cs typeface="Arial"/>
              </a:rPr>
              <a:t>D	</a:t>
            </a:r>
            <a:r>
              <a:rPr sz="2750" spc="15" dirty="0">
                <a:latin typeface="Arial"/>
                <a:cs typeface="Arial"/>
              </a:rPr>
              <a:t>Q</a:t>
            </a:r>
            <a:r>
              <a:rPr sz="2700" spc="22" baseline="-18518" dirty="0">
                <a:latin typeface="Arial"/>
                <a:cs typeface="Arial"/>
              </a:rPr>
              <a:t>3</a:t>
            </a:r>
            <a:endParaRPr sz="2700" baseline="-18518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1670"/>
              </a:spcBef>
            </a:pPr>
            <a:r>
              <a:rPr sz="1750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73757" y="2552700"/>
            <a:ext cx="7823834" cy="4500880"/>
            <a:chOff x="1873757" y="2552700"/>
            <a:chExt cx="7823834" cy="4500880"/>
          </a:xfrm>
        </p:grpSpPr>
        <p:sp>
          <p:nvSpPr>
            <p:cNvPr id="29" name="object 29"/>
            <p:cNvSpPr/>
            <p:nvPr/>
          </p:nvSpPr>
          <p:spPr>
            <a:xfrm>
              <a:off x="2572511" y="4309872"/>
              <a:ext cx="7111365" cy="2729865"/>
            </a:xfrm>
            <a:custGeom>
              <a:avLst/>
              <a:gdLst/>
              <a:ahLst/>
              <a:cxnLst/>
              <a:rect l="l" t="t" r="r" b="b"/>
              <a:pathLst>
                <a:path w="7111365" h="2729865">
                  <a:moveTo>
                    <a:pt x="5443727" y="2729483"/>
                  </a:moveTo>
                  <a:lnTo>
                    <a:pt x="5443727" y="1743455"/>
                  </a:lnTo>
                </a:path>
                <a:path w="7111365" h="2729865">
                  <a:moveTo>
                    <a:pt x="7110983" y="1136903"/>
                  </a:moveTo>
                  <a:lnTo>
                    <a:pt x="6690359" y="1138427"/>
                  </a:lnTo>
                </a:path>
                <a:path w="7111365" h="2729865">
                  <a:moveTo>
                    <a:pt x="5433059" y="2729483"/>
                  </a:moveTo>
                  <a:lnTo>
                    <a:pt x="0" y="2729483"/>
                  </a:lnTo>
                </a:path>
                <a:path w="7111365" h="2729865">
                  <a:moveTo>
                    <a:pt x="0" y="2729483"/>
                  </a:moveTo>
                  <a:lnTo>
                    <a:pt x="1523" y="1743455"/>
                  </a:lnTo>
                </a:path>
                <a:path w="7111365" h="2729865">
                  <a:moveTo>
                    <a:pt x="2100071" y="1136903"/>
                  </a:moveTo>
                  <a:lnTo>
                    <a:pt x="1932431" y="1136903"/>
                  </a:lnTo>
                </a:path>
                <a:path w="7111365" h="2729865">
                  <a:moveTo>
                    <a:pt x="2212847" y="150875"/>
                  </a:moveTo>
                  <a:lnTo>
                    <a:pt x="2211406" y="212940"/>
                  </a:lnTo>
                  <a:lnTo>
                    <a:pt x="2207174" y="273200"/>
                  </a:lnTo>
                  <a:lnTo>
                    <a:pt x="2200290" y="331353"/>
                  </a:lnTo>
                  <a:lnTo>
                    <a:pt x="2190892" y="387095"/>
                  </a:lnTo>
                  <a:lnTo>
                    <a:pt x="2179119" y="440123"/>
                  </a:lnTo>
                  <a:lnTo>
                    <a:pt x="2165109" y="490132"/>
                  </a:lnTo>
                  <a:lnTo>
                    <a:pt x="2149001" y="536820"/>
                  </a:lnTo>
                  <a:lnTo>
                    <a:pt x="2130932" y="579881"/>
                  </a:lnTo>
                  <a:lnTo>
                    <a:pt x="2111042" y="619014"/>
                  </a:lnTo>
                  <a:lnTo>
                    <a:pt x="2089469" y="653915"/>
                  </a:lnTo>
                  <a:lnTo>
                    <a:pt x="2066351" y="684278"/>
                  </a:lnTo>
                  <a:lnTo>
                    <a:pt x="2016033" y="730183"/>
                  </a:lnTo>
                  <a:lnTo>
                    <a:pt x="1961198" y="754299"/>
                  </a:lnTo>
                  <a:lnTo>
                    <a:pt x="1932431" y="757427"/>
                  </a:lnTo>
                  <a:lnTo>
                    <a:pt x="1876255" y="745116"/>
                  </a:lnTo>
                  <a:lnTo>
                    <a:pt x="1823918" y="709802"/>
                  </a:lnTo>
                  <a:lnTo>
                    <a:pt x="1776546" y="653915"/>
                  </a:lnTo>
                  <a:lnTo>
                    <a:pt x="1755073" y="619014"/>
                  </a:lnTo>
                  <a:lnTo>
                    <a:pt x="1735264" y="579881"/>
                  </a:lnTo>
                  <a:lnTo>
                    <a:pt x="1717258" y="536820"/>
                  </a:lnTo>
                  <a:lnTo>
                    <a:pt x="1701197" y="490132"/>
                  </a:lnTo>
                  <a:lnTo>
                    <a:pt x="1687221" y="440123"/>
                  </a:lnTo>
                  <a:lnTo>
                    <a:pt x="1675471" y="387095"/>
                  </a:lnTo>
                  <a:lnTo>
                    <a:pt x="1666087" y="331353"/>
                  </a:lnTo>
                  <a:lnTo>
                    <a:pt x="1659210" y="273200"/>
                  </a:lnTo>
                  <a:lnTo>
                    <a:pt x="1654980" y="212940"/>
                  </a:lnTo>
                  <a:lnTo>
                    <a:pt x="1653539" y="150875"/>
                  </a:lnTo>
                  <a:lnTo>
                    <a:pt x="1695373" y="182690"/>
                  </a:lnTo>
                  <a:lnTo>
                    <a:pt x="1737801" y="209202"/>
                  </a:lnTo>
                  <a:lnTo>
                    <a:pt x="1780717" y="230412"/>
                  </a:lnTo>
                  <a:lnTo>
                    <a:pt x="1824011" y="246319"/>
                  </a:lnTo>
                  <a:lnTo>
                    <a:pt x="1867576" y="256924"/>
                  </a:lnTo>
                  <a:lnTo>
                    <a:pt x="1911303" y="262227"/>
                  </a:lnTo>
                  <a:lnTo>
                    <a:pt x="1955084" y="262227"/>
                  </a:lnTo>
                  <a:lnTo>
                    <a:pt x="1998811" y="256924"/>
                  </a:lnTo>
                  <a:lnTo>
                    <a:pt x="2042376" y="246319"/>
                  </a:lnTo>
                  <a:lnTo>
                    <a:pt x="2085670" y="230412"/>
                  </a:lnTo>
                  <a:lnTo>
                    <a:pt x="2128586" y="209202"/>
                  </a:lnTo>
                  <a:lnTo>
                    <a:pt x="2171014" y="182690"/>
                  </a:lnTo>
                  <a:lnTo>
                    <a:pt x="2212847" y="150875"/>
                  </a:lnTo>
                  <a:close/>
                </a:path>
                <a:path w="7111365" h="2729865">
                  <a:moveTo>
                    <a:pt x="2214371" y="0"/>
                  </a:moveTo>
                  <a:lnTo>
                    <a:pt x="2074163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45151" y="4309872"/>
              <a:ext cx="1905" cy="227329"/>
            </a:xfrm>
            <a:custGeom>
              <a:avLst/>
              <a:gdLst/>
              <a:ahLst/>
              <a:cxnLst/>
              <a:rect l="l" t="t" r="r" b="b"/>
              <a:pathLst>
                <a:path w="1904" h="227329">
                  <a:moveTo>
                    <a:pt x="761" y="-13715"/>
                  </a:moveTo>
                  <a:lnTo>
                    <a:pt x="761" y="24079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15739" y="3627119"/>
              <a:ext cx="980440" cy="909955"/>
            </a:xfrm>
            <a:custGeom>
              <a:avLst/>
              <a:gdLst/>
              <a:ahLst/>
              <a:cxnLst/>
              <a:rect l="l" t="t" r="r" b="b"/>
              <a:pathLst>
                <a:path w="980439" h="909954">
                  <a:moveTo>
                    <a:pt x="350519" y="682751"/>
                  </a:moveTo>
                  <a:lnTo>
                    <a:pt x="210311" y="682751"/>
                  </a:lnTo>
                </a:path>
                <a:path w="980439" h="909954">
                  <a:moveTo>
                    <a:pt x="350519" y="682751"/>
                  </a:moveTo>
                  <a:lnTo>
                    <a:pt x="350519" y="909827"/>
                  </a:lnTo>
                </a:path>
                <a:path w="980439" h="909954">
                  <a:moveTo>
                    <a:pt x="419099" y="227075"/>
                  </a:moveTo>
                  <a:lnTo>
                    <a:pt x="413608" y="279482"/>
                  </a:lnTo>
                  <a:lnTo>
                    <a:pt x="397932" y="327411"/>
                  </a:lnTo>
                  <a:lnTo>
                    <a:pt x="373273" y="369554"/>
                  </a:lnTo>
                  <a:lnTo>
                    <a:pt x="340829" y="404606"/>
                  </a:lnTo>
                  <a:lnTo>
                    <a:pt x="301800" y="431260"/>
                  </a:lnTo>
                  <a:lnTo>
                    <a:pt x="257387" y="448211"/>
                  </a:lnTo>
                  <a:lnTo>
                    <a:pt x="208787" y="454151"/>
                  </a:lnTo>
                  <a:lnTo>
                    <a:pt x="160753" y="448211"/>
                  </a:lnTo>
                  <a:lnTo>
                    <a:pt x="116743" y="431260"/>
                  </a:lnTo>
                  <a:lnTo>
                    <a:pt x="77986" y="404606"/>
                  </a:lnTo>
                  <a:lnTo>
                    <a:pt x="45706" y="369554"/>
                  </a:lnTo>
                  <a:lnTo>
                    <a:pt x="21131" y="327411"/>
                  </a:lnTo>
                  <a:lnTo>
                    <a:pt x="5487" y="279482"/>
                  </a:lnTo>
                  <a:lnTo>
                    <a:pt x="0" y="227075"/>
                  </a:lnTo>
                  <a:lnTo>
                    <a:pt x="0" y="0"/>
                  </a:lnTo>
                  <a:lnTo>
                    <a:pt x="419099" y="0"/>
                  </a:lnTo>
                  <a:lnTo>
                    <a:pt x="419099" y="227075"/>
                  </a:lnTo>
                  <a:close/>
                </a:path>
                <a:path w="980439" h="909954">
                  <a:moveTo>
                    <a:pt x="210311" y="455675"/>
                  </a:moveTo>
                  <a:lnTo>
                    <a:pt x="210311" y="682751"/>
                  </a:lnTo>
                </a:path>
                <a:path w="980439" h="909954">
                  <a:moveTo>
                    <a:pt x="979931" y="228599"/>
                  </a:moveTo>
                  <a:lnTo>
                    <a:pt x="974360" y="280527"/>
                  </a:lnTo>
                  <a:lnTo>
                    <a:pt x="958498" y="328268"/>
                  </a:lnTo>
                  <a:lnTo>
                    <a:pt x="933625" y="370438"/>
                  </a:lnTo>
                  <a:lnTo>
                    <a:pt x="901021" y="405650"/>
                  </a:lnTo>
                  <a:lnTo>
                    <a:pt x="861966" y="432518"/>
                  </a:lnTo>
                  <a:lnTo>
                    <a:pt x="817739" y="449655"/>
                  </a:lnTo>
                  <a:lnTo>
                    <a:pt x="769619" y="455675"/>
                  </a:lnTo>
                  <a:lnTo>
                    <a:pt x="722064" y="449655"/>
                  </a:lnTo>
                  <a:lnTo>
                    <a:pt x="678242" y="432518"/>
                  </a:lnTo>
                  <a:lnTo>
                    <a:pt x="639457" y="405650"/>
                  </a:lnTo>
                  <a:lnTo>
                    <a:pt x="607018" y="370438"/>
                  </a:lnTo>
                  <a:lnTo>
                    <a:pt x="582230" y="328268"/>
                  </a:lnTo>
                  <a:lnTo>
                    <a:pt x="566399" y="280527"/>
                  </a:lnTo>
                  <a:lnTo>
                    <a:pt x="560831" y="228599"/>
                  </a:lnTo>
                  <a:lnTo>
                    <a:pt x="560831" y="0"/>
                  </a:lnTo>
                  <a:lnTo>
                    <a:pt x="979931" y="0"/>
                  </a:lnTo>
                  <a:lnTo>
                    <a:pt x="979931" y="228599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85359" y="4082795"/>
              <a:ext cx="1905" cy="227329"/>
            </a:xfrm>
            <a:custGeom>
              <a:avLst/>
              <a:gdLst/>
              <a:ahLst/>
              <a:cxnLst/>
              <a:rect l="l" t="t" r="r" b="b"/>
              <a:pathLst>
                <a:path w="1904" h="227329">
                  <a:moveTo>
                    <a:pt x="761" y="-13715"/>
                  </a:moveTo>
                  <a:lnTo>
                    <a:pt x="761" y="24079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45635" y="3400044"/>
              <a:ext cx="559435" cy="2047239"/>
            </a:xfrm>
            <a:custGeom>
              <a:avLst/>
              <a:gdLst/>
              <a:ahLst/>
              <a:cxnLst/>
              <a:rect l="l" t="t" r="r" b="b"/>
              <a:pathLst>
                <a:path w="559435" h="2047239">
                  <a:moveTo>
                    <a:pt x="559307" y="1667255"/>
                  </a:moveTo>
                  <a:lnTo>
                    <a:pt x="559307" y="2046731"/>
                  </a:lnTo>
                </a:path>
                <a:path w="559435" h="2047239">
                  <a:moveTo>
                    <a:pt x="0" y="2046731"/>
                  </a:moveTo>
                  <a:lnTo>
                    <a:pt x="1523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84319" y="3400044"/>
              <a:ext cx="1905" cy="227329"/>
            </a:xfrm>
            <a:custGeom>
              <a:avLst/>
              <a:gdLst/>
              <a:ahLst/>
              <a:cxnLst/>
              <a:rect l="l" t="t" r="r" b="b"/>
              <a:pathLst>
                <a:path w="1904" h="227329">
                  <a:moveTo>
                    <a:pt x="761" y="-13715"/>
                  </a:moveTo>
                  <a:lnTo>
                    <a:pt x="761" y="24079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23588" y="3054096"/>
              <a:ext cx="85725" cy="573405"/>
            </a:xfrm>
            <a:custGeom>
              <a:avLst/>
              <a:gdLst/>
              <a:ahLst/>
              <a:cxnLst/>
              <a:rect l="l" t="t" r="r" b="b"/>
              <a:pathLst>
                <a:path w="85725" h="573404">
                  <a:moveTo>
                    <a:pt x="28841" y="82598"/>
                  </a:moveTo>
                  <a:lnTo>
                    <a:pt x="26360" y="82105"/>
                  </a:lnTo>
                  <a:lnTo>
                    <a:pt x="12763" y="73152"/>
                  </a:lnTo>
                  <a:lnTo>
                    <a:pt x="3452" y="59626"/>
                  </a:lnTo>
                  <a:lnTo>
                    <a:pt x="0" y="42672"/>
                  </a:lnTo>
                  <a:lnTo>
                    <a:pt x="3452" y="26360"/>
                  </a:lnTo>
                  <a:lnTo>
                    <a:pt x="12763" y="12763"/>
                  </a:lnTo>
                  <a:lnTo>
                    <a:pt x="26360" y="3452"/>
                  </a:lnTo>
                  <a:lnTo>
                    <a:pt x="42672" y="0"/>
                  </a:lnTo>
                  <a:lnTo>
                    <a:pt x="59626" y="3452"/>
                  </a:lnTo>
                  <a:lnTo>
                    <a:pt x="73152" y="12763"/>
                  </a:lnTo>
                  <a:lnTo>
                    <a:pt x="82105" y="26360"/>
                  </a:lnTo>
                  <a:lnTo>
                    <a:pt x="85344" y="42672"/>
                  </a:lnTo>
                  <a:lnTo>
                    <a:pt x="28956" y="42672"/>
                  </a:lnTo>
                  <a:lnTo>
                    <a:pt x="28841" y="82598"/>
                  </a:lnTo>
                  <a:close/>
                </a:path>
                <a:path w="85725" h="573404">
                  <a:moveTo>
                    <a:pt x="42672" y="85344"/>
                  </a:moveTo>
                  <a:lnTo>
                    <a:pt x="28841" y="82598"/>
                  </a:lnTo>
                  <a:lnTo>
                    <a:pt x="28956" y="42672"/>
                  </a:lnTo>
                  <a:lnTo>
                    <a:pt x="56388" y="42672"/>
                  </a:lnTo>
                  <a:lnTo>
                    <a:pt x="56388" y="82724"/>
                  </a:lnTo>
                  <a:lnTo>
                    <a:pt x="42672" y="85344"/>
                  </a:lnTo>
                  <a:close/>
                </a:path>
                <a:path w="85725" h="573404">
                  <a:moveTo>
                    <a:pt x="56388" y="82724"/>
                  </a:moveTo>
                  <a:lnTo>
                    <a:pt x="56388" y="42672"/>
                  </a:lnTo>
                  <a:lnTo>
                    <a:pt x="85344" y="42672"/>
                  </a:lnTo>
                  <a:lnTo>
                    <a:pt x="82105" y="59626"/>
                  </a:lnTo>
                  <a:lnTo>
                    <a:pt x="73152" y="73152"/>
                  </a:lnTo>
                  <a:lnTo>
                    <a:pt x="59626" y="82105"/>
                  </a:lnTo>
                  <a:lnTo>
                    <a:pt x="56388" y="82724"/>
                  </a:lnTo>
                  <a:close/>
                </a:path>
                <a:path w="85725" h="573404">
                  <a:moveTo>
                    <a:pt x="56388" y="573024"/>
                  </a:moveTo>
                  <a:lnTo>
                    <a:pt x="27432" y="573024"/>
                  </a:lnTo>
                  <a:lnTo>
                    <a:pt x="28841" y="82598"/>
                  </a:lnTo>
                  <a:lnTo>
                    <a:pt x="42672" y="85344"/>
                  </a:lnTo>
                  <a:lnTo>
                    <a:pt x="56388" y="85344"/>
                  </a:lnTo>
                  <a:lnTo>
                    <a:pt x="56388" y="573024"/>
                  </a:lnTo>
                  <a:close/>
                </a:path>
                <a:path w="85725" h="573404">
                  <a:moveTo>
                    <a:pt x="56388" y="85344"/>
                  </a:moveTo>
                  <a:lnTo>
                    <a:pt x="42672" y="85344"/>
                  </a:lnTo>
                  <a:lnTo>
                    <a:pt x="56388" y="82724"/>
                  </a:lnTo>
                  <a:lnTo>
                    <a:pt x="56388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51019" y="3096768"/>
              <a:ext cx="29209" cy="530860"/>
            </a:xfrm>
            <a:custGeom>
              <a:avLst/>
              <a:gdLst/>
              <a:ahLst/>
              <a:cxnLst/>
              <a:rect l="l" t="t" r="r" b="b"/>
              <a:pathLst>
                <a:path w="29210" h="530860">
                  <a:moveTo>
                    <a:pt x="1523" y="0"/>
                  </a:moveTo>
                  <a:lnTo>
                    <a:pt x="0" y="530351"/>
                  </a:lnTo>
                  <a:lnTo>
                    <a:pt x="28955" y="530351"/>
                  </a:lnTo>
                  <a:lnTo>
                    <a:pt x="28955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2825" y="3053333"/>
              <a:ext cx="86867" cy="8686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604004" y="2750820"/>
              <a:ext cx="85725" cy="876300"/>
            </a:xfrm>
            <a:custGeom>
              <a:avLst/>
              <a:gdLst/>
              <a:ahLst/>
              <a:cxnLst/>
              <a:rect l="l" t="t" r="r" b="b"/>
              <a:pathLst>
                <a:path w="85725" h="876300">
                  <a:moveTo>
                    <a:pt x="27432" y="82432"/>
                  </a:moveTo>
                  <a:lnTo>
                    <a:pt x="25717" y="82105"/>
                  </a:lnTo>
                  <a:lnTo>
                    <a:pt x="12192" y="73152"/>
                  </a:lnTo>
                  <a:lnTo>
                    <a:pt x="3238" y="59626"/>
                  </a:lnTo>
                  <a:lnTo>
                    <a:pt x="0" y="42672"/>
                  </a:lnTo>
                  <a:lnTo>
                    <a:pt x="3238" y="26360"/>
                  </a:lnTo>
                  <a:lnTo>
                    <a:pt x="12192" y="12763"/>
                  </a:lnTo>
                  <a:lnTo>
                    <a:pt x="25717" y="3452"/>
                  </a:lnTo>
                  <a:lnTo>
                    <a:pt x="42672" y="0"/>
                  </a:lnTo>
                  <a:lnTo>
                    <a:pt x="58983" y="3452"/>
                  </a:lnTo>
                  <a:lnTo>
                    <a:pt x="72580" y="12763"/>
                  </a:lnTo>
                  <a:lnTo>
                    <a:pt x="81891" y="26360"/>
                  </a:lnTo>
                  <a:lnTo>
                    <a:pt x="85344" y="42672"/>
                  </a:lnTo>
                  <a:lnTo>
                    <a:pt x="27432" y="42672"/>
                  </a:lnTo>
                  <a:lnTo>
                    <a:pt x="27432" y="82432"/>
                  </a:lnTo>
                  <a:close/>
                </a:path>
                <a:path w="85725" h="876300">
                  <a:moveTo>
                    <a:pt x="42672" y="85344"/>
                  </a:moveTo>
                  <a:lnTo>
                    <a:pt x="27432" y="82432"/>
                  </a:lnTo>
                  <a:lnTo>
                    <a:pt x="27432" y="42672"/>
                  </a:lnTo>
                  <a:lnTo>
                    <a:pt x="56388" y="42672"/>
                  </a:lnTo>
                  <a:lnTo>
                    <a:pt x="56388" y="82620"/>
                  </a:lnTo>
                  <a:lnTo>
                    <a:pt x="42672" y="85344"/>
                  </a:lnTo>
                  <a:close/>
                </a:path>
                <a:path w="85725" h="876300">
                  <a:moveTo>
                    <a:pt x="56388" y="82620"/>
                  </a:moveTo>
                  <a:lnTo>
                    <a:pt x="56388" y="42672"/>
                  </a:lnTo>
                  <a:lnTo>
                    <a:pt x="85344" y="42672"/>
                  </a:lnTo>
                  <a:lnTo>
                    <a:pt x="81891" y="59626"/>
                  </a:lnTo>
                  <a:lnTo>
                    <a:pt x="72580" y="73152"/>
                  </a:lnTo>
                  <a:lnTo>
                    <a:pt x="58983" y="82105"/>
                  </a:lnTo>
                  <a:lnTo>
                    <a:pt x="56388" y="82620"/>
                  </a:lnTo>
                  <a:close/>
                </a:path>
                <a:path w="85725" h="876300">
                  <a:moveTo>
                    <a:pt x="56388" y="876300"/>
                  </a:moveTo>
                  <a:lnTo>
                    <a:pt x="27432" y="876300"/>
                  </a:lnTo>
                  <a:lnTo>
                    <a:pt x="27432" y="82432"/>
                  </a:lnTo>
                  <a:lnTo>
                    <a:pt x="42672" y="85344"/>
                  </a:lnTo>
                  <a:lnTo>
                    <a:pt x="56388" y="85344"/>
                  </a:lnTo>
                  <a:lnTo>
                    <a:pt x="56388" y="876300"/>
                  </a:lnTo>
                  <a:close/>
                </a:path>
                <a:path w="85725" h="876300">
                  <a:moveTo>
                    <a:pt x="56388" y="85344"/>
                  </a:moveTo>
                  <a:lnTo>
                    <a:pt x="42672" y="85344"/>
                  </a:lnTo>
                  <a:lnTo>
                    <a:pt x="56388" y="82620"/>
                  </a:lnTo>
                  <a:lnTo>
                    <a:pt x="56388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31435" y="2793491"/>
              <a:ext cx="29209" cy="833755"/>
            </a:xfrm>
            <a:custGeom>
              <a:avLst/>
              <a:gdLst/>
              <a:ahLst/>
              <a:cxnLst/>
              <a:rect l="l" t="t" r="r" b="b"/>
              <a:pathLst>
                <a:path w="29210" h="833754">
                  <a:moveTo>
                    <a:pt x="0" y="0"/>
                  </a:moveTo>
                  <a:lnTo>
                    <a:pt x="0" y="833627"/>
                  </a:lnTo>
                  <a:lnTo>
                    <a:pt x="28955" y="833627"/>
                  </a:lnTo>
                  <a:lnTo>
                    <a:pt x="2895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3241" y="2750057"/>
              <a:ext cx="86867" cy="8686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925567" y="2566415"/>
              <a:ext cx="0" cy="1061085"/>
            </a:xfrm>
            <a:custGeom>
              <a:avLst/>
              <a:gdLst/>
              <a:ahLst/>
              <a:cxnLst/>
              <a:rect l="l" t="t" r="r" b="b"/>
              <a:pathLst>
                <a:path h="1061085">
                  <a:moveTo>
                    <a:pt x="0" y="0"/>
                  </a:moveTo>
                  <a:lnTo>
                    <a:pt x="0" y="1060703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45635" y="3400044"/>
              <a:ext cx="140335" cy="1905"/>
            </a:xfrm>
            <a:custGeom>
              <a:avLst/>
              <a:gdLst/>
              <a:ahLst/>
              <a:cxnLst/>
              <a:rect l="l" t="t" r="r" b="b"/>
              <a:pathLst>
                <a:path w="140335" h="1904">
                  <a:moveTo>
                    <a:pt x="-13715" y="761"/>
                  </a:moveTo>
                  <a:lnTo>
                    <a:pt x="153923" y="76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25980" y="2641092"/>
              <a:ext cx="281940" cy="285115"/>
            </a:xfrm>
            <a:custGeom>
              <a:avLst/>
              <a:gdLst/>
              <a:ahLst/>
              <a:cxnLst/>
              <a:rect l="l" t="t" r="r" b="b"/>
              <a:pathLst>
                <a:path w="281939" h="285114">
                  <a:moveTo>
                    <a:pt x="0" y="284988"/>
                  </a:moveTo>
                  <a:lnTo>
                    <a:pt x="0" y="0"/>
                  </a:lnTo>
                  <a:lnTo>
                    <a:pt x="281940" y="143256"/>
                  </a:lnTo>
                  <a:lnTo>
                    <a:pt x="0" y="2849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25979" y="2641092"/>
              <a:ext cx="281940" cy="285115"/>
            </a:xfrm>
            <a:custGeom>
              <a:avLst/>
              <a:gdLst/>
              <a:ahLst/>
              <a:cxnLst/>
              <a:rect l="l" t="t" r="r" b="b"/>
              <a:pathLst>
                <a:path w="281939" h="285114">
                  <a:moveTo>
                    <a:pt x="281939" y="143255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281939" y="143255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2679" y="2703576"/>
              <a:ext cx="170687" cy="17221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917191" y="3096768"/>
              <a:ext cx="6087110" cy="984885"/>
            </a:xfrm>
            <a:custGeom>
              <a:avLst/>
              <a:gdLst/>
              <a:ahLst/>
              <a:cxnLst/>
              <a:rect l="l" t="t" r="r" b="b"/>
              <a:pathLst>
                <a:path w="6087109" h="984885">
                  <a:moveTo>
                    <a:pt x="1118615" y="757427"/>
                  </a:moveTo>
                  <a:lnTo>
                    <a:pt x="1113124" y="809834"/>
                  </a:lnTo>
                  <a:lnTo>
                    <a:pt x="1097448" y="857763"/>
                  </a:lnTo>
                  <a:lnTo>
                    <a:pt x="1072789" y="899906"/>
                  </a:lnTo>
                  <a:lnTo>
                    <a:pt x="1040345" y="934958"/>
                  </a:lnTo>
                  <a:lnTo>
                    <a:pt x="1001316" y="961612"/>
                  </a:lnTo>
                  <a:lnTo>
                    <a:pt x="956903" y="978563"/>
                  </a:lnTo>
                  <a:lnTo>
                    <a:pt x="908303" y="984503"/>
                  </a:lnTo>
                  <a:lnTo>
                    <a:pt x="860269" y="978563"/>
                  </a:lnTo>
                  <a:lnTo>
                    <a:pt x="816259" y="961612"/>
                  </a:lnTo>
                  <a:lnTo>
                    <a:pt x="777502" y="934958"/>
                  </a:lnTo>
                  <a:lnTo>
                    <a:pt x="745222" y="899906"/>
                  </a:lnTo>
                  <a:lnTo>
                    <a:pt x="720647" y="857763"/>
                  </a:lnTo>
                  <a:lnTo>
                    <a:pt x="705003" y="809834"/>
                  </a:lnTo>
                  <a:lnTo>
                    <a:pt x="699515" y="757427"/>
                  </a:lnTo>
                  <a:lnTo>
                    <a:pt x="699515" y="530351"/>
                  </a:lnTo>
                  <a:lnTo>
                    <a:pt x="1118615" y="530351"/>
                  </a:lnTo>
                  <a:lnTo>
                    <a:pt x="1118615" y="757427"/>
                  </a:lnTo>
                  <a:close/>
                </a:path>
                <a:path w="6087109" h="984885">
                  <a:moveTo>
                    <a:pt x="6086855" y="0"/>
                  </a:moveTo>
                  <a:lnTo>
                    <a:pt x="0" y="1523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74520" y="2750820"/>
              <a:ext cx="85725" cy="346075"/>
            </a:xfrm>
            <a:custGeom>
              <a:avLst/>
              <a:gdLst/>
              <a:ahLst/>
              <a:cxnLst/>
              <a:rect l="l" t="t" r="r" b="b"/>
              <a:pathLst>
                <a:path w="85725" h="346075">
                  <a:moveTo>
                    <a:pt x="28755" y="82581"/>
                  </a:moveTo>
                  <a:lnTo>
                    <a:pt x="26360" y="82105"/>
                  </a:lnTo>
                  <a:lnTo>
                    <a:pt x="12763" y="73152"/>
                  </a:lnTo>
                  <a:lnTo>
                    <a:pt x="3452" y="59626"/>
                  </a:lnTo>
                  <a:lnTo>
                    <a:pt x="0" y="42672"/>
                  </a:lnTo>
                  <a:lnTo>
                    <a:pt x="3452" y="26360"/>
                  </a:lnTo>
                  <a:lnTo>
                    <a:pt x="12763" y="12763"/>
                  </a:lnTo>
                  <a:lnTo>
                    <a:pt x="26360" y="3452"/>
                  </a:lnTo>
                  <a:lnTo>
                    <a:pt x="42672" y="0"/>
                  </a:lnTo>
                  <a:lnTo>
                    <a:pt x="59626" y="3452"/>
                  </a:lnTo>
                  <a:lnTo>
                    <a:pt x="73152" y="12763"/>
                  </a:lnTo>
                  <a:lnTo>
                    <a:pt x="82105" y="26360"/>
                  </a:lnTo>
                  <a:lnTo>
                    <a:pt x="85344" y="42672"/>
                  </a:lnTo>
                  <a:lnTo>
                    <a:pt x="28956" y="42672"/>
                  </a:lnTo>
                  <a:lnTo>
                    <a:pt x="28755" y="82581"/>
                  </a:lnTo>
                  <a:close/>
                </a:path>
                <a:path w="85725" h="346075">
                  <a:moveTo>
                    <a:pt x="42672" y="85344"/>
                  </a:moveTo>
                  <a:lnTo>
                    <a:pt x="28755" y="82581"/>
                  </a:lnTo>
                  <a:lnTo>
                    <a:pt x="28956" y="42672"/>
                  </a:lnTo>
                  <a:lnTo>
                    <a:pt x="57912" y="42672"/>
                  </a:lnTo>
                  <a:lnTo>
                    <a:pt x="57712" y="82471"/>
                  </a:lnTo>
                  <a:lnTo>
                    <a:pt x="42672" y="85344"/>
                  </a:lnTo>
                  <a:close/>
                </a:path>
                <a:path w="85725" h="346075">
                  <a:moveTo>
                    <a:pt x="57712" y="82471"/>
                  </a:moveTo>
                  <a:lnTo>
                    <a:pt x="57912" y="42672"/>
                  </a:lnTo>
                  <a:lnTo>
                    <a:pt x="85344" y="42672"/>
                  </a:lnTo>
                  <a:lnTo>
                    <a:pt x="82105" y="59626"/>
                  </a:lnTo>
                  <a:lnTo>
                    <a:pt x="73152" y="73152"/>
                  </a:lnTo>
                  <a:lnTo>
                    <a:pt x="59626" y="82105"/>
                  </a:lnTo>
                  <a:lnTo>
                    <a:pt x="57712" y="82471"/>
                  </a:lnTo>
                  <a:close/>
                </a:path>
                <a:path w="85725" h="346075">
                  <a:moveTo>
                    <a:pt x="57697" y="85344"/>
                  </a:moveTo>
                  <a:lnTo>
                    <a:pt x="42672" y="85344"/>
                  </a:lnTo>
                  <a:lnTo>
                    <a:pt x="57712" y="82471"/>
                  </a:lnTo>
                  <a:lnTo>
                    <a:pt x="57697" y="85344"/>
                  </a:lnTo>
                  <a:close/>
                </a:path>
                <a:path w="85725" h="346075">
                  <a:moveTo>
                    <a:pt x="56388" y="345948"/>
                  </a:moveTo>
                  <a:lnTo>
                    <a:pt x="27432" y="345948"/>
                  </a:lnTo>
                  <a:lnTo>
                    <a:pt x="28755" y="82581"/>
                  </a:lnTo>
                  <a:lnTo>
                    <a:pt x="42672" y="85344"/>
                  </a:lnTo>
                  <a:lnTo>
                    <a:pt x="57697" y="85344"/>
                  </a:lnTo>
                  <a:lnTo>
                    <a:pt x="56388" y="345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01951" y="2793491"/>
              <a:ext cx="30480" cy="303530"/>
            </a:xfrm>
            <a:custGeom>
              <a:avLst/>
              <a:gdLst/>
              <a:ahLst/>
              <a:cxnLst/>
              <a:rect l="l" t="t" r="r" b="b"/>
              <a:pathLst>
                <a:path w="30480" h="303530">
                  <a:moveTo>
                    <a:pt x="1523" y="0"/>
                  </a:moveTo>
                  <a:lnTo>
                    <a:pt x="0" y="303275"/>
                  </a:lnTo>
                  <a:lnTo>
                    <a:pt x="28955" y="303275"/>
                  </a:lnTo>
                  <a:lnTo>
                    <a:pt x="30479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3757" y="2750057"/>
              <a:ext cx="86867" cy="8686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44140" y="2750820"/>
              <a:ext cx="85725" cy="876300"/>
            </a:xfrm>
            <a:custGeom>
              <a:avLst/>
              <a:gdLst/>
              <a:ahLst/>
              <a:cxnLst/>
              <a:rect l="l" t="t" r="r" b="b"/>
              <a:pathLst>
                <a:path w="85725" h="876300">
                  <a:moveTo>
                    <a:pt x="27432" y="82432"/>
                  </a:moveTo>
                  <a:lnTo>
                    <a:pt x="25717" y="82105"/>
                  </a:lnTo>
                  <a:lnTo>
                    <a:pt x="12192" y="73152"/>
                  </a:lnTo>
                  <a:lnTo>
                    <a:pt x="3238" y="59626"/>
                  </a:lnTo>
                  <a:lnTo>
                    <a:pt x="0" y="42672"/>
                  </a:lnTo>
                  <a:lnTo>
                    <a:pt x="3238" y="26360"/>
                  </a:lnTo>
                  <a:lnTo>
                    <a:pt x="12192" y="12763"/>
                  </a:lnTo>
                  <a:lnTo>
                    <a:pt x="25717" y="3452"/>
                  </a:lnTo>
                  <a:lnTo>
                    <a:pt x="42672" y="0"/>
                  </a:lnTo>
                  <a:lnTo>
                    <a:pt x="58983" y="3452"/>
                  </a:lnTo>
                  <a:lnTo>
                    <a:pt x="72580" y="12763"/>
                  </a:lnTo>
                  <a:lnTo>
                    <a:pt x="81891" y="26360"/>
                  </a:lnTo>
                  <a:lnTo>
                    <a:pt x="85344" y="42672"/>
                  </a:lnTo>
                  <a:lnTo>
                    <a:pt x="27432" y="42672"/>
                  </a:lnTo>
                  <a:lnTo>
                    <a:pt x="27432" y="82432"/>
                  </a:lnTo>
                  <a:close/>
                </a:path>
                <a:path w="85725" h="876300">
                  <a:moveTo>
                    <a:pt x="42672" y="85344"/>
                  </a:moveTo>
                  <a:lnTo>
                    <a:pt x="27432" y="82432"/>
                  </a:lnTo>
                  <a:lnTo>
                    <a:pt x="27432" y="42672"/>
                  </a:lnTo>
                  <a:lnTo>
                    <a:pt x="56388" y="42672"/>
                  </a:lnTo>
                  <a:lnTo>
                    <a:pt x="56388" y="82620"/>
                  </a:lnTo>
                  <a:lnTo>
                    <a:pt x="42672" y="85344"/>
                  </a:lnTo>
                  <a:close/>
                </a:path>
                <a:path w="85725" h="876300">
                  <a:moveTo>
                    <a:pt x="56388" y="82620"/>
                  </a:moveTo>
                  <a:lnTo>
                    <a:pt x="56388" y="42672"/>
                  </a:lnTo>
                  <a:lnTo>
                    <a:pt x="85344" y="42672"/>
                  </a:lnTo>
                  <a:lnTo>
                    <a:pt x="81891" y="59626"/>
                  </a:lnTo>
                  <a:lnTo>
                    <a:pt x="72580" y="73152"/>
                  </a:lnTo>
                  <a:lnTo>
                    <a:pt x="58983" y="82105"/>
                  </a:lnTo>
                  <a:lnTo>
                    <a:pt x="56388" y="82620"/>
                  </a:lnTo>
                  <a:close/>
                </a:path>
                <a:path w="85725" h="876300">
                  <a:moveTo>
                    <a:pt x="56388" y="876300"/>
                  </a:moveTo>
                  <a:lnTo>
                    <a:pt x="27432" y="876300"/>
                  </a:lnTo>
                  <a:lnTo>
                    <a:pt x="27432" y="82432"/>
                  </a:lnTo>
                  <a:lnTo>
                    <a:pt x="42672" y="85344"/>
                  </a:lnTo>
                  <a:lnTo>
                    <a:pt x="56388" y="85344"/>
                  </a:lnTo>
                  <a:lnTo>
                    <a:pt x="56388" y="876300"/>
                  </a:lnTo>
                  <a:close/>
                </a:path>
                <a:path w="85725" h="876300">
                  <a:moveTo>
                    <a:pt x="56388" y="85344"/>
                  </a:moveTo>
                  <a:lnTo>
                    <a:pt x="42672" y="85344"/>
                  </a:lnTo>
                  <a:lnTo>
                    <a:pt x="56388" y="82620"/>
                  </a:lnTo>
                  <a:lnTo>
                    <a:pt x="56388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71571" y="2793491"/>
              <a:ext cx="29209" cy="833755"/>
            </a:xfrm>
            <a:custGeom>
              <a:avLst/>
              <a:gdLst/>
              <a:ahLst/>
              <a:cxnLst/>
              <a:rect l="l" t="t" r="r" b="b"/>
              <a:pathLst>
                <a:path w="29210" h="833754">
                  <a:moveTo>
                    <a:pt x="0" y="0"/>
                  </a:moveTo>
                  <a:lnTo>
                    <a:pt x="0" y="833627"/>
                  </a:lnTo>
                  <a:lnTo>
                    <a:pt x="28955" y="833627"/>
                  </a:lnTo>
                  <a:lnTo>
                    <a:pt x="2895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3377" y="2750057"/>
              <a:ext cx="86867" cy="8686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546603" y="2566415"/>
              <a:ext cx="4058920" cy="2880360"/>
            </a:xfrm>
            <a:custGeom>
              <a:avLst/>
              <a:gdLst/>
              <a:ahLst/>
              <a:cxnLst/>
              <a:rect l="l" t="t" r="r" b="b"/>
              <a:pathLst>
                <a:path w="4058920" h="2880360">
                  <a:moveTo>
                    <a:pt x="420623" y="0"/>
                  </a:moveTo>
                  <a:lnTo>
                    <a:pt x="420623" y="1060703"/>
                  </a:lnTo>
                </a:path>
                <a:path w="4058920" h="2880360">
                  <a:moveTo>
                    <a:pt x="280415" y="1743455"/>
                  </a:moveTo>
                  <a:lnTo>
                    <a:pt x="0" y="1743455"/>
                  </a:lnTo>
                </a:path>
                <a:path w="4058920" h="2880360">
                  <a:moveTo>
                    <a:pt x="0" y="1743455"/>
                  </a:moveTo>
                  <a:lnTo>
                    <a:pt x="0" y="2880359"/>
                  </a:lnTo>
                </a:path>
                <a:path w="4058920" h="2880360">
                  <a:moveTo>
                    <a:pt x="280415" y="1516379"/>
                  </a:moveTo>
                  <a:lnTo>
                    <a:pt x="280415" y="1743455"/>
                  </a:lnTo>
                </a:path>
                <a:path w="4058920" h="2880360">
                  <a:moveTo>
                    <a:pt x="3218687" y="2880359"/>
                  </a:moveTo>
                  <a:lnTo>
                    <a:pt x="3078479" y="2880359"/>
                  </a:lnTo>
                </a:path>
                <a:path w="4058920" h="2880360">
                  <a:moveTo>
                    <a:pt x="4058411" y="1894331"/>
                  </a:moveTo>
                  <a:lnTo>
                    <a:pt x="4056970" y="1956396"/>
                  </a:lnTo>
                  <a:lnTo>
                    <a:pt x="4052738" y="2016656"/>
                  </a:lnTo>
                  <a:lnTo>
                    <a:pt x="4045854" y="2074809"/>
                  </a:lnTo>
                  <a:lnTo>
                    <a:pt x="4036456" y="2130551"/>
                  </a:lnTo>
                  <a:lnTo>
                    <a:pt x="4024683" y="2183579"/>
                  </a:lnTo>
                  <a:lnTo>
                    <a:pt x="4010673" y="2233588"/>
                  </a:lnTo>
                  <a:lnTo>
                    <a:pt x="3994565" y="2280276"/>
                  </a:lnTo>
                  <a:lnTo>
                    <a:pt x="3976496" y="2323337"/>
                  </a:lnTo>
                  <a:lnTo>
                    <a:pt x="3956606" y="2362470"/>
                  </a:lnTo>
                  <a:lnTo>
                    <a:pt x="3935033" y="2397371"/>
                  </a:lnTo>
                  <a:lnTo>
                    <a:pt x="3911915" y="2427734"/>
                  </a:lnTo>
                  <a:lnTo>
                    <a:pt x="3861597" y="2473639"/>
                  </a:lnTo>
                  <a:lnTo>
                    <a:pt x="3806762" y="2497755"/>
                  </a:lnTo>
                  <a:lnTo>
                    <a:pt x="3777995" y="2500883"/>
                  </a:lnTo>
                  <a:lnTo>
                    <a:pt x="3721753" y="2488572"/>
                  </a:lnTo>
                  <a:lnTo>
                    <a:pt x="3669244" y="2453258"/>
                  </a:lnTo>
                  <a:lnTo>
                    <a:pt x="3621628" y="2397371"/>
                  </a:lnTo>
                  <a:lnTo>
                    <a:pt x="3600017" y="2362470"/>
                  </a:lnTo>
                  <a:lnTo>
                    <a:pt x="3580066" y="2323337"/>
                  </a:lnTo>
                  <a:lnTo>
                    <a:pt x="3561918" y="2280276"/>
                  </a:lnTo>
                  <a:lnTo>
                    <a:pt x="3545719" y="2233588"/>
                  </a:lnTo>
                  <a:lnTo>
                    <a:pt x="3531615" y="2183579"/>
                  </a:lnTo>
                  <a:lnTo>
                    <a:pt x="3519749" y="2130551"/>
                  </a:lnTo>
                  <a:lnTo>
                    <a:pt x="3510267" y="2074809"/>
                  </a:lnTo>
                  <a:lnTo>
                    <a:pt x="3503315" y="2016656"/>
                  </a:lnTo>
                  <a:lnTo>
                    <a:pt x="3499038" y="1956396"/>
                  </a:lnTo>
                  <a:lnTo>
                    <a:pt x="3497579" y="1894331"/>
                  </a:lnTo>
                  <a:lnTo>
                    <a:pt x="3539738" y="1926146"/>
                  </a:lnTo>
                  <a:lnTo>
                    <a:pt x="3582442" y="1952658"/>
                  </a:lnTo>
                  <a:lnTo>
                    <a:pt x="3625587" y="1973868"/>
                  </a:lnTo>
                  <a:lnTo>
                    <a:pt x="3669069" y="1989775"/>
                  </a:lnTo>
                  <a:lnTo>
                    <a:pt x="3712785" y="2000380"/>
                  </a:lnTo>
                  <a:lnTo>
                    <a:pt x="3756629" y="2005683"/>
                  </a:lnTo>
                  <a:lnTo>
                    <a:pt x="3800498" y="2005683"/>
                  </a:lnTo>
                  <a:lnTo>
                    <a:pt x="3844288" y="2000380"/>
                  </a:lnTo>
                  <a:lnTo>
                    <a:pt x="3887895" y="1989775"/>
                  </a:lnTo>
                  <a:lnTo>
                    <a:pt x="3931215" y="1973868"/>
                  </a:lnTo>
                  <a:lnTo>
                    <a:pt x="3974144" y="1952658"/>
                  </a:lnTo>
                  <a:lnTo>
                    <a:pt x="4016577" y="1926146"/>
                  </a:lnTo>
                  <a:lnTo>
                    <a:pt x="4058411" y="1894331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24599" y="5446775"/>
              <a:ext cx="167640" cy="1905"/>
            </a:xfrm>
            <a:custGeom>
              <a:avLst/>
              <a:gdLst/>
              <a:ahLst/>
              <a:cxnLst/>
              <a:rect l="l" t="t" r="r" b="b"/>
              <a:pathLst>
                <a:path w="167639" h="1904">
                  <a:moveTo>
                    <a:pt x="-13715" y="761"/>
                  </a:moveTo>
                  <a:lnTo>
                    <a:pt x="181355" y="76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33872" y="3627119"/>
              <a:ext cx="980440" cy="683260"/>
            </a:xfrm>
            <a:custGeom>
              <a:avLst/>
              <a:gdLst/>
              <a:ahLst/>
              <a:cxnLst/>
              <a:rect l="l" t="t" r="r" b="b"/>
              <a:pathLst>
                <a:path w="980440" h="683260">
                  <a:moveTo>
                    <a:pt x="420623" y="227075"/>
                  </a:moveTo>
                  <a:lnTo>
                    <a:pt x="415052" y="279482"/>
                  </a:lnTo>
                  <a:lnTo>
                    <a:pt x="399190" y="327411"/>
                  </a:lnTo>
                  <a:lnTo>
                    <a:pt x="374317" y="369554"/>
                  </a:lnTo>
                  <a:lnTo>
                    <a:pt x="341713" y="404606"/>
                  </a:lnTo>
                  <a:lnTo>
                    <a:pt x="302658" y="431260"/>
                  </a:lnTo>
                  <a:lnTo>
                    <a:pt x="258431" y="448211"/>
                  </a:lnTo>
                  <a:lnTo>
                    <a:pt x="210311" y="454151"/>
                  </a:lnTo>
                  <a:lnTo>
                    <a:pt x="162192" y="448211"/>
                  </a:lnTo>
                  <a:lnTo>
                    <a:pt x="117965" y="431260"/>
                  </a:lnTo>
                  <a:lnTo>
                    <a:pt x="78910" y="404606"/>
                  </a:lnTo>
                  <a:lnTo>
                    <a:pt x="46306" y="369554"/>
                  </a:lnTo>
                  <a:lnTo>
                    <a:pt x="21433" y="327411"/>
                  </a:lnTo>
                  <a:lnTo>
                    <a:pt x="5571" y="279482"/>
                  </a:lnTo>
                  <a:lnTo>
                    <a:pt x="0" y="227075"/>
                  </a:lnTo>
                  <a:lnTo>
                    <a:pt x="0" y="0"/>
                  </a:lnTo>
                  <a:lnTo>
                    <a:pt x="420623" y="0"/>
                  </a:lnTo>
                  <a:lnTo>
                    <a:pt x="420623" y="227075"/>
                  </a:lnTo>
                  <a:close/>
                </a:path>
                <a:path w="980440" h="683260">
                  <a:moveTo>
                    <a:pt x="979931" y="228599"/>
                  </a:moveTo>
                  <a:lnTo>
                    <a:pt x="974444" y="280527"/>
                  </a:lnTo>
                  <a:lnTo>
                    <a:pt x="958800" y="328268"/>
                  </a:lnTo>
                  <a:lnTo>
                    <a:pt x="934225" y="370438"/>
                  </a:lnTo>
                  <a:lnTo>
                    <a:pt x="901945" y="405650"/>
                  </a:lnTo>
                  <a:lnTo>
                    <a:pt x="863188" y="432518"/>
                  </a:lnTo>
                  <a:lnTo>
                    <a:pt x="819178" y="449655"/>
                  </a:lnTo>
                  <a:lnTo>
                    <a:pt x="771143" y="455675"/>
                  </a:lnTo>
                  <a:lnTo>
                    <a:pt x="723109" y="449655"/>
                  </a:lnTo>
                  <a:lnTo>
                    <a:pt x="679099" y="432518"/>
                  </a:lnTo>
                  <a:lnTo>
                    <a:pt x="640342" y="405650"/>
                  </a:lnTo>
                  <a:lnTo>
                    <a:pt x="608062" y="370438"/>
                  </a:lnTo>
                  <a:lnTo>
                    <a:pt x="583487" y="328268"/>
                  </a:lnTo>
                  <a:lnTo>
                    <a:pt x="567843" y="280527"/>
                  </a:lnTo>
                  <a:lnTo>
                    <a:pt x="562355" y="228599"/>
                  </a:lnTo>
                  <a:lnTo>
                    <a:pt x="562355" y="0"/>
                  </a:lnTo>
                  <a:lnTo>
                    <a:pt x="979931" y="0"/>
                  </a:lnTo>
                  <a:lnTo>
                    <a:pt x="979931" y="228599"/>
                  </a:lnTo>
                  <a:close/>
                </a:path>
                <a:path w="980440" h="683260">
                  <a:moveTo>
                    <a:pt x="352043" y="682751"/>
                  </a:moveTo>
                  <a:lnTo>
                    <a:pt x="211835" y="682751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44945" y="4069079"/>
              <a:ext cx="575310" cy="481965"/>
            </a:xfrm>
            <a:custGeom>
              <a:avLst/>
              <a:gdLst/>
              <a:ahLst/>
              <a:cxnLst/>
              <a:rect l="l" t="t" r="r" b="b"/>
              <a:pathLst>
                <a:path w="575309" h="481964">
                  <a:moveTo>
                    <a:pt x="407669" y="241553"/>
                  </a:moveTo>
                  <a:lnTo>
                    <a:pt x="575309" y="241553"/>
                  </a:lnTo>
                </a:path>
                <a:path w="575309" h="481964">
                  <a:moveTo>
                    <a:pt x="420623" y="227075"/>
                  </a:moveTo>
                  <a:lnTo>
                    <a:pt x="420623" y="481583"/>
                  </a:lnTo>
                </a:path>
                <a:path w="575309" h="481964">
                  <a:moveTo>
                    <a:pt x="140207" y="227075"/>
                  </a:moveTo>
                  <a:lnTo>
                    <a:pt x="140207" y="481583"/>
                  </a:lnTo>
                </a:path>
                <a:path w="575309" h="481964">
                  <a:moveTo>
                    <a:pt x="0" y="0"/>
                  </a:moveTo>
                  <a:lnTo>
                    <a:pt x="0" y="254507"/>
                  </a:lnTo>
                </a:path>
                <a:path w="575309" h="481964">
                  <a:moveTo>
                    <a:pt x="560831" y="0"/>
                  </a:moveTo>
                  <a:lnTo>
                    <a:pt x="560831" y="254507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65291" y="3400044"/>
              <a:ext cx="559435" cy="2047239"/>
            </a:xfrm>
            <a:custGeom>
              <a:avLst/>
              <a:gdLst/>
              <a:ahLst/>
              <a:cxnLst/>
              <a:rect l="l" t="t" r="r" b="b"/>
              <a:pathLst>
                <a:path w="559435" h="2047239">
                  <a:moveTo>
                    <a:pt x="559307" y="1667255"/>
                  </a:moveTo>
                  <a:lnTo>
                    <a:pt x="559307" y="2046731"/>
                  </a:lnTo>
                </a:path>
                <a:path w="559435" h="2047239">
                  <a:moveTo>
                    <a:pt x="0" y="2046731"/>
                  </a:moveTo>
                  <a:lnTo>
                    <a:pt x="1523" y="0"/>
                  </a:lnTo>
                </a:path>
                <a:path w="559435" h="2047239">
                  <a:moveTo>
                    <a:pt x="138683" y="0"/>
                  </a:moveTo>
                  <a:lnTo>
                    <a:pt x="138683" y="227075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43244" y="3054096"/>
              <a:ext cx="85725" cy="573405"/>
            </a:xfrm>
            <a:custGeom>
              <a:avLst/>
              <a:gdLst/>
              <a:ahLst/>
              <a:cxnLst/>
              <a:rect l="l" t="t" r="r" b="b"/>
              <a:pathLst>
                <a:path w="85725" h="573404">
                  <a:moveTo>
                    <a:pt x="27432" y="82432"/>
                  </a:moveTo>
                  <a:lnTo>
                    <a:pt x="25717" y="82105"/>
                  </a:lnTo>
                  <a:lnTo>
                    <a:pt x="12192" y="73152"/>
                  </a:lnTo>
                  <a:lnTo>
                    <a:pt x="3238" y="59626"/>
                  </a:lnTo>
                  <a:lnTo>
                    <a:pt x="0" y="42672"/>
                  </a:lnTo>
                  <a:lnTo>
                    <a:pt x="3238" y="26360"/>
                  </a:lnTo>
                  <a:lnTo>
                    <a:pt x="12192" y="12763"/>
                  </a:lnTo>
                  <a:lnTo>
                    <a:pt x="25717" y="3452"/>
                  </a:lnTo>
                  <a:lnTo>
                    <a:pt x="42672" y="0"/>
                  </a:lnTo>
                  <a:lnTo>
                    <a:pt x="58983" y="3452"/>
                  </a:lnTo>
                  <a:lnTo>
                    <a:pt x="72580" y="12763"/>
                  </a:lnTo>
                  <a:lnTo>
                    <a:pt x="81891" y="26360"/>
                  </a:lnTo>
                  <a:lnTo>
                    <a:pt x="85344" y="42672"/>
                  </a:lnTo>
                  <a:lnTo>
                    <a:pt x="27432" y="42672"/>
                  </a:lnTo>
                  <a:lnTo>
                    <a:pt x="27432" y="82432"/>
                  </a:lnTo>
                  <a:close/>
                </a:path>
                <a:path w="85725" h="573404">
                  <a:moveTo>
                    <a:pt x="42672" y="85344"/>
                  </a:moveTo>
                  <a:lnTo>
                    <a:pt x="27432" y="82432"/>
                  </a:lnTo>
                  <a:lnTo>
                    <a:pt x="27432" y="42672"/>
                  </a:lnTo>
                  <a:lnTo>
                    <a:pt x="56388" y="42672"/>
                  </a:lnTo>
                  <a:lnTo>
                    <a:pt x="56388" y="82620"/>
                  </a:lnTo>
                  <a:lnTo>
                    <a:pt x="42672" y="85344"/>
                  </a:lnTo>
                  <a:close/>
                </a:path>
                <a:path w="85725" h="573404">
                  <a:moveTo>
                    <a:pt x="56388" y="82620"/>
                  </a:moveTo>
                  <a:lnTo>
                    <a:pt x="56388" y="42672"/>
                  </a:lnTo>
                  <a:lnTo>
                    <a:pt x="85344" y="42672"/>
                  </a:lnTo>
                  <a:lnTo>
                    <a:pt x="81891" y="59626"/>
                  </a:lnTo>
                  <a:lnTo>
                    <a:pt x="72580" y="73152"/>
                  </a:lnTo>
                  <a:lnTo>
                    <a:pt x="58983" y="82105"/>
                  </a:lnTo>
                  <a:lnTo>
                    <a:pt x="56388" y="82620"/>
                  </a:lnTo>
                  <a:close/>
                </a:path>
                <a:path w="85725" h="573404">
                  <a:moveTo>
                    <a:pt x="56388" y="573024"/>
                  </a:moveTo>
                  <a:lnTo>
                    <a:pt x="27432" y="573024"/>
                  </a:lnTo>
                  <a:lnTo>
                    <a:pt x="27432" y="82432"/>
                  </a:lnTo>
                  <a:lnTo>
                    <a:pt x="42672" y="85344"/>
                  </a:lnTo>
                  <a:lnTo>
                    <a:pt x="56388" y="85344"/>
                  </a:lnTo>
                  <a:lnTo>
                    <a:pt x="56388" y="573024"/>
                  </a:lnTo>
                  <a:close/>
                </a:path>
                <a:path w="85725" h="573404">
                  <a:moveTo>
                    <a:pt x="56388" y="85344"/>
                  </a:moveTo>
                  <a:lnTo>
                    <a:pt x="42672" y="85344"/>
                  </a:lnTo>
                  <a:lnTo>
                    <a:pt x="56388" y="82620"/>
                  </a:lnTo>
                  <a:lnTo>
                    <a:pt x="56388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70675" y="3096768"/>
              <a:ext cx="29209" cy="530860"/>
            </a:xfrm>
            <a:custGeom>
              <a:avLst/>
              <a:gdLst/>
              <a:ahLst/>
              <a:cxnLst/>
              <a:rect l="l" t="t" r="r" b="b"/>
              <a:pathLst>
                <a:path w="29210" h="530860">
                  <a:moveTo>
                    <a:pt x="0" y="0"/>
                  </a:moveTo>
                  <a:lnTo>
                    <a:pt x="0" y="530351"/>
                  </a:lnTo>
                  <a:lnTo>
                    <a:pt x="28955" y="530351"/>
                  </a:lnTo>
                  <a:lnTo>
                    <a:pt x="2895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2481" y="3053333"/>
              <a:ext cx="86867" cy="8686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423660" y="2750820"/>
              <a:ext cx="83820" cy="876300"/>
            </a:xfrm>
            <a:custGeom>
              <a:avLst/>
              <a:gdLst/>
              <a:ahLst/>
              <a:cxnLst/>
              <a:rect l="l" t="t" r="r" b="b"/>
              <a:pathLst>
                <a:path w="83820" h="876300">
                  <a:moveTo>
                    <a:pt x="27432" y="82580"/>
                  </a:moveTo>
                  <a:lnTo>
                    <a:pt x="25074" y="82105"/>
                  </a:lnTo>
                  <a:lnTo>
                    <a:pt x="12001" y="73152"/>
                  </a:lnTo>
                  <a:lnTo>
                    <a:pt x="3214" y="59626"/>
                  </a:lnTo>
                  <a:lnTo>
                    <a:pt x="0" y="42672"/>
                  </a:lnTo>
                  <a:lnTo>
                    <a:pt x="3238" y="26360"/>
                  </a:lnTo>
                  <a:lnTo>
                    <a:pt x="12192" y="12763"/>
                  </a:lnTo>
                  <a:lnTo>
                    <a:pt x="25717" y="3452"/>
                  </a:lnTo>
                  <a:lnTo>
                    <a:pt x="42672" y="0"/>
                  </a:lnTo>
                  <a:lnTo>
                    <a:pt x="58959" y="3452"/>
                  </a:lnTo>
                  <a:lnTo>
                    <a:pt x="72390" y="12763"/>
                  </a:lnTo>
                  <a:lnTo>
                    <a:pt x="81248" y="26360"/>
                  </a:lnTo>
                  <a:lnTo>
                    <a:pt x="83820" y="42672"/>
                  </a:lnTo>
                  <a:lnTo>
                    <a:pt x="27432" y="42672"/>
                  </a:lnTo>
                  <a:lnTo>
                    <a:pt x="27432" y="82580"/>
                  </a:lnTo>
                  <a:close/>
                </a:path>
                <a:path w="83820" h="876300">
                  <a:moveTo>
                    <a:pt x="41148" y="85344"/>
                  </a:moveTo>
                  <a:lnTo>
                    <a:pt x="27432" y="82580"/>
                  </a:lnTo>
                  <a:lnTo>
                    <a:pt x="27432" y="42672"/>
                  </a:lnTo>
                  <a:lnTo>
                    <a:pt x="56388" y="42672"/>
                  </a:lnTo>
                  <a:lnTo>
                    <a:pt x="56315" y="82446"/>
                  </a:lnTo>
                  <a:lnTo>
                    <a:pt x="41148" y="85344"/>
                  </a:lnTo>
                  <a:close/>
                </a:path>
                <a:path w="83820" h="876300">
                  <a:moveTo>
                    <a:pt x="56315" y="82446"/>
                  </a:moveTo>
                  <a:lnTo>
                    <a:pt x="56388" y="42672"/>
                  </a:lnTo>
                  <a:lnTo>
                    <a:pt x="83820" y="42672"/>
                  </a:lnTo>
                  <a:lnTo>
                    <a:pt x="80581" y="59626"/>
                  </a:lnTo>
                  <a:lnTo>
                    <a:pt x="71628" y="73152"/>
                  </a:lnTo>
                  <a:lnTo>
                    <a:pt x="58102" y="82105"/>
                  </a:lnTo>
                  <a:lnTo>
                    <a:pt x="56315" y="82446"/>
                  </a:lnTo>
                  <a:close/>
                </a:path>
                <a:path w="83820" h="876300">
                  <a:moveTo>
                    <a:pt x="56309" y="85344"/>
                  </a:moveTo>
                  <a:lnTo>
                    <a:pt x="41148" y="85344"/>
                  </a:lnTo>
                  <a:lnTo>
                    <a:pt x="56315" y="82446"/>
                  </a:lnTo>
                  <a:lnTo>
                    <a:pt x="56309" y="85344"/>
                  </a:lnTo>
                  <a:close/>
                </a:path>
                <a:path w="83820" h="876300">
                  <a:moveTo>
                    <a:pt x="54864" y="876300"/>
                  </a:moveTo>
                  <a:lnTo>
                    <a:pt x="27432" y="876300"/>
                  </a:lnTo>
                  <a:lnTo>
                    <a:pt x="27432" y="82580"/>
                  </a:lnTo>
                  <a:lnTo>
                    <a:pt x="41148" y="85344"/>
                  </a:lnTo>
                  <a:lnTo>
                    <a:pt x="56309" y="85344"/>
                  </a:lnTo>
                  <a:lnTo>
                    <a:pt x="54864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51091" y="2793491"/>
              <a:ext cx="29209" cy="833755"/>
            </a:xfrm>
            <a:custGeom>
              <a:avLst/>
              <a:gdLst/>
              <a:ahLst/>
              <a:cxnLst/>
              <a:rect l="l" t="t" r="r" b="b"/>
              <a:pathLst>
                <a:path w="29210" h="833754">
                  <a:moveTo>
                    <a:pt x="0" y="0"/>
                  </a:moveTo>
                  <a:lnTo>
                    <a:pt x="0" y="833627"/>
                  </a:lnTo>
                  <a:lnTo>
                    <a:pt x="27431" y="833627"/>
                  </a:lnTo>
                  <a:lnTo>
                    <a:pt x="2895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2897" y="2750057"/>
              <a:ext cx="85343" cy="8686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743699" y="2566415"/>
              <a:ext cx="1905" cy="1061085"/>
            </a:xfrm>
            <a:custGeom>
              <a:avLst/>
              <a:gdLst/>
              <a:ahLst/>
              <a:cxnLst/>
              <a:rect l="l" t="t" r="r" b="b"/>
              <a:pathLst>
                <a:path w="1904" h="1061085">
                  <a:moveTo>
                    <a:pt x="1523" y="0"/>
                  </a:moveTo>
                  <a:lnTo>
                    <a:pt x="0" y="1060703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751575" y="3400805"/>
              <a:ext cx="1847214" cy="2047239"/>
            </a:xfrm>
            <a:custGeom>
              <a:avLst/>
              <a:gdLst/>
              <a:ahLst/>
              <a:cxnLst/>
              <a:rect l="l" t="t" r="r" b="b"/>
              <a:pathLst>
                <a:path w="1847215" h="2047239">
                  <a:moveTo>
                    <a:pt x="0" y="0"/>
                  </a:moveTo>
                  <a:lnTo>
                    <a:pt x="166115" y="0"/>
                  </a:lnTo>
                </a:path>
                <a:path w="1847215" h="2047239">
                  <a:moveTo>
                    <a:pt x="1679447" y="2046731"/>
                  </a:moveTo>
                  <a:lnTo>
                    <a:pt x="1847087" y="204673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63839" y="4460747"/>
              <a:ext cx="561340" cy="607060"/>
            </a:xfrm>
            <a:custGeom>
              <a:avLst/>
              <a:gdLst/>
              <a:ahLst/>
              <a:cxnLst/>
              <a:rect l="l" t="t" r="r" b="b"/>
              <a:pathLst>
                <a:path w="561340" h="607060">
                  <a:moveTo>
                    <a:pt x="560831" y="0"/>
                  </a:moveTo>
                  <a:lnTo>
                    <a:pt x="559373" y="62064"/>
                  </a:lnTo>
                  <a:lnTo>
                    <a:pt x="555096" y="122324"/>
                  </a:lnTo>
                  <a:lnTo>
                    <a:pt x="548144" y="180477"/>
                  </a:lnTo>
                  <a:lnTo>
                    <a:pt x="538662" y="236219"/>
                  </a:lnTo>
                  <a:lnTo>
                    <a:pt x="526796" y="289247"/>
                  </a:lnTo>
                  <a:lnTo>
                    <a:pt x="512692" y="339256"/>
                  </a:lnTo>
                  <a:lnTo>
                    <a:pt x="496493" y="385944"/>
                  </a:lnTo>
                  <a:lnTo>
                    <a:pt x="478345" y="429005"/>
                  </a:lnTo>
                  <a:lnTo>
                    <a:pt x="458393" y="468138"/>
                  </a:lnTo>
                  <a:lnTo>
                    <a:pt x="436783" y="503039"/>
                  </a:lnTo>
                  <a:lnTo>
                    <a:pt x="413659" y="533402"/>
                  </a:lnTo>
                  <a:lnTo>
                    <a:pt x="363452" y="579307"/>
                  </a:lnTo>
                  <a:lnTo>
                    <a:pt x="308931" y="603423"/>
                  </a:lnTo>
                  <a:lnTo>
                    <a:pt x="280415" y="606551"/>
                  </a:lnTo>
                  <a:lnTo>
                    <a:pt x="223736" y="594240"/>
                  </a:lnTo>
                  <a:lnTo>
                    <a:pt x="171021" y="558926"/>
                  </a:lnTo>
                  <a:lnTo>
                    <a:pt x="123378" y="503039"/>
                  </a:lnTo>
                  <a:lnTo>
                    <a:pt x="101805" y="468138"/>
                  </a:lnTo>
                  <a:lnTo>
                    <a:pt x="81914" y="429005"/>
                  </a:lnTo>
                  <a:lnTo>
                    <a:pt x="63846" y="385944"/>
                  </a:lnTo>
                  <a:lnTo>
                    <a:pt x="47738" y="339256"/>
                  </a:lnTo>
                  <a:lnTo>
                    <a:pt x="33728" y="289247"/>
                  </a:lnTo>
                  <a:lnTo>
                    <a:pt x="21955" y="236219"/>
                  </a:lnTo>
                  <a:lnTo>
                    <a:pt x="12557" y="180477"/>
                  </a:lnTo>
                  <a:lnTo>
                    <a:pt x="5673" y="122324"/>
                  </a:lnTo>
                  <a:lnTo>
                    <a:pt x="1441" y="62064"/>
                  </a:lnTo>
                  <a:lnTo>
                    <a:pt x="0" y="0"/>
                  </a:lnTo>
                  <a:lnTo>
                    <a:pt x="42133" y="31814"/>
                  </a:lnTo>
                  <a:lnTo>
                    <a:pt x="84771" y="58326"/>
                  </a:lnTo>
                  <a:lnTo>
                    <a:pt x="127820" y="79536"/>
                  </a:lnTo>
                  <a:lnTo>
                    <a:pt x="171190" y="95443"/>
                  </a:lnTo>
                  <a:lnTo>
                    <a:pt x="214788" y="106048"/>
                  </a:lnTo>
                  <a:lnTo>
                    <a:pt x="258525" y="111351"/>
                  </a:lnTo>
                  <a:lnTo>
                    <a:pt x="302306" y="111351"/>
                  </a:lnTo>
                  <a:lnTo>
                    <a:pt x="346043" y="106048"/>
                  </a:lnTo>
                  <a:lnTo>
                    <a:pt x="389641" y="95443"/>
                  </a:lnTo>
                  <a:lnTo>
                    <a:pt x="433011" y="79536"/>
                  </a:lnTo>
                  <a:lnTo>
                    <a:pt x="476060" y="58326"/>
                  </a:lnTo>
                  <a:lnTo>
                    <a:pt x="518698" y="31814"/>
                  </a:lnTo>
                  <a:lnTo>
                    <a:pt x="560831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42731" y="5446775"/>
              <a:ext cx="167640" cy="1905"/>
            </a:xfrm>
            <a:custGeom>
              <a:avLst/>
              <a:gdLst/>
              <a:ahLst/>
              <a:cxnLst/>
              <a:rect l="l" t="t" r="r" b="b"/>
              <a:pathLst>
                <a:path w="167640" h="1904">
                  <a:moveTo>
                    <a:pt x="-13715" y="761"/>
                  </a:moveTo>
                  <a:lnTo>
                    <a:pt x="181355" y="76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653527" y="3627119"/>
              <a:ext cx="980440" cy="455930"/>
            </a:xfrm>
            <a:custGeom>
              <a:avLst/>
              <a:gdLst/>
              <a:ahLst/>
              <a:cxnLst/>
              <a:rect l="l" t="t" r="r" b="b"/>
              <a:pathLst>
                <a:path w="980440" h="455929">
                  <a:moveTo>
                    <a:pt x="420623" y="227075"/>
                  </a:moveTo>
                  <a:lnTo>
                    <a:pt x="415052" y="279482"/>
                  </a:lnTo>
                  <a:lnTo>
                    <a:pt x="399190" y="327411"/>
                  </a:lnTo>
                  <a:lnTo>
                    <a:pt x="374317" y="369554"/>
                  </a:lnTo>
                  <a:lnTo>
                    <a:pt x="341713" y="404606"/>
                  </a:lnTo>
                  <a:lnTo>
                    <a:pt x="302658" y="431260"/>
                  </a:lnTo>
                  <a:lnTo>
                    <a:pt x="258431" y="448211"/>
                  </a:lnTo>
                  <a:lnTo>
                    <a:pt x="210311" y="454151"/>
                  </a:lnTo>
                  <a:lnTo>
                    <a:pt x="162192" y="448211"/>
                  </a:lnTo>
                  <a:lnTo>
                    <a:pt x="117965" y="431260"/>
                  </a:lnTo>
                  <a:lnTo>
                    <a:pt x="78910" y="404606"/>
                  </a:lnTo>
                  <a:lnTo>
                    <a:pt x="46306" y="369554"/>
                  </a:lnTo>
                  <a:lnTo>
                    <a:pt x="21433" y="327411"/>
                  </a:lnTo>
                  <a:lnTo>
                    <a:pt x="5571" y="279482"/>
                  </a:lnTo>
                  <a:lnTo>
                    <a:pt x="0" y="227075"/>
                  </a:lnTo>
                  <a:lnTo>
                    <a:pt x="0" y="0"/>
                  </a:lnTo>
                  <a:lnTo>
                    <a:pt x="420623" y="0"/>
                  </a:lnTo>
                  <a:lnTo>
                    <a:pt x="420623" y="227075"/>
                  </a:lnTo>
                  <a:close/>
                </a:path>
                <a:path w="980440" h="455929">
                  <a:moveTo>
                    <a:pt x="979931" y="228599"/>
                  </a:moveTo>
                  <a:lnTo>
                    <a:pt x="974444" y="280527"/>
                  </a:lnTo>
                  <a:lnTo>
                    <a:pt x="958800" y="328268"/>
                  </a:lnTo>
                  <a:lnTo>
                    <a:pt x="934225" y="370438"/>
                  </a:lnTo>
                  <a:lnTo>
                    <a:pt x="901945" y="405650"/>
                  </a:lnTo>
                  <a:lnTo>
                    <a:pt x="863188" y="432518"/>
                  </a:lnTo>
                  <a:lnTo>
                    <a:pt x="819178" y="449655"/>
                  </a:lnTo>
                  <a:lnTo>
                    <a:pt x="771143" y="455675"/>
                  </a:lnTo>
                  <a:lnTo>
                    <a:pt x="723109" y="449655"/>
                  </a:lnTo>
                  <a:lnTo>
                    <a:pt x="679099" y="432518"/>
                  </a:lnTo>
                  <a:lnTo>
                    <a:pt x="640342" y="405650"/>
                  </a:lnTo>
                  <a:lnTo>
                    <a:pt x="608062" y="370438"/>
                  </a:lnTo>
                  <a:lnTo>
                    <a:pt x="583487" y="328268"/>
                  </a:lnTo>
                  <a:lnTo>
                    <a:pt x="567843" y="280527"/>
                  </a:lnTo>
                  <a:lnTo>
                    <a:pt x="562355" y="228599"/>
                  </a:lnTo>
                  <a:lnTo>
                    <a:pt x="562355" y="0"/>
                  </a:lnTo>
                  <a:lnTo>
                    <a:pt x="979931" y="0"/>
                  </a:lnTo>
                  <a:lnTo>
                    <a:pt x="979931" y="228599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51647" y="4310633"/>
              <a:ext cx="586740" cy="0"/>
            </a:xfrm>
            <a:custGeom>
              <a:avLst/>
              <a:gdLst/>
              <a:ahLst/>
              <a:cxnLst/>
              <a:rect l="l" t="t" r="r" b="b"/>
              <a:pathLst>
                <a:path w="586740">
                  <a:moveTo>
                    <a:pt x="0" y="0"/>
                  </a:moveTo>
                  <a:lnTo>
                    <a:pt x="167639" y="0"/>
                  </a:lnTo>
                </a:path>
                <a:path w="586740">
                  <a:moveTo>
                    <a:pt x="419099" y="0"/>
                  </a:moveTo>
                  <a:lnTo>
                    <a:pt x="586739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84463" y="4309872"/>
              <a:ext cx="0" cy="227329"/>
            </a:xfrm>
            <a:custGeom>
              <a:avLst/>
              <a:gdLst/>
              <a:ahLst/>
              <a:cxnLst/>
              <a:rect l="l" t="t" r="r" b="b"/>
              <a:pathLst>
                <a:path h="227329">
                  <a:moveTo>
                    <a:pt x="0" y="0"/>
                  </a:moveTo>
                  <a:lnTo>
                    <a:pt x="0" y="227075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864601" y="4069079"/>
              <a:ext cx="140335" cy="481965"/>
            </a:xfrm>
            <a:custGeom>
              <a:avLst/>
              <a:gdLst/>
              <a:ahLst/>
              <a:cxnLst/>
              <a:rect l="l" t="t" r="r" b="b"/>
              <a:pathLst>
                <a:path w="140334" h="481964">
                  <a:moveTo>
                    <a:pt x="140207" y="227075"/>
                  </a:moveTo>
                  <a:lnTo>
                    <a:pt x="140207" y="481583"/>
                  </a:lnTo>
                </a:path>
                <a:path w="140334" h="481964">
                  <a:moveTo>
                    <a:pt x="0" y="0"/>
                  </a:moveTo>
                  <a:lnTo>
                    <a:pt x="0" y="254507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584947" y="2566415"/>
              <a:ext cx="978535" cy="2880360"/>
            </a:xfrm>
            <a:custGeom>
              <a:avLst/>
              <a:gdLst/>
              <a:ahLst/>
              <a:cxnLst/>
              <a:rect l="l" t="t" r="r" b="b"/>
              <a:pathLst>
                <a:path w="978534" h="2880360">
                  <a:moveTo>
                    <a:pt x="839723" y="1516379"/>
                  </a:moveTo>
                  <a:lnTo>
                    <a:pt x="839723" y="1743455"/>
                  </a:lnTo>
                </a:path>
                <a:path w="978534" h="2880360">
                  <a:moveTo>
                    <a:pt x="559307" y="2500883"/>
                  </a:moveTo>
                  <a:lnTo>
                    <a:pt x="557783" y="2880359"/>
                  </a:lnTo>
                </a:path>
                <a:path w="978534" h="2880360">
                  <a:moveTo>
                    <a:pt x="0" y="2880359"/>
                  </a:moveTo>
                  <a:lnTo>
                    <a:pt x="0" y="833627"/>
                  </a:lnTo>
                </a:path>
                <a:path w="978534" h="2880360">
                  <a:moveTo>
                    <a:pt x="138683" y="833627"/>
                  </a:moveTo>
                  <a:lnTo>
                    <a:pt x="138683" y="1060703"/>
                  </a:lnTo>
                </a:path>
                <a:path w="978534" h="2880360">
                  <a:moveTo>
                    <a:pt x="420623" y="530351"/>
                  </a:moveTo>
                  <a:lnTo>
                    <a:pt x="419099" y="1060703"/>
                  </a:lnTo>
                </a:path>
                <a:path w="978534" h="2880360">
                  <a:moveTo>
                    <a:pt x="699515" y="227075"/>
                  </a:moveTo>
                  <a:lnTo>
                    <a:pt x="699515" y="1060703"/>
                  </a:lnTo>
                </a:path>
                <a:path w="978534" h="2880360">
                  <a:moveTo>
                    <a:pt x="978407" y="0"/>
                  </a:moveTo>
                  <a:lnTo>
                    <a:pt x="978407" y="1060703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584947" y="3400044"/>
              <a:ext cx="139065" cy="1905"/>
            </a:xfrm>
            <a:custGeom>
              <a:avLst/>
              <a:gdLst/>
              <a:ahLst/>
              <a:cxnLst/>
              <a:rect l="l" t="t" r="r" b="b"/>
              <a:pathLst>
                <a:path w="139065" h="1904">
                  <a:moveTo>
                    <a:pt x="-13715" y="761"/>
                  </a:moveTo>
                  <a:lnTo>
                    <a:pt x="152399" y="76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617980" y="5853176"/>
            <a:ext cx="46799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CLK</a:t>
            </a:r>
            <a:endParaRPr sz="17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08728" y="2215388"/>
            <a:ext cx="211582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1843405" algn="l"/>
              </a:tabLst>
            </a:pPr>
            <a:r>
              <a:rPr sz="1750" spc="10" dirty="0">
                <a:latin typeface="Arial"/>
                <a:cs typeface="Arial"/>
              </a:rPr>
              <a:t>D</a:t>
            </a:r>
            <a:r>
              <a:rPr sz="1725" spc="15" baseline="-16908" dirty="0">
                <a:latin typeface="Arial"/>
                <a:cs typeface="Arial"/>
              </a:rPr>
              <a:t>1	</a:t>
            </a: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2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433816" y="2215388"/>
            <a:ext cx="32321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3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48739" y="2274824"/>
            <a:ext cx="18110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Arial"/>
                <a:cs typeface="Arial"/>
              </a:rPr>
              <a:t>SHIFT/LOAD</a:t>
            </a:r>
            <a:r>
              <a:rPr sz="2625" spc="22" baseline="20634" dirty="0">
                <a:latin typeface="Arial"/>
                <a:cs typeface="Arial"/>
              </a:rPr>
              <a:t>D</a:t>
            </a:r>
            <a:r>
              <a:rPr sz="1725" spc="22" baseline="14492" dirty="0">
                <a:latin typeface="Arial"/>
                <a:cs typeface="Arial"/>
              </a:rPr>
              <a:t>0</a:t>
            </a:r>
            <a:endParaRPr sz="1725" baseline="14492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57400" y="2322575"/>
            <a:ext cx="629920" cy="1905"/>
          </a:xfrm>
          <a:custGeom>
            <a:avLst/>
            <a:gdLst/>
            <a:ahLst/>
            <a:cxnLst/>
            <a:rect l="l" t="t" r="r" b="b"/>
            <a:pathLst>
              <a:path w="629919" h="1905">
                <a:moveTo>
                  <a:pt x="0" y="0"/>
                </a:moveTo>
                <a:lnTo>
                  <a:pt x="629411" y="152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9067292" y="4091432"/>
            <a:ext cx="669925" cy="9340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2099"/>
              </a:lnSpc>
              <a:spcBef>
                <a:spcPts val="80"/>
              </a:spcBef>
            </a:pPr>
            <a:r>
              <a:rPr sz="1950" spc="15" dirty="0">
                <a:latin typeface="Arial"/>
                <a:cs typeface="Arial"/>
              </a:rPr>
              <a:t>S</a:t>
            </a:r>
            <a:r>
              <a:rPr sz="1950" spc="10" dirty="0">
                <a:latin typeface="Arial"/>
                <a:cs typeface="Arial"/>
              </a:rPr>
              <a:t>erial  data </a:t>
            </a:r>
            <a:r>
              <a:rPr sz="1950" spc="1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out</a:t>
            </a:r>
            <a:endParaRPr sz="1950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16</a:t>
            </a:fld>
            <a:endParaRPr spc="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DD692234-EB3B-4D2E-A140-F5BD02F321E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1038225"/>
            <a:ext cx="5867400" cy="553998"/>
          </a:xfrm>
        </p:spPr>
        <p:txBody>
          <a:bodyPr/>
          <a:lstStyle/>
          <a:p>
            <a:r>
              <a:rPr lang="en-US" sz="3600" dirty="0" smtClean="0"/>
              <a:t>Bidirectional Shift Registers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2028825"/>
            <a:ext cx="9178502" cy="7258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 dirty="0" smtClean="0"/>
              <a:t>Data can be shifted either left or right, using a control line </a:t>
            </a:r>
            <a:r>
              <a:rPr lang="en-US" sz="2800" i="1" dirty="0" smtClean="0"/>
              <a:t>RIGHT</a:t>
            </a:r>
            <a:r>
              <a:rPr lang="en-US" sz="2800" dirty="0" smtClean="0"/>
              <a:t>/</a:t>
            </a:r>
            <a:r>
              <a:rPr lang="en-US" sz="2800" i="1" dirty="0" smtClean="0"/>
              <a:t>LEFT</a:t>
            </a:r>
            <a:r>
              <a:rPr lang="en-US" sz="2800" dirty="0" smtClean="0"/>
              <a:t> (or simply </a:t>
            </a:r>
            <a:r>
              <a:rPr lang="en-US" sz="2800" i="1" dirty="0" smtClean="0"/>
              <a:t>RIGHT</a:t>
            </a:r>
            <a:r>
              <a:rPr lang="en-US" sz="2800" dirty="0" smtClean="0"/>
              <a:t>) to indicate the direction.</a:t>
            </a:r>
          </a:p>
        </p:txBody>
      </p:sp>
      <p:pic>
        <p:nvPicPr>
          <p:cNvPr id="4098" name="Picture 2" descr="What is shift register? Explain 4-bit Bi-directional shift register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3171825"/>
            <a:ext cx="92202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Shift Registers and Shift Register Counters - ppt video online download"/>
          <p:cNvPicPr>
            <a:picLocks noChangeAspect="1" noChangeArrowheads="1"/>
          </p:cNvPicPr>
          <p:nvPr/>
        </p:nvPicPr>
        <p:blipFill>
          <a:blip r:embed="rId2"/>
          <a:srcRect l="3333" t="42222" r="3333"/>
          <a:stretch>
            <a:fillRect/>
          </a:stretch>
        </p:blipFill>
        <p:spPr bwMode="auto">
          <a:xfrm>
            <a:off x="1231900" y="1724025"/>
            <a:ext cx="85344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017B40DD-0D58-4042-940B-6B0AACA91D2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900" y="1647825"/>
            <a:ext cx="9178502" cy="50419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4-bit bidirectional shift register with parallel load.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2673350" y="2520950"/>
            <a:ext cx="5964913" cy="2057026"/>
            <a:chOff x="1151" y="1389"/>
            <a:chExt cx="3213" cy="1175"/>
          </a:xfrm>
        </p:grpSpPr>
        <p:graphicFrame>
          <p:nvGraphicFramePr>
            <p:cNvPr id="2050" name="Object 142"/>
            <p:cNvGraphicFramePr>
              <a:graphicFrameLocks noChangeAspect="1"/>
            </p:cNvGraphicFramePr>
            <p:nvPr/>
          </p:nvGraphicFramePr>
          <p:xfrm>
            <a:off x="1151" y="1389"/>
            <a:ext cx="3213" cy="1175"/>
          </p:xfrm>
          <a:graphic>
            <a:graphicData uri="http://schemas.openxmlformats.org/presentationml/2006/ole">
              <p:oleObj spid="_x0000_s1026" name="Document" r:id="rId3" imgW="5107320" imgH="1878840" progId="Word.Document.8">
                <p:embed/>
              </p:oleObj>
            </a:graphicData>
          </a:graphic>
        </p:graphicFrame>
        <p:sp>
          <p:nvSpPr>
            <p:cNvPr id="2061" name="Line 143"/>
            <p:cNvSpPr>
              <a:spLocks noChangeShapeType="1"/>
            </p:cNvSpPr>
            <p:nvPr/>
          </p:nvSpPr>
          <p:spPr bwMode="auto">
            <a:xfrm>
              <a:off x="1248" y="1776"/>
              <a:ext cx="28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Line 144"/>
            <p:cNvSpPr>
              <a:spLocks noChangeShapeType="1"/>
            </p:cNvSpPr>
            <p:nvPr/>
          </p:nvSpPr>
          <p:spPr bwMode="auto">
            <a:xfrm>
              <a:off x="1344" y="1584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17700" y="1114425"/>
            <a:ext cx="5867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Bidirectional Shift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878B7EFD-BD3E-4EC8-9D26-DBB9FF71E47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0" y="1419225"/>
            <a:ext cx="5969000" cy="693419"/>
          </a:xfrm>
        </p:spPr>
        <p:txBody>
          <a:bodyPr/>
          <a:lstStyle/>
          <a:p>
            <a:r>
              <a:rPr lang="en-US" dirty="0" smtClean="0"/>
              <a:t>Introduction: Registers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8100" y="2333625"/>
            <a:ext cx="9089390" cy="453771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 dirty="0" smtClean="0"/>
              <a:t>An </a:t>
            </a:r>
            <a:r>
              <a:rPr lang="en-US" sz="2800" i="1" dirty="0" smtClean="0">
                <a:solidFill>
                  <a:srgbClr val="0000CC"/>
                </a:solidFill>
              </a:rPr>
              <a:t>n</a:t>
            </a:r>
            <a:r>
              <a:rPr lang="en-US" sz="2800" dirty="0" smtClean="0">
                <a:solidFill>
                  <a:srgbClr val="0000CC"/>
                </a:solidFill>
              </a:rPr>
              <a:t>-bit register</a:t>
            </a:r>
            <a:r>
              <a:rPr lang="en-US" sz="2800" dirty="0" smtClean="0"/>
              <a:t> has a group of </a:t>
            </a:r>
            <a:r>
              <a:rPr lang="en-US" sz="2800" i="1" dirty="0" smtClean="0"/>
              <a:t>n</a:t>
            </a:r>
            <a:r>
              <a:rPr lang="en-US" sz="2800" dirty="0" smtClean="0"/>
              <a:t> flip-flops and some logic gates and is capable of storing </a:t>
            </a:r>
            <a:r>
              <a:rPr lang="en-US" sz="2800" i="1" dirty="0" smtClean="0"/>
              <a:t>n</a:t>
            </a:r>
            <a:r>
              <a:rPr lang="en-US" sz="2800" dirty="0" smtClean="0"/>
              <a:t> bits of information.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 dirty="0" smtClean="0"/>
              <a:t>The flip-flops store the information while the gates control when and how new information is transferred into the register.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 dirty="0" smtClean="0"/>
              <a:t>Some functions of register: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sz="2800" dirty="0" smtClean="0"/>
              <a:t>retrieve data from register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sz="2800" dirty="0" smtClean="0"/>
              <a:t>store/load new data into register (serial or parallel)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sz="2800" dirty="0" smtClean="0"/>
              <a:t>shift the data within register (left or right)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7ECC5F36-29FC-4C83-ACFA-8C1603C910A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571625"/>
            <a:ext cx="9178502" cy="50419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4-bit bidirectional shift register with parallel load.</a:t>
            </a:r>
          </a:p>
        </p:txBody>
      </p:sp>
      <p:grpSp>
        <p:nvGrpSpPr>
          <p:cNvPr id="2" name="Group 281"/>
          <p:cNvGrpSpPr>
            <a:grpSpLocks/>
          </p:cNvGrpSpPr>
          <p:nvPr/>
        </p:nvGrpSpPr>
        <p:grpSpPr bwMode="auto">
          <a:xfrm>
            <a:off x="1604010" y="1932728"/>
            <a:ext cx="9089390" cy="5125932"/>
            <a:chOff x="864" y="1104"/>
            <a:chExt cx="4896" cy="2928"/>
          </a:xfrm>
        </p:grpSpPr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 flipV="1">
              <a:off x="1296" y="1872"/>
              <a:ext cx="384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Text Box 9"/>
            <p:cNvSpPr txBox="1">
              <a:spLocks noChangeArrowheads="1"/>
            </p:cNvSpPr>
            <p:nvPr/>
          </p:nvSpPr>
          <p:spPr bwMode="auto">
            <a:xfrm>
              <a:off x="864" y="2160"/>
              <a:ext cx="28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/>
                <a:t>CLK</a:t>
              </a:r>
            </a:p>
          </p:txBody>
        </p:sp>
        <p:sp>
          <p:nvSpPr>
            <p:cNvPr id="24590" name="Oval 52"/>
            <p:cNvSpPr>
              <a:spLocks noChangeArrowheads="1"/>
            </p:cNvSpPr>
            <p:nvPr/>
          </p:nvSpPr>
          <p:spPr bwMode="auto">
            <a:xfrm>
              <a:off x="2096" y="16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68"/>
            <p:cNvSpPr>
              <a:spLocks noChangeShapeType="1"/>
            </p:cNvSpPr>
            <p:nvPr/>
          </p:nvSpPr>
          <p:spPr bwMode="auto">
            <a:xfrm flipV="1">
              <a:off x="1632" y="2256"/>
              <a:ext cx="307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1440" y="2183"/>
              <a:ext cx="185" cy="144"/>
              <a:chOff x="3648" y="2544"/>
              <a:chExt cx="233" cy="185"/>
            </a:xfrm>
          </p:grpSpPr>
          <p:sp>
            <p:nvSpPr>
              <p:cNvPr id="24727" name="AutoShape 70"/>
              <p:cNvSpPr>
                <a:spLocks noChangeArrowheads="1"/>
              </p:cNvSpPr>
              <p:nvPr/>
            </p:nvSpPr>
            <p:spPr bwMode="auto">
              <a:xfrm rot="5400000">
                <a:off x="3625" y="2567"/>
                <a:ext cx="185" cy="139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28" name="Oval 71"/>
              <p:cNvSpPr>
                <a:spLocks noChangeArrowheads="1"/>
              </p:cNvSpPr>
              <p:nvPr/>
            </p:nvSpPr>
            <p:spPr bwMode="auto">
              <a:xfrm>
                <a:off x="3809" y="2600"/>
                <a:ext cx="72" cy="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3" name="Line 99"/>
            <p:cNvSpPr>
              <a:spLocks noChangeShapeType="1"/>
            </p:cNvSpPr>
            <p:nvPr/>
          </p:nvSpPr>
          <p:spPr bwMode="auto">
            <a:xfrm rot="5400000">
              <a:off x="3576" y="2568"/>
              <a:ext cx="0" cy="1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Text Box 126"/>
            <p:cNvSpPr txBox="1">
              <a:spLocks noChangeArrowheads="1"/>
            </p:cNvSpPr>
            <p:nvPr/>
          </p:nvSpPr>
          <p:spPr bwMode="auto">
            <a:xfrm>
              <a:off x="1680" y="3552"/>
              <a:ext cx="17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 i="1"/>
                <a:t>I</a:t>
              </a:r>
              <a:r>
                <a:rPr lang="en-GB" b="1" baseline="-25000"/>
                <a:t>4</a:t>
              </a:r>
              <a:endParaRPr lang="en-GB" b="1" i="1"/>
            </a:p>
          </p:txBody>
        </p:sp>
        <p:sp>
          <p:nvSpPr>
            <p:cNvPr id="24595" name="Text Box 127"/>
            <p:cNvSpPr txBox="1">
              <a:spLocks noChangeArrowheads="1"/>
            </p:cNvSpPr>
            <p:nvPr/>
          </p:nvSpPr>
          <p:spPr bwMode="auto">
            <a:xfrm>
              <a:off x="2640" y="3552"/>
              <a:ext cx="17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 i="1"/>
                <a:t>I</a:t>
              </a:r>
              <a:r>
                <a:rPr lang="en-GB" b="1" baseline="-25000"/>
                <a:t>3</a:t>
              </a:r>
              <a:endParaRPr lang="en-GB" b="1" i="1"/>
            </a:p>
          </p:txBody>
        </p:sp>
        <p:sp>
          <p:nvSpPr>
            <p:cNvPr id="24596" name="Text Box 128"/>
            <p:cNvSpPr txBox="1">
              <a:spLocks noChangeArrowheads="1"/>
            </p:cNvSpPr>
            <p:nvPr/>
          </p:nvSpPr>
          <p:spPr bwMode="auto">
            <a:xfrm>
              <a:off x="3600" y="3552"/>
              <a:ext cx="17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 i="1"/>
                <a:t>I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24597" name="Text Box 129"/>
            <p:cNvSpPr txBox="1">
              <a:spLocks noChangeArrowheads="1"/>
            </p:cNvSpPr>
            <p:nvPr/>
          </p:nvSpPr>
          <p:spPr bwMode="auto">
            <a:xfrm>
              <a:off x="4560" y="3552"/>
              <a:ext cx="17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 i="1"/>
                <a:t>I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24598" name="Oval 130"/>
            <p:cNvSpPr>
              <a:spLocks noChangeArrowheads="1"/>
            </p:cNvSpPr>
            <p:nvPr/>
          </p:nvSpPr>
          <p:spPr bwMode="auto">
            <a:xfrm>
              <a:off x="3056" y="16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131"/>
            <p:cNvSpPr>
              <a:spLocks noChangeShapeType="1"/>
            </p:cNvSpPr>
            <p:nvPr/>
          </p:nvSpPr>
          <p:spPr bwMode="auto">
            <a:xfrm>
              <a:off x="1824" y="2016"/>
              <a:ext cx="0" cy="24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132"/>
            <p:cNvSpPr>
              <a:spLocks noChangeShapeType="1"/>
            </p:cNvSpPr>
            <p:nvPr/>
          </p:nvSpPr>
          <p:spPr bwMode="auto">
            <a:xfrm flipV="1">
              <a:off x="1248" y="2256"/>
              <a:ext cx="19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154"/>
            <p:cNvSpPr>
              <a:spLocks noChangeShapeType="1"/>
            </p:cNvSpPr>
            <p:nvPr/>
          </p:nvSpPr>
          <p:spPr bwMode="auto">
            <a:xfrm flipV="1">
              <a:off x="1776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157"/>
            <p:cNvSpPr>
              <a:spLocks noChangeShapeType="1"/>
            </p:cNvSpPr>
            <p:nvPr/>
          </p:nvSpPr>
          <p:spPr bwMode="auto">
            <a:xfrm rot="5400000">
              <a:off x="4968" y="32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158"/>
            <p:cNvSpPr>
              <a:spLocks noChangeShapeType="1"/>
            </p:cNvSpPr>
            <p:nvPr/>
          </p:nvSpPr>
          <p:spPr bwMode="auto">
            <a:xfrm>
              <a:off x="1584" y="1872"/>
              <a:ext cx="0" cy="24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162"/>
            <p:cNvSpPr>
              <a:spLocks noChangeShapeType="1"/>
            </p:cNvSpPr>
            <p:nvPr/>
          </p:nvSpPr>
          <p:spPr bwMode="auto">
            <a:xfrm flipV="1">
              <a:off x="1584" y="2112"/>
              <a:ext cx="2880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Text Box 163"/>
            <p:cNvSpPr txBox="1">
              <a:spLocks noChangeArrowheads="1"/>
            </p:cNvSpPr>
            <p:nvPr/>
          </p:nvSpPr>
          <p:spPr bwMode="auto">
            <a:xfrm>
              <a:off x="912" y="3264"/>
              <a:ext cx="672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600" b="1" dirty="0"/>
                <a:t>Serial input for shift-right</a:t>
              </a:r>
            </a:p>
          </p:txBody>
        </p:sp>
        <p:sp>
          <p:nvSpPr>
            <p:cNvPr id="24606" name="Oval 164"/>
            <p:cNvSpPr>
              <a:spLocks noChangeArrowheads="1"/>
            </p:cNvSpPr>
            <p:nvPr/>
          </p:nvSpPr>
          <p:spPr bwMode="auto">
            <a:xfrm>
              <a:off x="1567" y="1847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Line 165"/>
            <p:cNvSpPr>
              <a:spLocks noChangeShapeType="1"/>
            </p:cNvSpPr>
            <p:nvPr/>
          </p:nvSpPr>
          <p:spPr bwMode="auto">
            <a:xfrm flipV="1">
              <a:off x="1920" y="3360"/>
              <a:ext cx="13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Line 166"/>
            <p:cNvSpPr>
              <a:spLocks noChangeShapeType="1"/>
            </p:cNvSpPr>
            <p:nvPr/>
          </p:nvSpPr>
          <p:spPr bwMode="auto">
            <a:xfrm>
              <a:off x="2352" y="1632"/>
              <a:ext cx="0" cy="14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Oval 169"/>
            <p:cNvSpPr>
              <a:spLocks noChangeArrowheads="1"/>
            </p:cNvSpPr>
            <p:nvPr/>
          </p:nvSpPr>
          <p:spPr bwMode="auto">
            <a:xfrm>
              <a:off x="4016" y="16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73"/>
            <p:cNvGrpSpPr>
              <a:grpSpLocks/>
            </p:cNvGrpSpPr>
            <p:nvPr/>
          </p:nvGrpSpPr>
          <p:grpSpPr bwMode="auto">
            <a:xfrm>
              <a:off x="1671" y="1680"/>
              <a:ext cx="570" cy="385"/>
              <a:chOff x="1959" y="1200"/>
              <a:chExt cx="570" cy="385"/>
            </a:xfrm>
          </p:grpSpPr>
          <p:sp>
            <p:nvSpPr>
              <p:cNvPr id="24721" name="Rectangle 14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48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22" name="Text Box 15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69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1" i="1" dirty="0"/>
                  <a:t>D</a:t>
                </a:r>
              </a:p>
            </p:txBody>
          </p:sp>
          <p:sp>
            <p:nvSpPr>
              <p:cNvPr id="24723" name="Text Box 16"/>
              <p:cNvSpPr txBox="1">
                <a:spLocks noChangeArrowheads="1"/>
              </p:cNvSpPr>
              <p:nvPr/>
            </p:nvSpPr>
            <p:spPr bwMode="auto">
              <a:xfrm>
                <a:off x="2429" y="1200"/>
                <a:ext cx="100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endParaRPr lang="en-GB" sz="1600" b="1" dirty="0"/>
              </a:p>
            </p:txBody>
          </p:sp>
          <p:sp>
            <p:nvSpPr>
              <p:cNvPr id="24724" name="AutoShape 17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25" name="Text Box 19"/>
              <p:cNvSpPr txBox="1">
                <a:spLocks noChangeArrowheads="1"/>
              </p:cNvSpPr>
              <p:nvPr/>
            </p:nvSpPr>
            <p:spPr bwMode="auto">
              <a:xfrm>
                <a:off x="2304" y="1216"/>
                <a:ext cx="1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600" b="1" i="1" dirty="0"/>
                  <a:t>Q</a:t>
                </a:r>
                <a:endParaRPr lang="en-GB" sz="1600" b="1" dirty="0"/>
              </a:p>
            </p:txBody>
          </p:sp>
          <p:sp>
            <p:nvSpPr>
              <p:cNvPr id="24726" name="Oval 172"/>
              <p:cNvSpPr>
                <a:spLocks noChangeArrowheads="1"/>
              </p:cNvSpPr>
              <p:nvPr/>
            </p:nvSpPr>
            <p:spPr bwMode="auto">
              <a:xfrm>
                <a:off x="1959" y="136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11" name="Line 174"/>
            <p:cNvSpPr>
              <a:spLocks noChangeShapeType="1"/>
            </p:cNvSpPr>
            <p:nvPr/>
          </p:nvSpPr>
          <p:spPr bwMode="auto">
            <a:xfrm flipV="1">
              <a:off x="2544" y="1872"/>
              <a:ext cx="105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5"/>
            <p:cNvGrpSpPr>
              <a:grpSpLocks/>
            </p:cNvGrpSpPr>
            <p:nvPr/>
          </p:nvGrpSpPr>
          <p:grpSpPr bwMode="auto">
            <a:xfrm>
              <a:off x="2640" y="1680"/>
              <a:ext cx="570" cy="385"/>
              <a:chOff x="1959" y="1200"/>
              <a:chExt cx="570" cy="385"/>
            </a:xfrm>
          </p:grpSpPr>
          <p:sp>
            <p:nvSpPr>
              <p:cNvPr id="24715" name="Rectangle 176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48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16" name="Text Box 177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69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1" i="1" dirty="0"/>
                  <a:t>D</a:t>
                </a:r>
              </a:p>
            </p:txBody>
          </p:sp>
          <p:sp>
            <p:nvSpPr>
              <p:cNvPr id="24717" name="Text Box 178"/>
              <p:cNvSpPr txBox="1">
                <a:spLocks noChangeArrowheads="1"/>
              </p:cNvSpPr>
              <p:nvPr/>
            </p:nvSpPr>
            <p:spPr bwMode="auto">
              <a:xfrm>
                <a:off x="2429" y="1200"/>
                <a:ext cx="100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endParaRPr lang="en-GB" sz="1600" b="1" dirty="0"/>
              </a:p>
            </p:txBody>
          </p:sp>
          <p:sp>
            <p:nvSpPr>
              <p:cNvPr id="24718" name="AutoShape 179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19" name="Text Box 180"/>
              <p:cNvSpPr txBox="1">
                <a:spLocks noChangeArrowheads="1"/>
              </p:cNvSpPr>
              <p:nvPr/>
            </p:nvSpPr>
            <p:spPr bwMode="auto">
              <a:xfrm>
                <a:off x="2304" y="1216"/>
                <a:ext cx="1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600" b="1" i="1" dirty="0"/>
                  <a:t>Q</a:t>
                </a:r>
                <a:endParaRPr lang="en-GB" sz="1600" b="1" dirty="0"/>
              </a:p>
            </p:txBody>
          </p:sp>
          <p:sp>
            <p:nvSpPr>
              <p:cNvPr id="24720" name="Oval 181"/>
              <p:cNvSpPr>
                <a:spLocks noChangeArrowheads="1"/>
              </p:cNvSpPr>
              <p:nvPr/>
            </p:nvSpPr>
            <p:spPr bwMode="auto">
              <a:xfrm>
                <a:off x="1959" y="136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13" name="Line 182"/>
            <p:cNvSpPr>
              <a:spLocks noChangeShapeType="1"/>
            </p:cNvSpPr>
            <p:nvPr/>
          </p:nvSpPr>
          <p:spPr bwMode="auto">
            <a:xfrm flipV="1">
              <a:off x="3504" y="1872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83"/>
            <p:cNvGrpSpPr>
              <a:grpSpLocks/>
            </p:cNvGrpSpPr>
            <p:nvPr/>
          </p:nvGrpSpPr>
          <p:grpSpPr bwMode="auto">
            <a:xfrm>
              <a:off x="3591" y="1680"/>
              <a:ext cx="570" cy="385"/>
              <a:chOff x="1959" y="1200"/>
              <a:chExt cx="570" cy="385"/>
            </a:xfrm>
          </p:grpSpPr>
          <p:sp>
            <p:nvSpPr>
              <p:cNvPr id="24709" name="Rectangle 184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48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10" name="Text Box 185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69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1" i="1" dirty="0"/>
                  <a:t>D</a:t>
                </a:r>
              </a:p>
            </p:txBody>
          </p:sp>
          <p:sp>
            <p:nvSpPr>
              <p:cNvPr id="24711" name="Text Box 186"/>
              <p:cNvSpPr txBox="1">
                <a:spLocks noChangeArrowheads="1"/>
              </p:cNvSpPr>
              <p:nvPr/>
            </p:nvSpPr>
            <p:spPr bwMode="auto">
              <a:xfrm>
                <a:off x="2429" y="1200"/>
                <a:ext cx="100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endParaRPr lang="en-GB" sz="1600" b="1" dirty="0"/>
              </a:p>
            </p:txBody>
          </p:sp>
          <p:sp>
            <p:nvSpPr>
              <p:cNvPr id="24712" name="AutoShape 187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13" name="Text Box 188"/>
              <p:cNvSpPr txBox="1">
                <a:spLocks noChangeArrowheads="1"/>
              </p:cNvSpPr>
              <p:nvPr/>
            </p:nvSpPr>
            <p:spPr bwMode="auto">
              <a:xfrm>
                <a:off x="2304" y="1216"/>
                <a:ext cx="1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600" b="1" i="1" dirty="0"/>
                  <a:t>Q</a:t>
                </a:r>
                <a:endParaRPr lang="en-GB" sz="1600" b="1" dirty="0"/>
              </a:p>
            </p:txBody>
          </p:sp>
          <p:sp>
            <p:nvSpPr>
              <p:cNvPr id="24714" name="Oval 189"/>
              <p:cNvSpPr>
                <a:spLocks noChangeArrowheads="1"/>
              </p:cNvSpPr>
              <p:nvPr/>
            </p:nvSpPr>
            <p:spPr bwMode="auto">
              <a:xfrm>
                <a:off x="1959" y="136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15" name="Line 190"/>
            <p:cNvSpPr>
              <a:spLocks noChangeShapeType="1"/>
            </p:cNvSpPr>
            <p:nvPr/>
          </p:nvSpPr>
          <p:spPr bwMode="auto">
            <a:xfrm flipV="1">
              <a:off x="4464" y="1872"/>
              <a:ext cx="105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91"/>
            <p:cNvGrpSpPr>
              <a:grpSpLocks/>
            </p:cNvGrpSpPr>
            <p:nvPr/>
          </p:nvGrpSpPr>
          <p:grpSpPr bwMode="auto">
            <a:xfrm>
              <a:off x="4560" y="1680"/>
              <a:ext cx="570" cy="385"/>
              <a:chOff x="1959" y="1200"/>
              <a:chExt cx="570" cy="385"/>
            </a:xfrm>
          </p:grpSpPr>
          <p:sp>
            <p:nvSpPr>
              <p:cNvPr id="24703" name="Rectangle 192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48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04" name="Text Box 193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69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1" i="1" dirty="0"/>
                  <a:t>D</a:t>
                </a:r>
              </a:p>
            </p:txBody>
          </p:sp>
          <p:sp>
            <p:nvSpPr>
              <p:cNvPr id="24705" name="Text Box 194"/>
              <p:cNvSpPr txBox="1">
                <a:spLocks noChangeArrowheads="1"/>
              </p:cNvSpPr>
              <p:nvPr/>
            </p:nvSpPr>
            <p:spPr bwMode="auto">
              <a:xfrm>
                <a:off x="2429" y="1200"/>
                <a:ext cx="100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endParaRPr lang="en-GB" sz="1600" b="1" dirty="0"/>
              </a:p>
            </p:txBody>
          </p:sp>
          <p:sp>
            <p:nvSpPr>
              <p:cNvPr id="24706" name="AutoShape 195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07" name="Text Box 196"/>
              <p:cNvSpPr txBox="1">
                <a:spLocks noChangeArrowheads="1"/>
              </p:cNvSpPr>
              <p:nvPr/>
            </p:nvSpPr>
            <p:spPr bwMode="auto">
              <a:xfrm>
                <a:off x="2304" y="1216"/>
                <a:ext cx="1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600" b="1" i="1" dirty="0"/>
                  <a:t>Q</a:t>
                </a:r>
                <a:endParaRPr lang="en-GB" sz="1600" b="1" dirty="0"/>
              </a:p>
            </p:txBody>
          </p:sp>
          <p:sp>
            <p:nvSpPr>
              <p:cNvPr id="24708" name="Oval 197"/>
              <p:cNvSpPr>
                <a:spLocks noChangeArrowheads="1"/>
              </p:cNvSpPr>
              <p:nvPr/>
            </p:nvSpPr>
            <p:spPr bwMode="auto">
              <a:xfrm>
                <a:off x="1959" y="136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15"/>
            <p:cNvGrpSpPr>
              <a:grpSpLocks/>
            </p:cNvGrpSpPr>
            <p:nvPr/>
          </p:nvGrpSpPr>
          <p:grpSpPr bwMode="auto">
            <a:xfrm>
              <a:off x="864" y="1776"/>
              <a:ext cx="368" cy="211"/>
              <a:chOff x="960" y="1296"/>
              <a:chExt cx="368" cy="211"/>
            </a:xfrm>
          </p:grpSpPr>
          <p:sp>
            <p:nvSpPr>
              <p:cNvPr id="24701" name="Line 12"/>
              <p:cNvSpPr>
                <a:spLocks noChangeShapeType="1"/>
              </p:cNvSpPr>
              <p:nvPr/>
            </p:nvSpPr>
            <p:spPr bwMode="auto">
              <a:xfrm>
                <a:off x="1040" y="130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02" name="Text Box 198"/>
              <p:cNvSpPr txBox="1">
                <a:spLocks noChangeArrowheads="1"/>
              </p:cNvSpPr>
              <p:nvPr/>
            </p:nvSpPr>
            <p:spPr bwMode="auto">
              <a:xfrm>
                <a:off x="960" y="1296"/>
                <a:ext cx="363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b="1"/>
                  <a:t>Clear</a:t>
                </a:r>
              </a:p>
            </p:txBody>
          </p:sp>
        </p:grpSp>
        <p:sp>
          <p:nvSpPr>
            <p:cNvPr id="24618" name="Line 200"/>
            <p:cNvSpPr>
              <a:spLocks noChangeShapeType="1"/>
            </p:cNvSpPr>
            <p:nvPr/>
          </p:nvSpPr>
          <p:spPr bwMode="auto">
            <a:xfrm>
              <a:off x="2544" y="1872"/>
              <a:ext cx="0" cy="24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Line 201"/>
            <p:cNvSpPr>
              <a:spLocks noChangeShapeType="1"/>
            </p:cNvSpPr>
            <p:nvPr/>
          </p:nvSpPr>
          <p:spPr bwMode="auto">
            <a:xfrm>
              <a:off x="3504" y="1872"/>
              <a:ext cx="0" cy="24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Line 202"/>
            <p:cNvSpPr>
              <a:spLocks noChangeShapeType="1"/>
            </p:cNvSpPr>
            <p:nvPr/>
          </p:nvSpPr>
          <p:spPr bwMode="auto">
            <a:xfrm>
              <a:off x="4464" y="1872"/>
              <a:ext cx="0" cy="24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Line 203"/>
            <p:cNvSpPr>
              <a:spLocks noChangeShapeType="1"/>
            </p:cNvSpPr>
            <p:nvPr/>
          </p:nvSpPr>
          <p:spPr bwMode="auto">
            <a:xfrm>
              <a:off x="2784" y="2016"/>
              <a:ext cx="0" cy="24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Line 204"/>
            <p:cNvSpPr>
              <a:spLocks noChangeShapeType="1"/>
            </p:cNvSpPr>
            <p:nvPr/>
          </p:nvSpPr>
          <p:spPr bwMode="auto">
            <a:xfrm>
              <a:off x="3744" y="2016"/>
              <a:ext cx="0" cy="24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3" name="Line 205"/>
            <p:cNvSpPr>
              <a:spLocks noChangeShapeType="1"/>
            </p:cNvSpPr>
            <p:nvPr/>
          </p:nvSpPr>
          <p:spPr bwMode="auto">
            <a:xfrm>
              <a:off x="4704" y="2016"/>
              <a:ext cx="0" cy="24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Oval 50"/>
            <p:cNvSpPr>
              <a:spLocks noChangeArrowheads="1"/>
            </p:cNvSpPr>
            <p:nvPr/>
          </p:nvSpPr>
          <p:spPr bwMode="auto">
            <a:xfrm>
              <a:off x="2767" y="2239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Oval 51"/>
            <p:cNvSpPr>
              <a:spLocks noChangeArrowheads="1"/>
            </p:cNvSpPr>
            <p:nvPr/>
          </p:nvSpPr>
          <p:spPr bwMode="auto">
            <a:xfrm>
              <a:off x="3727" y="2239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Oval 137"/>
            <p:cNvSpPr>
              <a:spLocks noChangeArrowheads="1"/>
            </p:cNvSpPr>
            <p:nvPr/>
          </p:nvSpPr>
          <p:spPr bwMode="auto">
            <a:xfrm>
              <a:off x="1807" y="2239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Oval 138"/>
            <p:cNvSpPr>
              <a:spLocks noChangeArrowheads="1"/>
            </p:cNvSpPr>
            <p:nvPr/>
          </p:nvSpPr>
          <p:spPr bwMode="auto">
            <a:xfrm>
              <a:off x="3488" y="208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8" name="Oval 161"/>
            <p:cNvSpPr>
              <a:spLocks noChangeArrowheads="1"/>
            </p:cNvSpPr>
            <p:nvPr/>
          </p:nvSpPr>
          <p:spPr bwMode="auto">
            <a:xfrm>
              <a:off x="2528" y="2088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9" name="Rectangle 206"/>
            <p:cNvSpPr>
              <a:spLocks noChangeArrowheads="1"/>
            </p:cNvSpPr>
            <p:nvPr/>
          </p:nvSpPr>
          <p:spPr bwMode="auto">
            <a:xfrm>
              <a:off x="1728" y="2496"/>
              <a:ext cx="528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0" name="Text Box 207"/>
            <p:cNvSpPr txBox="1">
              <a:spLocks noChangeArrowheads="1"/>
            </p:cNvSpPr>
            <p:nvPr/>
          </p:nvSpPr>
          <p:spPr bwMode="auto">
            <a:xfrm>
              <a:off x="1824" y="2544"/>
              <a:ext cx="38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600" b="1" dirty="0"/>
                <a:t>4x1 MUX</a:t>
              </a:r>
            </a:p>
          </p:txBody>
        </p:sp>
        <p:sp>
          <p:nvSpPr>
            <p:cNvPr id="24631" name="Line 208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2" name="Line 209"/>
            <p:cNvSpPr>
              <a:spLocks noChangeShapeType="1"/>
            </p:cNvSpPr>
            <p:nvPr/>
          </p:nvSpPr>
          <p:spPr bwMode="auto">
            <a:xfrm flipV="1">
              <a:off x="2064" y="297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3" name="Line 210"/>
            <p:cNvSpPr>
              <a:spLocks noChangeShapeType="1"/>
            </p:cNvSpPr>
            <p:nvPr/>
          </p:nvSpPr>
          <p:spPr bwMode="auto">
            <a:xfrm flipV="1">
              <a:off x="2208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Line 211"/>
            <p:cNvSpPr>
              <a:spLocks noChangeShapeType="1"/>
            </p:cNvSpPr>
            <p:nvPr/>
          </p:nvSpPr>
          <p:spPr bwMode="auto">
            <a:xfrm rot="5400000" flipV="1">
              <a:off x="1584" y="2496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Line 212"/>
            <p:cNvSpPr>
              <a:spLocks noChangeShapeType="1"/>
            </p:cNvSpPr>
            <p:nvPr/>
          </p:nvSpPr>
          <p:spPr bwMode="auto">
            <a:xfrm rot="5400000" flipV="1">
              <a:off x="1584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6" name="Text Box 213"/>
            <p:cNvSpPr txBox="1">
              <a:spLocks noChangeArrowheads="1"/>
            </p:cNvSpPr>
            <p:nvPr/>
          </p:nvSpPr>
          <p:spPr bwMode="auto">
            <a:xfrm>
              <a:off x="1200" y="2496"/>
              <a:ext cx="19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 i="1" dirty="0"/>
                <a:t>s</a:t>
              </a:r>
              <a:r>
                <a:rPr lang="en-GB" b="1" baseline="-25000" dirty="0"/>
                <a:t>1</a:t>
              </a:r>
              <a:endParaRPr lang="en-GB" sz="1600" b="1" i="1" dirty="0"/>
            </a:p>
          </p:txBody>
        </p:sp>
        <p:sp>
          <p:nvSpPr>
            <p:cNvPr id="24637" name="Text Box 214"/>
            <p:cNvSpPr txBox="1">
              <a:spLocks noChangeArrowheads="1"/>
            </p:cNvSpPr>
            <p:nvPr/>
          </p:nvSpPr>
          <p:spPr bwMode="auto">
            <a:xfrm>
              <a:off x="1200" y="2688"/>
              <a:ext cx="19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 i="1"/>
                <a:t>s</a:t>
              </a:r>
              <a:r>
                <a:rPr lang="en-GB" b="1" baseline="-25000"/>
                <a:t>0</a:t>
              </a:r>
              <a:endParaRPr lang="en-GB" b="1" i="1"/>
            </a:p>
          </p:txBody>
        </p:sp>
        <p:sp>
          <p:nvSpPr>
            <p:cNvPr id="24638" name="Text Box 216"/>
            <p:cNvSpPr txBox="1">
              <a:spLocks noChangeArrowheads="1"/>
            </p:cNvSpPr>
            <p:nvPr/>
          </p:nvSpPr>
          <p:spPr bwMode="auto">
            <a:xfrm>
              <a:off x="1689" y="2816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600" b="1" dirty="0"/>
                <a:t>3   2   1  0</a:t>
              </a:r>
            </a:p>
          </p:txBody>
        </p:sp>
        <p:sp>
          <p:nvSpPr>
            <p:cNvPr id="24639" name="Line 217"/>
            <p:cNvSpPr>
              <a:spLocks noChangeShapeType="1"/>
            </p:cNvSpPr>
            <p:nvPr/>
          </p:nvSpPr>
          <p:spPr bwMode="auto">
            <a:xfrm>
              <a:off x="2112" y="201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0" name="Line 218"/>
            <p:cNvSpPr>
              <a:spLocks noChangeShapeType="1"/>
            </p:cNvSpPr>
            <p:nvPr/>
          </p:nvSpPr>
          <p:spPr bwMode="auto">
            <a:xfrm flipV="1">
              <a:off x="2736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1" name="Rectangle 219"/>
            <p:cNvSpPr>
              <a:spLocks noChangeArrowheads="1"/>
            </p:cNvSpPr>
            <p:nvPr/>
          </p:nvSpPr>
          <p:spPr bwMode="auto">
            <a:xfrm>
              <a:off x="2688" y="2496"/>
              <a:ext cx="528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2" name="Text Box 220"/>
            <p:cNvSpPr txBox="1">
              <a:spLocks noChangeArrowheads="1"/>
            </p:cNvSpPr>
            <p:nvPr/>
          </p:nvSpPr>
          <p:spPr bwMode="auto">
            <a:xfrm>
              <a:off x="2784" y="2544"/>
              <a:ext cx="38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600" b="1" dirty="0"/>
                <a:t>4x1 MUX</a:t>
              </a:r>
            </a:p>
          </p:txBody>
        </p:sp>
        <p:sp>
          <p:nvSpPr>
            <p:cNvPr id="24643" name="Line 221"/>
            <p:cNvSpPr>
              <a:spLocks noChangeShapeType="1"/>
            </p:cNvSpPr>
            <p:nvPr/>
          </p:nvSpPr>
          <p:spPr bwMode="auto">
            <a:xfrm flipV="1">
              <a:off x="2880" y="2976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4" name="Line 222"/>
            <p:cNvSpPr>
              <a:spLocks noChangeShapeType="1"/>
            </p:cNvSpPr>
            <p:nvPr/>
          </p:nvSpPr>
          <p:spPr bwMode="auto">
            <a:xfrm flipV="1">
              <a:off x="3024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5" name="Line 223"/>
            <p:cNvSpPr>
              <a:spLocks noChangeShapeType="1"/>
            </p:cNvSpPr>
            <p:nvPr/>
          </p:nvSpPr>
          <p:spPr bwMode="auto">
            <a:xfrm flipV="1">
              <a:off x="3168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Line 224"/>
            <p:cNvSpPr>
              <a:spLocks noChangeShapeType="1"/>
            </p:cNvSpPr>
            <p:nvPr/>
          </p:nvSpPr>
          <p:spPr bwMode="auto">
            <a:xfrm rot="5400000" flipV="1">
              <a:off x="2472" y="2424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Line 225"/>
            <p:cNvSpPr>
              <a:spLocks noChangeShapeType="1"/>
            </p:cNvSpPr>
            <p:nvPr/>
          </p:nvSpPr>
          <p:spPr bwMode="auto">
            <a:xfrm rot="5400000" flipV="1">
              <a:off x="2472" y="2616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Text Box 226"/>
            <p:cNvSpPr txBox="1">
              <a:spLocks noChangeArrowheads="1"/>
            </p:cNvSpPr>
            <p:nvPr/>
          </p:nvSpPr>
          <p:spPr bwMode="auto">
            <a:xfrm>
              <a:off x="2649" y="2816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600" b="1" dirty="0"/>
                <a:t>3   2   1  0</a:t>
              </a:r>
            </a:p>
          </p:txBody>
        </p:sp>
        <p:sp>
          <p:nvSpPr>
            <p:cNvPr id="24649" name="Line 227"/>
            <p:cNvSpPr>
              <a:spLocks noChangeShapeType="1"/>
            </p:cNvSpPr>
            <p:nvPr/>
          </p:nvSpPr>
          <p:spPr bwMode="auto">
            <a:xfrm>
              <a:off x="3072" y="201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Line 229"/>
            <p:cNvSpPr>
              <a:spLocks noChangeShapeType="1"/>
            </p:cNvSpPr>
            <p:nvPr/>
          </p:nvSpPr>
          <p:spPr bwMode="auto">
            <a:xfrm flipV="1">
              <a:off x="3696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Rectangle 230"/>
            <p:cNvSpPr>
              <a:spLocks noChangeArrowheads="1"/>
            </p:cNvSpPr>
            <p:nvPr/>
          </p:nvSpPr>
          <p:spPr bwMode="auto">
            <a:xfrm>
              <a:off x="3648" y="2496"/>
              <a:ext cx="528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Text Box 231"/>
            <p:cNvSpPr txBox="1">
              <a:spLocks noChangeArrowheads="1"/>
            </p:cNvSpPr>
            <p:nvPr/>
          </p:nvSpPr>
          <p:spPr bwMode="auto">
            <a:xfrm>
              <a:off x="3744" y="2544"/>
              <a:ext cx="38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600" b="1" dirty="0"/>
                <a:t>4x1 MUX</a:t>
              </a:r>
            </a:p>
          </p:txBody>
        </p:sp>
        <p:sp>
          <p:nvSpPr>
            <p:cNvPr id="24653" name="Line 232"/>
            <p:cNvSpPr>
              <a:spLocks noChangeShapeType="1"/>
            </p:cNvSpPr>
            <p:nvPr/>
          </p:nvSpPr>
          <p:spPr bwMode="auto">
            <a:xfrm flipV="1">
              <a:off x="3840" y="29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Line 233"/>
            <p:cNvSpPr>
              <a:spLocks noChangeShapeType="1"/>
            </p:cNvSpPr>
            <p:nvPr/>
          </p:nvSpPr>
          <p:spPr bwMode="auto">
            <a:xfrm flipV="1">
              <a:off x="3984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Line 234"/>
            <p:cNvSpPr>
              <a:spLocks noChangeShapeType="1"/>
            </p:cNvSpPr>
            <p:nvPr/>
          </p:nvSpPr>
          <p:spPr bwMode="auto">
            <a:xfrm flipV="1">
              <a:off x="4128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6" name="Line 235"/>
            <p:cNvSpPr>
              <a:spLocks noChangeShapeType="1"/>
            </p:cNvSpPr>
            <p:nvPr/>
          </p:nvSpPr>
          <p:spPr bwMode="auto">
            <a:xfrm rot="5400000" flipV="1">
              <a:off x="3432" y="2424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7" name="Line 236"/>
            <p:cNvSpPr>
              <a:spLocks noChangeShapeType="1"/>
            </p:cNvSpPr>
            <p:nvPr/>
          </p:nvSpPr>
          <p:spPr bwMode="auto">
            <a:xfrm rot="5400000" flipV="1">
              <a:off x="3432" y="2616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8" name="Text Box 237"/>
            <p:cNvSpPr txBox="1">
              <a:spLocks noChangeArrowheads="1"/>
            </p:cNvSpPr>
            <p:nvPr/>
          </p:nvSpPr>
          <p:spPr bwMode="auto">
            <a:xfrm>
              <a:off x="3609" y="2816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600" b="1" dirty="0"/>
                <a:t>3   2   1  0</a:t>
              </a:r>
            </a:p>
          </p:txBody>
        </p:sp>
        <p:sp>
          <p:nvSpPr>
            <p:cNvPr id="24659" name="Line 238"/>
            <p:cNvSpPr>
              <a:spLocks noChangeShapeType="1"/>
            </p:cNvSpPr>
            <p:nvPr/>
          </p:nvSpPr>
          <p:spPr bwMode="auto">
            <a:xfrm>
              <a:off x="4032" y="201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0" name="Line 239"/>
            <p:cNvSpPr>
              <a:spLocks noChangeShapeType="1"/>
            </p:cNvSpPr>
            <p:nvPr/>
          </p:nvSpPr>
          <p:spPr bwMode="auto">
            <a:xfrm flipV="1">
              <a:off x="4656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Rectangle 240"/>
            <p:cNvSpPr>
              <a:spLocks noChangeArrowheads="1"/>
            </p:cNvSpPr>
            <p:nvPr/>
          </p:nvSpPr>
          <p:spPr bwMode="auto">
            <a:xfrm>
              <a:off x="4608" y="2496"/>
              <a:ext cx="528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2" name="Text Box 241"/>
            <p:cNvSpPr txBox="1">
              <a:spLocks noChangeArrowheads="1"/>
            </p:cNvSpPr>
            <p:nvPr/>
          </p:nvSpPr>
          <p:spPr bwMode="auto">
            <a:xfrm>
              <a:off x="4704" y="2544"/>
              <a:ext cx="38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600" b="1" dirty="0"/>
                <a:t>4x1 MUX</a:t>
              </a:r>
            </a:p>
          </p:txBody>
        </p:sp>
        <p:sp>
          <p:nvSpPr>
            <p:cNvPr id="24663" name="Line 242"/>
            <p:cNvSpPr>
              <a:spLocks noChangeShapeType="1"/>
            </p:cNvSpPr>
            <p:nvPr/>
          </p:nvSpPr>
          <p:spPr bwMode="auto">
            <a:xfrm flipV="1">
              <a:off x="4800" y="297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Line 243"/>
            <p:cNvSpPr>
              <a:spLocks noChangeShapeType="1"/>
            </p:cNvSpPr>
            <p:nvPr/>
          </p:nvSpPr>
          <p:spPr bwMode="auto">
            <a:xfrm flipV="1">
              <a:off x="4944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244"/>
            <p:cNvSpPr>
              <a:spLocks noChangeShapeType="1"/>
            </p:cNvSpPr>
            <p:nvPr/>
          </p:nvSpPr>
          <p:spPr bwMode="auto">
            <a:xfrm flipV="1">
              <a:off x="5088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6" name="Line 245"/>
            <p:cNvSpPr>
              <a:spLocks noChangeShapeType="1"/>
            </p:cNvSpPr>
            <p:nvPr/>
          </p:nvSpPr>
          <p:spPr bwMode="auto">
            <a:xfrm rot="5400000" flipV="1">
              <a:off x="4392" y="2424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7" name="Line 246"/>
            <p:cNvSpPr>
              <a:spLocks noChangeShapeType="1"/>
            </p:cNvSpPr>
            <p:nvPr/>
          </p:nvSpPr>
          <p:spPr bwMode="auto">
            <a:xfrm rot="5400000" flipV="1">
              <a:off x="4392" y="2616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8" name="Text Box 247"/>
            <p:cNvSpPr txBox="1">
              <a:spLocks noChangeArrowheads="1"/>
            </p:cNvSpPr>
            <p:nvPr/>
          </p:nvSpPr>
          <p:spPr bwMode="auto">
            <a:xfrm>
              <a:off x="4569" y="2816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600" b="1" dirty="0"/>
                <a:t>3   2   1  0</a:t>
              </a:r>
            </a:p>
          </p:txBody>
        </p:sp>
        <p:sp>
          <p:nvSpPr>
            <p:cNvPr id="24669" name="Line 248"/>
            <p:cNvSpPr>
              <a:spLocks noChangeShapeType="1"/>
            </p:cNvSpPr>
            <p:nvPr/>
          </p:nvSpPr>
          <p:spPr bwMode="auto">
            <a:xfrm>
              <a:off x="5040" y="201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0" name="Line 249"/>
            <p:cNvSpPr>
              <a:spLocks noChangeShapeType="1"/>
            </p:cNvSpPr>
            <p:nvPr/>
          </p:nvSpPr>
          <p:spPr bwMode="auto">
            <a:xfrm rot="5400000">
              <a:off x="2232" y="151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1" name="Line 250"/>
            <p:cNvSpPr>
              <a:spLocks noChangeShapeType="1"/>
            </p:cNvSpPr>
            <p:nvPr/>
          </p:nvSpPr>
          <p:spPr bwMode="auto">
            <a:xfrm>
              <a:off x="2112" y="15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2" name="Line 251"/>
            <p:cNvSpPr>
              <a:spLocks noChangeShapeType="1"/>
            </p:cNvSpPr>
            <p:nvPr/>
          </p:nvSpPr>
          <p:spPr bwMode="auto">
            <a:xfrm rot="5400000">
              <a:off x="2616" y="271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3" name="Oval 252"/>
            <p:cNvSpPr>
              <a:spLocks noChangeArrowheads="1"/>
            </p:cNvSpPr>
            <p:nvPr/>
          </p:nvSpPr>
          <p:spPr bwMode="auto">
            <a:xfrm>
              <a:off x="2328" y="3096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4" name="Line 253"/>
            <p:cNvSpPr>
              <a:spLocks noChangeShapeType="1"/>
            </p:cNvSpPr>
            <p:nvPr/>
          </p:nvSpPr>
          <p:spPr bwMode="auto">
            <a:xfrm rot="5400000">
              <a:off x="3576" y="271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5" name="Line 254"/>
            <p:cNvSpPr>
              <a:spLocks noChangeShapeType="1"/>
            </p:cNvSpPr>
            <p:nvPr/>
          </p:nvSpPr>
          <p:spPr bwMode="auto">
            <a:xfrm>
              <a:off x="3312" y="1632"/>
              <a:ext cx="0" cy="17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6" name="Oval 255"/>
            <p:cNvSpPr>
              <a:spLocks noChangeArrowheads="1"/>
            </p:cNvSpPr>
            <p:nvPr/>
          </p:nvSpPr>
          <p:spPr bwMode="auto">
            <a:xfrm>
              <a:off x="3288" y="3096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7" name="Line 256"/>
            <p:cNvSpPr>
              <a:spLocks noChangeShapeType="1"/>
            </p:cNvSpPr>
            <p:nvPr/>
          </p:nvSpPr>
          <p:spPr bwMode="auto">
            <a:xfrm rot="5400000">
              <a:off x="3192" y="151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8" name="Line 257"/>
            <p:cNvSpPr>
              <a:spLocks noChangeShapeType="1"/>
            </p:cNvSpPr>
            <p:nvPr/>
          </p:nvSpPr>
          <p:spPr bwMode="auto">
            <a:xfrm>
              <a:off x="3072" y="15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" name="Line 258"/>
            <p:cNvSpPr>
              <a:spLocks noChangeShapeType="1"/>
            </p:cNvSpPr>
            <p:nvPr/>
          </p:nvSpPr>
          <p:spPr bwMode="auto">
            <a:xfrm rot="5400000">
              <a:off x="4536" y="271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" name="Line 260"/>
            <p:cNvSpPr>
              <a:spLocks noChangeShapeType="1"/>
            </p:cNvSpPr>
            <p:nvPr/>
          </p:nvSpPr>
          <p:spPr bwMode="auto">
            <a:xfrm>
              <a:off x="4272" y="1632"/>
              <a:ext cx="0" cy="16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1" name="Oval 261"/>
            <p:cNvSpPr>
              <a:spLocks noChangeArrowheads="1"/>
            </p:cNvSpPr>
            <p:nvPr/>
          </p:nvSpPr>
          <p:spPr bwMode="auto">
            <a:xfrm>
              <a:off x="4248" y="3096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2" name="Line 262"/>
            <p:cNvSpPr>
              <a:spLocks noChangeShapeType="1"/>
            </p:cNvSpPr>
            <p:nvPr/>
          </p:nvSpPr>
          <p:spPr bwMode="auto">
            <a:xfrm rot="5400000">
              <a:off x="4152" y="151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3" name="Line 263"/>
            <p:cNvSpPr>
              <a:spLocks noChangeShapeType="1"/>
            </p:cNvSpPr>
            <p:nvPr/>
          </p:nvSpPr>
          <p:spPr bwMode="auto">
            <a:xfrm>
              <a:off x="4032" y="15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4" name="Line 264"/>
            <p:cNvSpPr>
              <a:spLocks noChangeShapeType="1"/>
            </p:cNvSpPr>
            <p:nvPr/>
          </p:nvSpPr>
          <p:spPr bwMode="auto">
            <a:xfrm rot="5400000">
              <a:off x="5112" y="151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5" name="Line 265"/>
            <p:cNvSpPr>
              <a:spLocks noChangeShapeType="1"/>
            </p:cNvSpPr>
            <p:nvPr/>
          </p:nvSpPr>
          <p:spPr bwMode="auto">
            <a:xfrm>
              <a:off x="4992" y="15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6" name="Line 266"/>
            <p:cNvSpPr>
              <a:spLocks noChangeShapeType="1"/>
            </p:cNvSpPr>
            <p:nvPr/>
          </p:nvSpPr>
          <p:spPr bwMode="auto">
            <a:xfrm>
              <a:off x="5232" y="1632"/>
              <a:ext cx="0" cy="17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7" name="Oval 267"/>
            <p:cNvSpPr>
              <a:spLocks noChangeArrowheads="1"/>
            </p:cNvSpPr>
            <p:nvPr/>
          </p:nvSpPr>
          <p:spPr bwMode="auto">
            <a:xfrm>
              <a:off x="5208" y="3096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" name="Line 268"/>
            <p:cNvSpPr>
              <a:spLocks noChangeShapeType="1"/>
            </p:cNvSpPr>
            <p:nvPr/>
          </p:nvSpPr>
          <p:spPr bwMode="auto">
            <a:xfrm rot="5400000">
              <a:off x="5160" y="30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" name="Oval 269"/>
            <p:cNvSpPr>
              <a:spLocks noChangeArrowheads="1"/>
            </p:cNvSpPr>
            <p:nvPr/>
          </p:nvSpPr>
          <p:spPr bwMode="auto">
            <a:xfrm>
              <a:off x="4976" y="16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0" name="Line 270"/>
            <p:cNvSpPr>
              <a:spLocks noChangeShapeType="1"/>
            </p:cNvSpPr>
            <p:nvPr/>
          </p:nvSpPr>
          <p:spPr bwMode="auto">
            <a:xfrm rot="5400000">
              <a:off x="4536" y="2664"/>
              <a:ext cx="0" cy="1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1" name="Line 271"/>
            <p:cNvSpPr>
              <a:spLocks noChangeShapeType="1"/>
            </p:cNvSpPr>
            <p:nvPr/>
          </p:nvSpPr>
          <p:spPr bwMode="auto">
            <a:xfrm rot="5400000">
              <a:off x="1800" y="3192"/>
              <a:ext cx="0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2" name="Text Box 272"/>
            <p:cNvSpPr txBox="1">
              <a:spLocks noChangeArrowheads="1"/>
            </p:cNvSpPr>
            <p:nvPr/>
          </p:nvSpPr>
          <p:spPr bwMode="auto">
            <a:xfrm>
              <a:off x="2016" y="1344"/>
              <a:ext cx="21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 i="1"/>
                <a:t>A</a:t>
              </a:r>
              <a:r>
                <a:rPr lang="en-GB" b="1" baseline="-25000"/>
                <a:t>4</a:t>
              </a:r>
              <a:endParaRPr lang="en-GB" b="1" i="1"/>
            </a:p>
          </p:txBody>
        </p:sp>
        <p:sp>
          <p:nvSpPr>
            <p:cNvPr id="24693" name="Text Box 273"/>
            <p:cNvSpPr txBox="1">
              <a:spLocks noChangeArrowheads="1"/>
            </p:cNvSpPr>
            <p:nvPr/>
          </p:nvSpPr>
          <p:spPr bwMode="auto">
            <a:xfrm>
              <a:off x="2976" y="1344"/>
              <a:ext cx="21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 i="1"/>
                <a:t>A</a:t>
              </a:r>
              <a:r>
                <a:rPr lang="en-GB" b="1" baseline="-25000"/>
                <a:t>3</a:t>
              </a:r>
              <a:endParaRPr lang="en-GB" b="1" i="1"/>
            </a:p>
          </p:txBody>
        </p:sp>
        <p:sp>
          <p:nvSpPr>
            <p:cNvPr id="24694" name="Text Box 274"/>
            <p:cNvSpPr txBox="1">
              <a:spLocks noChangeArrowheads="1"/>
            </p:cNvSpPr>
            <p:nvPr/>
          </p:nvSpPr>
          <p:spPr bwMode="auto">
            <a:xfrm>
              <a:off x="3936" y="1344"/>
              <a:ext cx="21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 i="1"/>
                <a:t>A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24695" name="Text Box 275"/>
            <p:cNvSpPr txBox="1">
              <a:spLocks noChangeArrowheads="1"/>
            </p:cNvSpPr>
            <p:nvPr/>
          </p:nvSpPr>
          <p:spPr bwMode="auto">
            <a:xfrm>
              <a:off x="4896" y="1344"/>
              <a:ext cx="21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 i="1"/>
                <a:t>A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24696" name="Text Box 276"/>
            <p:cNvSpPr txBox="1">
              <a:spLocks noChangeArrowheads="1"/>
            </p:cNvSpPr>
            <p:nvPr/>
          </p:nvSpPr>
          <p:spPr bwMode="auto">
            <a:xfrm>
              <a:off x="5088" y="3360"/>
              <a:ext cx="672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600" b="1" dirty="0"/>
                <a:t>Serial input for shift-left</a:t>
              </a:r>
            </a:p>
          </p:txBody>
        </p:sp>
        <p:sp>
          <p:nvSpPr>
            <p:cNvPr id="24697" name="AutoShape 277"/>
            <p:cNvSpPr>
              <a:spLocks/>
            </p:cNvSpPr>
            <p:nvPr/>
          </p:nvSpPr>
          <p:spPr bwMode="auto">
            <a:xfrm rot="5400000">
              <a:off x="3504" y="-240"/>
              <a:ext cx="96" cy="3168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8" name="AutoShape 278"/>
            <p:cNvSpPr>
              <a:spLocks/>
            </p:cNvSpPr>
            <p:nvPr/>
          </p:nvSpPr>
          <p:spPr bwMode="auto">
            <a:xfrm rot="16200000" flipV="1">
              <a:off x="3144" y="2232"/>
              <a:ext cx="96" cy="3120"/>
            </a:xfrm>
            <a:prstGeom prst="leftBrace">
              <a:avLst>
                <a:gd name="adj1" fmla="val 2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9" name="Text Box 279"/>
            <p:cNvSpPr txBox="1">
              <a:spLocks noChangeArrowheads="1"/>
            </p:cNvSpPr>
            <p:nvPr/>
          </p:nvSpPr>
          <p:spPr bwMode="auto">
            <a:xfrm>
              <a:off x="2736" y="3840"/>
              <a:ext cx="1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Parallel inputs</a:t>
              </a:r>
            </a:p>
          </p:txBody>
        </p:sp>
        <p:sp>
          <p:nvSpPr>
            <p:cNvPr id="24700" name="Text Box 280"/>
            <p:cNvSpPr txBox="1">
              <a:spLocks noChangeArrowheads="1"/>
            </p:cNvSpPr>
            <p:nvPr/>
          </p:nvSpPr>
          <p:spPr bwMode="auto">
            <a:xfrm>
              <a:off x="3072" y="1104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Parallel outputs</a:t>
              </a:r>
            </a:p>
          </p:txBody>
        </p:sp>
      </p:grpSp>
      <p:sp>
        <p:nvSpPr>
          <p:cNvPr id="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1038225"/>
            <a:ext cx="6172200" cy="553998"/>
          </a:xfrm>
        </p:spPr>
        <p:txBody>
          <a:bodyPr/>
          <a:lstStyle/>
          <a:p>
            <a:r>
              <a:rPr lang="en-US" sz="3600" dirty="0" smtClean="0"/>
              <a:t>Bidirectional Shift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1000760"/>
            <a:ext cx="5969000" cy="1338828"/>
          </a:xfrm>
        </p:spPr>
        <p:txBody>
          <a:bodyPr/>
          <a:lstStyle/>
          <a:p>
            <a:r>
              <a:rPr lang="en-US" b="1" dirty="0" smtClean="0"/>
              <a:t>Basic </a:t>
            </a:r>
            <a:r>
              <a:rPr lang="en-US" b="1" dirty="0" smtClean="0"/>
              <a:t>connections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300" y="1747520"/>
            <a:ext cx="9372600" cy="5501506"/>
          </a:xfrm>
        </p:spPr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 smtClean="0"/>
              <a:t>first input (</a:t>
            </a:r>
            <a:r>
              <a:rPr lang="en-US" dirty="0" err="1" smtClean="0"/>
              <a:t>zeroth</a:t>
            </a:r>
            <a:r>
              <a:rPr lang="en-US" dirty="0" smtClean="0"/>
              <a:t> pin of multiplexer) is connected to the output pin of the corresponding flip-flop.</a:t>
            </a:r>
          </a:p>
          <a:p>
            <a:pPr fontAlgn="base"/>
            <a:r>
              <a:rPr lang="en-US" dirty="0" smtClean="0"/>
              <a:t>The second input (first pin of multiplexer) is connected to the output of the very-previous flip flop which facilitates the right shift.</a:t>
            </a:r>
          </a:p>
          <a:p>
            <a:pPr fontAlgn="base"/>
            <a:r>
              <a:rPr lang="en-US" dirty="0" smtClean="0"/>
              <a:t>The third input (second pin of multiplexer) is connected to the output of the very-next flip-flop which facilitates the left shift.</a:t>
            </a:r>
          </a:p>
          <a:p>
            <a:pPr fontAlgn="base"/>
            <a:r>
              <a:rPr lang="en-US" dirty="0" smtClean="0"/>
              <a:t>The fourth input (third pin of multiplexer) is connected to the individual bits of the input data which facilitates parallel loading.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hift Registers"/>
          <p:cNvPicPr>
            <a:picLocks noChangeAspect="1" noChangeArrowheads="1"/>
          </p:cNvPicPr>
          <p:nvPr/>
        </p:nvPicPr>
        <p:blipFill>
          <a:blip r:embed="rId2"/>
          <a:srcRect l="7477" t="5925" r="3738" b="8750"/>
          <a:stretch>
            <a:fillRect/>
          </a:stretch>
        </p:blipFill>
        <p:spPr bwMode="auto">
          <a:xfrm>
            <a:off x="927100" y="1266825"/>
            <a:ext cx="89916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PPT - Chapter 6 PowerPoint Presentation, free download - ID:4094569"/>
          <p:cNvPicPr>
            <a:picLocks noChangeAspect="1" noChangeArrowheads="1"/>
          </p:cNvPicPr>
          <p:nvPr/>
        </p:nvPicPr>
        <p:blipFill>
          <a:blip r:embed="rId2"/>
          <a:srcRect l="1563" t="29818" b="8596"/>
          <a:stretch>
            <a:fillRect/>
          </a:stretch>
        </p:blipFill>
        <p:spPr bwMode="auto">
          <a:xfrm>
            <a:off x="774700" y="2028825"/>
            <a:ext cx="9144000" cy="5181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41500" y="1190625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Universal Shift Register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900" y="1266825"/>
            <a:ext cx="5969000" cy="693419"/>
          </a:xfrm>
        </p:spPr>
        <p:txBody>
          <a:bodyPr/>
          <a:lstStyle/>
          <a:p>
            <a:pPr algn="ctr"/>
            <a:r>
              <a:rPr lang="en-IN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900" y="2409825"/>
            <a:ext cx="9062720" cy="2962349"/>
          </a:xfrm>
        </p:spPr>
        <p:txBody>
          <a:bodyPr/>
          <a:lstStyle/>
          <a:p>
            <a:r>
              <a:rPr lang="en-US" dirty="0" smtClean="0"/>
              <a:t>In serial shifting method, data shifting occurs ____________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a) One bit at a time</a:t>
            </a:r>
            <a:br>
              <a:rPr lang="en-US" dirty="0" smtClean="0"/>
            </a:br>
            <a:r>
              <a:rPr lang="en-US" dirty="0" smtClean="0"/>
              <a:t>b) simultaneously</a:t>
            </a:r>
            <a:br>
              <a:rPr lang="en-US" dirty="0" smtClean="0"/>
            </a:br>
            <a:r>
              <a:rPr lang="en-US" dirty="0" smtClean="0"/>
              <a:t>c) Two bit at a time</a:t>
            </a:r>
            <a:br>
              <a:rPr lang="en-US" dirty="0" smtClean="0"/>
            </a:br>
            <a:r>
              <a:rPr lang="en-US" dirty="0" smtClean="0"/>
              <a:t>d) Four bit at a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0500" y="1114425"/>
            <a:ext cx="8153400" cy="5687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3600" spc="5" dirty="0" smtClean="0">
                <a:solidFill>
                  <a:srgbClr val="04617B"/>
                </a:solidFill>
                <a:latin typeface="Calibri"/>
                <a:cs typeface="Calibri"/>
              </a:rPr>
              <a:t>Integrated Circuits: </a:t>
            </a:r>
            <a:r>
              <a:rPr sz="3600" spc="5" smtClean="0">
                <a:solidFill>
                  <a:srgbClr val="04617B"/>
                </a:solidFill>
                <a:latin typeface="Calibri"/>
                <a:cs typeface="Calibri"/>
              </a:rPr>
              <a:t>Chips</a:t>
            </a:r>
            <a:r>
              <a:rPr sz="3600" spc="-25" smtClean="0">
                <a:solidFill>
                  <a:srgbClr val="04617B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17B"/>
                </a:solidFill>
                <a:latin typeface="Calibri"/>
                <a:cs typeface="Calibri"/>
              </a:rPr>
              <a:t>for</a:t>
            </a:r>
            <a:r>
              <a:rPr sz="3600" spc="-15" dirty="0">
                <a:solidFill>
                  <a:srgbClr val="04617B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17B"/>
                </a:solidFill>
                <a:latin typeface="Calibri"/>
                <a:cs typeface="Calibri"/>
              </a:rPr>
              <a:t>shift</a:t>
            </a:r>
            <a:r>
              <a:rPr sz="3600" spc="-5" dirty="0">
                <a:solidFill>
                  <a:srgbClr val="04617B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17B"/>
                </a:solidFill>
                <a:latin typeface="Calibri"/>
                <a:cs typeface="Calibri"/>
              </a:rPr>
              <a:t>registers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1988" y="1898395"/>
            <a:ext cx="508317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30"/>
              </a:spcBef>
              <a:buClr>
                <a:srgbClr val="0AD0D9"/>
              </a:buClr>
              <a:buSzPct val="96078"/>
              <a:buFont typeface="Wingdings 2"/>
              <a:buChar char=""/>
              <a:tabLst>
                <a:tab pos="284480" algn="l"/>
              </a:tabLst>
            </a:pPr>
            <a:r>
              <a:rPr sz="2550" spc="10" dirty="0">
                <a:latin typeface="Constantia"/>
                <a:cs typeface="Constantia"/>
              </a:rPr>
              <a:t>74164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is</a:t>
            </a:r>
            <a:r>
              <a:rPr sz="2550" spc="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a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8-bit</a:t>
            </a:r>
            <a:r>
              <a:rPr sz="2550" spc="-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SIPO</a:t>
            </a:r>
            <a:r>
              <a:rPr sz="2550" spc="5" dirty="0">
                <a:latin typeface="Constantia"/>
                <a:cs typeface="Constantia"/>
              </a:rPr>
              <a:t> shift</a:t>
            </a:r>
            <a:r>
              <a:rPr sz="2550" spc="-1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register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7228" y="3249168"/>
            <a:ext cx="3918585" cy="1516380"/>
          </a:xfrm>
          <a:custGeom>
            <a:avLst/>
            <a:gdLst/>
            <a:ahLst/>
            <a:cxnLst/>
            <a:rect l="l" t="t" r="r" b="b"/>
            <a:pathLst>
              <a:path w="3918584" h="1516379">
                <a:moveTo>
                  <a:pt x="0" y="0"/>
                </a:moveTo>
                <a:lnTo>
                  <a:pt x="0" y="1516380"/>
                </a:lnTo>
                <a:lnTo>
                  <a:pt x="3918204" y="1516380"/>
                </a:lnTo>
                <a:lnTo>
                  <a:pt x="39182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E6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67227" y="3249167"/>
            <a:ext cx="3918585" cy="151638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750" spc="20" dirty="0">
                <a:latin typeface="Arial"/>
                <a:cs typeface="Arial"/>
              </a:rPr>
              <a:t>74164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37053" y="3362705"/>
            <a:ext cx="4064000" cy="2012950"/>
            <a:chOff x="2337053" y="3362705"/>
            <a:chExt cx="4064000" cy="20129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2447" y="4154423"/>
              <a:ext cx="149351" cy="2362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37815" y="4197096"/>
              <a:ext cx="489584" cy="74930"/>
            </a:xfrm>
            <a:custGeom>
              <a:avLst/>
              <a:gdLst/>
              <a:ahLst/>
              <a:cxnLst/>
              <a:rect l="l" t="t" r="r" b="b"/>
              <a:pathLst>
                <a:path w="489585" h="74929">
                  <a:moveTo>
                    <a:pt x="479679" y="42672"/>
                  </a:moveTo>
                  <a:lnTo>
                    <a:pt x="432816" y="42672"/>
                  </a:lnTo>
                  <a:lnTo>
                    <a:pt x="432816" y="33528"/>
                  </a:lnTo>
                  <a:lnTo>
                    <a:pt x="413004" y="33458"/>
                  </a:lnTo>
                  <a:lnTo>
                    <a:pt x="413004" y="0"/>
                  </a:lnTo>
                  <a:lnTo>
                    <a:pt x="489204" y="38100"/>
                  </a:lnTo>
                  <a:lnTo>
                    <a:pt x="479679" y="42672"/>
                  </a:lnTo>
                  <a:close/>
                </a:path>
                <a:path w="489585" h="74929">
                  <a:moveTo>
                    <a:pt x="413004" y="42602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413004" y="33458"/>
                  </a:lnTo>
                  <a:lnTo>
                    <a:pt x="413004" y="42602"/>
                  </a:lnTo>
                  <a:close/>
                </a:path>
                <a:path w="489585" h="74929">
                  <a:moveTo>
                    <a:pt x="432816" y="42672"/>
                  </a:moveTo>
                  <a:lnTo>
                    <a:pt x="413004" y="42602"/>
                  </a:lnTo>
                  <a:lnTo>
                    <a:pt x="413004" y="33458"/>
                  </a:lnTo>
                  <a:lnTo>
                    <a:pt x="432816" y="33528"/>
                  </a:lnTo>
                  <a:lnTo>
                    <a:pt x="432816" y="42672"/>
                  </a:lnTo>
                  <a:close/>
                </a:path>
                <a:path w="489585" h="74929">
                  <a:moveTo>
                    <a:pt x="413004" y="74676"/>
                  </a:moveTo>
                  <a:lnTo>
                    <a:pt x="413004" y="42602"/>
                  </a:lnTo>
                  <a:lnTo>
                    <a:pt x="479679" y="42672"/>
                  </a:lnTo>
                  <a:lnTo>
                    <a:pt x="413004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7815" y="4197095"/>
              <a:ext cx="489584" cy="74930"/>
            </a:xfrm>
            <a:custGeom>
              <a:avLst/>
              <a:gdLst/>
              <a:ahLst/>
              <a:cxnLst/>
              <a:rect l="l" t="t" r="r" b="b"/>
              <a:pathLst>
                <a:path w="489585" h="74929">
                  <a:moveTo>
                    <a:pt x="0" y="32003"/>
                  </a:moveTo>
                  <a:lnTo>
                    <a:pt x="432815" y="33527"/>
                  </a:lnTo>
                  <a:lnTo>
                    <a:pt x="432815" y="42671"/>
                  </a:lnTo>
                  <a:lnTo>
                    <a:pt x="0" y="41147"/>
                  </a:lnTo>
                  <a:lnTo>
                    <a:pt x="0" y="32003"/>
                  </a:lnTo>
                  <a:close/>
                </a:path>
                <a:path w="489585" h="74929">
                  <a:moveTo>
                    <a:pt x="413003" y="74675"/>
                  </a:moveTo>
                  <a:lnTo>
                    <a:pt x="413003" y="38099"/>
                  </a:lnTo>
                  <a:lnTo>
                    <a:pt x="413003" y="0"/>
                  </a:lnTo>
                  <a:lnTo>
                    <a:pt x="489203" y="38099"/>
                  </a:lnTo>
                  <a:lnTo>
                    <a:pt x="413003" y="74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7815" y="4575048"/>
              <a:ext cx="629920" cy="76200"/>
            </a:xfrm>
            <a:custGeom>
              <a:avLst/>
              <a:gdLst/>
              <a:ahLst/>
              <a:cxnLst/>
              <a:rect l="l" t="t" r="r" b="b"/>
              <a:pathLst>
                <a:path w="629919" h="76200">
                  <a:moveTo>
                    <a:pt x="553212" y="76200"/>
                  </a:moveTo>
                  <a:lnTo>
                    <a:pt x="553212" y="0"/>
                  </a:lnTo>
                  <a:lnTo>
                    <a:pt x="620268" y="33528"/>
                  </a:lnTo>
                  <a:lnTo>
                    <a:pt x="573024" y="33528"/>
                  </a:lnTo>
                  <a:lnTo>
                    <a:pt x="573024" y="42672"/>
                  </a:lnTo>
                  <a:lnTo>
                    <a:pt x="620268" y="42672"/>
                  </a:lnTo>
                  <a:lnTo>
                    <a:pt x="553212" y="76200"/>
                  </a:lnTo>
                  <a:close/>
                </a:path>
                <a:path w="629919" h="76200">
                  <a:moveTo>
                    <a:pt x="553212" y="42672"/>
                  </a:moveTo>
                  <a:lnTo>
                    <a:pt x="0" y="42672"/>
                  </a:lnTo>
                  <a:lnTo>
                    <a:pt x="0" y="33528"/>
                  </a:lnTo>
                  <a:lnTo>
                    <a:pt x="553212" y="33528"/>
                  </a:lnTo>
                  <a:lnTo>
                    <a:pt x="553212" y="42672"/>
                  </a:lnTo>
                  <a:close/>
                </a:path>
                <a:path w="629919" h="76200">
                  <a:moveTo>
                    <a:pt x="620268" y="42672"/>
                  </a:moveTo>
                  <a:lnTo>
                    <a:pt x="573024" y="42672"/>
                  </a:lnTo>
                  <a:lnTo>
                    <a:pt x="573024" y="33528"/>
                  </a:lnTo>
                  <a:lnTo>
                    <a:pt x="620268" y="33528"/>
                  </a:lnTo>
                  <a:lnTo>
                    <a:pt x="629412" y="38100"/>
                  </a:lnTo>
                  <a:lnTo>
                    <a:pt x="620268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37815" y="4575047"/>
              <a:ext cx="629920" cy="76200"/>
            </a:xfrm>
            <a:custGeom>
              <a:avLst/>
              <a:gdLst/>
              <a:ahLst/>
              <a:cxnLst/>
              <a:rect l="l" t="t" r="r" b="b"/>
              <a:pathLst>
                <a:path w="629919" h="76200">
                  <a:moveTo>
                    <a:pt x="0" y="33527"/>
                  </a:moveTo>
                  <a:lnTo>
                    <a:pt x="573023" y="33527"/>
                  </a:lnTo>
                  <a:lnTo>
                    <a:pt x="573023" y="42671"/>
                  </a:lnTo>
                  <a:lnTo>
                    <a:pt x="0" y="42671"/>
                  </a:lnTo>
                  <a:lnTo>
                    <a:pt x="0" y="33527"/>
                  </a:lnTo>
                  <a:close/>
                </a:path>
                <a:path w="629919" h="76200">
                  <a:moveTo>
                    <a:pt x="553211" y="76199"/>
                  </a:moveTo>
                  <a:lnTo>
                    <a:pt x="553211" y="38099"/>
                  </a:lnTo>
                  <a:lnTo>
                    <a:pt x="553211" y="0"/>
                  </a:lnTo>
                  <a:lnTo>
                    <a:pt x="629411" y="38099"/>
                  </a:lnTo>
                  <a:lnTo>
                    <a:pt x="553211" y="76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6559" y="4450080"/>
              <a:ext cx="289560" cy="264160"/>
            </a:xfrm>
            <a:custGeom>
              <a:avLst/>
              <a:gdLst/>
              <a:ahLst/>
              <a:cxnLst/>
              <a:rect l="l" t="t" r="r" b="b"/>
              <a:pathLst>
                <a:path w="289560" h="264160">
                  <a:moveTo>
                    <a:pt x="0" y="263652"/>
                  </a:moveTo>
                  <a:lnTo>
                    <a:pt x="21336" y="0"/>
                  </a:lnTo>
                  <a:lnTo>
                    <a:pt x="289560" y="155448"/>
                  </a:lnTo>
                  <a:lnTo>
                    <a:pt x="0" y="263652"/>
                  </a:lnTo>
                  <a:close/>
                </a:path>
              </a:pathLst>
            </a:custGeom>
            <a:solidFill>
              <a:srgbClr val="0E6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6559" y="4450079"/>
              <a:ext cx="289560" cy="264160"/>
            </a:xfrm>
            <a:custGeom>
              <a:avLst/>
              <a:gdLst/>
              <a:ahLst/>
              <a:cxnLst/>
              <a:rect l="l" t="t" r="r" b="b"/>
              <a:pathLst>
                <a:path w="289560" h="264160">
                  <a:moveTo>
                    <a:pt x="289559" y="155447"/>
                  </a:moveTo>
                  <a:lnTo>
                    <a:pt x="21335" y="0"/>
                  </a:lnTo>
                  <a:lnTo>
                    <a:pt x="0" y="263651"/>
                  </a:lnTo>
                  <a:lnTo>
                    <a:pt x="289559" y="15544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7815" y="3363468"/>
              <a:ext cx="629920" cy="74930"/>
            </a:xfrm>
            <a:custGeom>
              <a:avLst/>
              <a:gdLst/>
              <a:ahLst/>
              <a:cxnLst/>
              <a:rect l="l" t="t" r="r" b="b"/>
              <a:pathLst>
                <a:path w="629919" h="74929">
                  <a:moveTo>
                    <a:pt x="573024" y="42672"/>
                  </a:moveTo>
                  <a:lnTo>
                    <a:pt x="553212" y="42619"/>
                  </a:lnTo>
                  <a:lnTo>
                    <a:pt x="553212" y="0"/>
                  </a:lnTo>
                  <a:lnTo>
                    <a:pt x="617220" y="32004"/>
                  </a:lnTo>
                  <a:lnTo>
                    <a:pt x="573024" y="32004"/>
                  </a:lnTo>
                  <a:lnTo>
                    <a:pt x="573024" y="42672"/>
                  </a:lnTo>
                  <a:close/>
                </a:path>
                <a:path w="629919" h="74929">
                  <a:moveTo>
                    <a:pt x="553212" y="42619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553212" y="32004"/>
                  </a:lnTo>
                  <a:lnTo>
                    <a:pt x="553212" y="42619"/>
                  </a:lnTo>
                  <a:close/>
                </a:path>
                <a:path w="629919" h="74929">
                  <a:moveTo>
                    <a:pt x="619887" y="42672"/>
                  </a:moveTo>
                  <a:lnTo>
                    <a:pt x="573024" y="42672"/>
                  </a:lnTo>
                  <a:lnTo>
                    <a:pt x="573024" y="32004"/>
                  </a:lnTo>
                  <a:lnTo>
                    <a:pt x="617220" y="32004"/>
                  </a:lnTo>
                  <a:lnTo>
                    <a:pt x="629412" y="38100"/>
                  </a:lnTo>
                  <a:lnTo>
                    <a:pt x="619887" y="42672"/>
                  </a:lnTo>
                  <a:close/>
                </a:path>
                <a:path w="629919" h="74929">
                  <a:moveTo>
                    <a:pt x="553212" y="74676"/>
                  </a:moveTo>
                  <a:lnTo>
                    <a:pt x="553212" y="42619"/>
                  </a:lnTo>
                  <a:lnTo>
                    <a:pt x="619887" y="42672"/>
                  </a:lnTo>
                  <a:lnTo>
                    <a:pt x="553212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7815" y="3363467"/>
              <a:ext cx="629920" cy="74930"/>
            </a:xfrm>
            <a:custGeom>
              <a:avLst/>
              <a:gdLst/>
              <a:ahLst/>
              <a:cxnLst/>
              <a:rect l="l" t="t" r="r" b="b"/>
              <a:pathLst>
                <a:path w="629919" h="74929">
                  <a:moveTo>
                    <a:pt x="0" y="32003"/>
                  </a:moveTo>
                  <a:lnTo>
                    <a:pt x="573023" y="32003"/>
                  </a:lnTo>
                  <a:lnTo>
                    <a:pt x="573023" y="42671"/>
                  </a:lnTo>
                  <a:lnTo>
                    <a:pt x="0" y="41147"/>
                  </a:lnTo>
                  <a:lnTo>
                    <a:pt x="0" y="32003"/>
                  </a:lnTo>
                  <a:close/>
                </a:path>
                <a:path w="629919" h="74929">
                  <a:moveTo>
                    <a:pt x="553211" y="74675"/>
                  </a:moveTo>
                  <a:lnTo>
                    <a:pt x="553211" y="38099"/>
                  </a:lnTo>
                  <a:lnTo>
                    <a:pt x="553211" y="0"/>
                  </a:lnTo>
                  <a:lnTo>
                    <a:pt x="629411" y="38099"/>
                  </a:lnTo>
                  <a:lnTo>
                    <a:pt x="553211" y="74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37815" y="3666744"/>
              <a:ext cx="629920" cy="74930"/>
            </a:xfrm>
            <a:custGeom>
              <a:avLst/>
              <a:gdLst/>
              <a:ahLst/>
              <a:cxnLst/>
              <a:rect l="l" t="t" r="r" b="b"/>
              <a:pathLst>
                <a:path w="629919" h="74929">
                  <a:moveTo>
                    <a:pt x="573024" y="42672"/>
                  </a:moveTo>
                  <a:lnTo>
                    <a:pt x="553212" y="42619"/>
                  </a:lnTo>
                  <a:lnTo>
                    <a:pt x="553212" y="0"/>
                  </a:lnTo>
                  <a:lnTo>
                    <a:pt x="617220" y="32004"/>
                  </a:lnTo>
                  <a:lnTo>
                    <a:pt x="573024" y="32004"/>
                  </a:lnTo>
                  <a:lnTo>
                    <a:pt x="573024" y="42672"/>
                  </a:lnTo>
                  <a:close/>
                </a:path>
                <a:path w="629919" h="74929">
                  <a:moveTo>
                    <a:pt x="553212" y="42619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553212" y="32004"/>
                  </a:lnTo>
                  <a:lnTo>
                    <a:pt x="553212" y="42619"/>
                  </a:lnTo>
                  <a:close/>
                </a:path>
                <a:path w="629919" h="74929">
                  <a:moveTo>
                    <a:pt x="619887" y="42672"/>
                  </a:moveTo>
                  <a:lnTo>
                    <a:pt x="573024" y="42672"/>
                  </a:lnTo>
                  <a:lnTo>
                    <a:pt x="573024" y="32004"/>
                  </a:lnTo>
                  <a:lnTo>
                    <a:pt x="617220" y="32004"/>
                  </a:lnTo>
                  <a:lnTo>
                    <a:pt x="629412" y="38100"/>
                  </a:lnTo>
                  <a:lnTo>
                    <a:pt x="619887" y="42672"/>
                  </a:lnTo>
                  <a:close/>
                </a:path>
                <a:path w="629919" h="74929">
                  <a:moveTo>
                    <a:pt x="553212" y="74676"/>
                  </a:moveTo>
                  <a:lnTo>
                    <a:pt x="553212" y="42619"/>
                  </a:lnTo>
                  <a:lnTo>
                    <a:pt x="619887" y="42672"/>
                  </a:lnTo>
                  <a:lnTo>
                    <a:pt x="553212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7815" y="3666743"/>
              <a:ext cx="629920" cy="74930"/>
            </a:xfrm>
            <a:custGeom>
              <a:avLst/>
              <a:gdLst/>
              <a:ahLst/>
              <a:cxnLst/>
              <a:rect l="l" t="t" r="r" b="b"/>
              <a:pathLst>
                <a:path w="629919" h="74929">
                  <a:moveTo>
                    <a:pt x="0" y="32003"/>
                  </a:moveTo>
                  <a:lnTo>
                    <a:pt x="573023" y="32003"/>
                  </a:lnTo>
                  <a:lnTo>
                    <a:pt x="573023" y="42671"/>
                  </a:lnTo>
                  <a:lnTo>
                    <a:pt x="0" y="41147"/>
                  </a:lnTo>
                  <a:lnTo>
                    <a:pt x="0" y="32003"/>
                  </a:lnTo>
                  <a:close/>
                </a:path>
                <a:path w="629919" h="74929">
                  <a:moveTo>
                    <a:pt x="553211" y="74675"/>
                  </a:moveTo>
                  <a:lnTo>
                    <a:pt x="553211" y="36575"/>
                  </a:lnTo>
                  <a:lnTo>
                    <a:pt x="553211" y="0"/>
                  </a:lnTo>
                  <a:lnTo>
                    <a:pt x="629411" y="38099"/>
                  </a:lnTo>
                  <a:lnTo>
                    <a:pt x="553211" y="74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05427" y="4764023"/>
              <a:ext cx="2590800" cy="607060"/>
            </a:xfrm>
            <a:custGeom>
              <a:avLst/>
              <a:gdLst/>
              <a:ahLst/>
              <a:cxnLst/>
              <a:rect l="l" t="t" r="r" b="b"/>
              <a:pathLst>
                <a:path w="2590800" h="607060">
                  <a:moveTo>
                    <a:pt x="0" y="0"/>
                  </a:moveTo>
                  <a:lnTo>
                    <a:pt x="1523" y="606551"/>
                  </a:lnTo>
                </a:path>
                <a:path w="2590800" h="607060">
                  <a:moveTo>
                    <a:pt x="352043" y="0"/>
                  </a:moveTo>
                  <a:lnTo>
                    <a:pt x="352043" y="606551"/>
                  </a:lnTo>
                </a:path>
                <a:path w="2590800" h="607060">
                  <a:moveTo>
                    <a:pt x="771143" y="0"/>
                  </a:moveTo>
                  <a:lnTo>
                    <a:pt x="772667" y="606551"/>
                  </a:lnTo>
                </a:path>
                <a:path w="2590800" h="607060">
                  <a:moveTo>
                    <a:pt x="2590799" y="1523"/>
                  </a:moveTo>
                  <a:lnTo>
                    <a:pt x="2590799" y="606551"/>
                  </a:lnTo>
                </a:path>
                <a:path w="2590800" h="607060">
                  <a:moveTo>
                    <a:pt x="1120139" y="0"/>
                  </a:moveTo>
                  <a:lnTo>
                    <a:pt x="1120139" y="606551"/>
                  </a:lnTo>
                </a:path>
                <a:path w="2590800" h="607060">
                  <a:moveTo>
                    <a:pt x="1470659" y="0"/>
                  </a:moveTo>
                  <a:lnTo>
                    <a:pt x="1470659" y="606551"/>
                  </a:lnTo>
                </a:path>
                <a:path w="2590800" h="607060">
                  <a:moveTo>
                    <a:pt x="1819655" y="0"/>
                  </a:moveTo>
                  <a:lnTo>
                    <a:pt x="1821179" y="606551"/>
                  </a:lnTo>
                </a:path>
                <a:path w="2590800" h="607060">
                  <a:moveTo>
                    <a:pt x="2170175" y="0"/>
                  </a:moveTo>
                  <a:lnTo>
                    <a:pt x="2171699" y="60655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33220" y="3888435"/>
            <a:ext cx="495934" cy="86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240">
              <a:lnSpc>
                <a:spcPct val="157100"/>
              </a:lnSpc>
              <a:spcBef>
                <a:spcPts val="90"/>
              </a:spcBef>
            </a:pPr>
            <a:r>
              <a:rPr sz="1750" spc="15" dirty="0">
                <a:latin typeface="Arial"/>
                <a:cs typeface="Arial"/>
              </a:rPr>
              <a:t>CLR  </a:t>
            </a:r>
            <a:r>
              <a:rPr sz="1750" spc="20" dirty="0">
                <a:latin typeface="Arial"/>
                <a:cs typeface="Arial"/>
              </a:rPr>
              <a:t>CLK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38300" y="4082795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>
                <a:moveTo>
                  <a:pt x="0" y="0"/>
                </a:moveTo>
                <a:lnTo>
                  <a:pt x="55778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82216" y="3090164"/>
            <a:ext cx="177165" cy="570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750" spc="15" dirty="0">
                <a:latin typeface="Arial"/>
                <a:cs typeface="Arial"/>
              </a:rPr>
              <a:t>A  B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25</a:t>
            </a:fld>
            <a:endParaRPr spc="20" dirty="0"/>
          </a:p>
        </p:txBody>
      </p:sp>
      <p:sp>
        <p:nvSpPr>
          <p:cNvPr id="23" name="object 23"/>
          <p:cNvSpPr txBox="1"/>
          <p:nvPr/>
        </p:nvSpPr>
        <p:spPr>
          <a:xfrm>
            <a:off x="3721608" y="5322823"/>
            <a:ext cx="259080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6908" dirty="0">
                <a:latin typeface="Arial"/>
                <a:cs typeface="Arial"/>
              </a:rPr>
              <a:t>0</a:t>
            </a:r>
            <a:r>
              <a:rPr sz="1725" spc="240" baseline="-16908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Q</a:t>
            </a:r>
            <a:r>
              <a:rPr sz="1725" spc="30" baseline="-16908" dirty="0">
                <a:latin typeface="Arial"/>
                <a:cs typeface="Arial"/>
              </a:rPr>
              <a:t>1</a:t>
            </a:r>
            <a:r>
              <a:rPr sz="1725" spc="232" baseline="-16908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Q</a:t>
            </a:r>
            <a:r>
              <a:rPr sz="1725" spc="30" baseline="-16908" dirty="0">
                <a:latin typeface="Arial"/>
                <a:cs typeface="Arial"/>
              </a:rPr>
              <a:t>2</a:t>
            </a:r>
            <a:r>
              <a:rPr sz="1725" spc="247" baseline="-16908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6908" dirty="0">
                <a:latin typeface="Arial"/>
                <a:cs typeface="Arial"/>
              </a:rPr>
              <a:t>3</a:t>
            </a:r>
            <a:r>
              <a:rPr sz="1725" spc="247" baseline="-16908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Q</a:t>
            </a:r>
            <a:r>
              <a:rPr sz="1725" spc="30" baseline="-16908" dirty="0">
                <a:latin typeface="Arial"/>
                <a:cs typeface="Arial"/>
              </a:rPr>
              <a:t>4</a:t>
            </a:r>
            <a:r>
              <a:rPr sz="1725" spc="247" baseline="-16908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6908" dirty="0">
                <a:latin typeface="Arial"/>
                <a:cs typeface="Arial"/>
              </a:rPr>
              <a:t>5</a:t>
            </a:r>
            <a:r>
              <a:rPr sz="1725" spc="240" baseline="-16908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6908" dirty="0">
                <a:latin typeface="Arial"/>
                <a:cs typeface="Arial"/>
              </a:rPr>
              <a:t>6</a:t>
            </a:r>
            <a:r>
              <a:rPr sz="1725" spc="247" baseline="-16908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Q</a:t>
            </a:r>
            <a:r>
              <a:rPr sz="1725" spc="30" baseline="-16908" dirty="0">
                <a:latin typeface="Arial"/>
                <a:cs typeface="Arial"/>
              </a:rPr>
              <a:t>7</a:t>
            </a:r>
            <a:endParaRPr sz="1725" baseline="-16908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700" y="982472"/>
            <a:ext cx="4825999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04617B"/>
                </a:solidFill>
                <a:latin typeface="Calibri"/>
                <a:cs typeface="Calibri"/>
              </a:rPr>
              <a:t>Chips</a:t>
            </a:r>
            <a:r>
              <a:rPr sz="3200" spc="-25" dirty="0">
                <a:solidFill>
                  <a:srgbClr val="04617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617B"/>
                </a:solidFill>
                <a:latin typeface="Calibri"/>
                <a:cs typeface="Calibri"/>
              </a:rPr>
              <a:t>for</a:t>
            </a:r>
            <a:r>
              <a:rPr sz="3200" spc="-15" dirty="0">
                <a:solidFill>
                  <a:srgbClr val="04617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617B"/>
                </a:solidFill>
                <a:latin typeface="Calibri"/>
                <a:cs typeface="Calibri"/>
              </a:rPr>
              <a:t>shift</a:t>
            </a:r>
            <a:r>
              <a:rPr sz="3200" spc="-5" dirty="0">
                <a:solidFill>
                  <a:srgbClr val="04617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617B"/>
                </a:solidFill>
                <a:latin typeface="Calibri"/>
                <a:cs typeface="Calibri"/>
              </a:rPr>
              <a:t>registers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467" y="2306827"/>
            <a:ext cx="435165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30"/>
              </a:spcBef>
              <a:buClr>
                <a:srgbClr val="0AD0D9"/>
              </a:buClr>
              <a:buSzPct val="96078"/>
              <a:buFont typeface="Wingdings 2"/>
              <a:buChar char=""/>
              <a:tabLst>
                <a:tab pos="284480" algn="l"/>
              </a:tabLst>
            </a:pPr>
            <a:r>
              <a:rPr sz="2550" spc="10" dirty="0">
                <a:latin typeface="Constantia"/>
                <a:cs typeface="Constantia"/>
              </a:rPr>
              <a:t>74165</a:t>
            </a:r>
            <a:r>
              <a:rPr sz="2550" spc="-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is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a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8-bit</a:t>
            </a:r>
            <a:r>
              <a:rPr sz="2550" spc="-1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PISO</a:t>
            </a:r>
            <a:r>
              <a:rPr sz="2550" spc="-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register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7228" y="4386072"/>
            <a:ext cx="3918585" cy="1516380"/>
          </a:xfrm>
          <a:custGeom>
            <a:avLst/>
            <a:gdLst/>
            <a:ahLst/>
            <a:cxnLst/>
            <a:rect l="l" t="t" r="r" b="b"/>
            <a:pathLst>
              <a:path w="3918584" h="1516379">
                <a:moveTo>
                  <a:pt x="0" y="0"/>
                </a:moveTo>
                <a:lnTo>
                  <a:pt x="0" y="1516380"/>
                </a:lnTo>
                <a:lnTo>
                  <a:pt x="3918204" y="1516380"/>
                </a:lnTo>
                <a:lnTo>
                  <a:pt x="39182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E6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7227" y="4386071"/>
            <a:ext cx="3918585" cy="151638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750" spc="20" dirty="0">
                <a:latin typeface="Arial"/>
                <a:cs typeface="Arial"/>
              </a:rPr>
              <a:t>74165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36863" y="4456176"/>
            <a:ext cx="914400" cy="1399540"/>
            <a:chOff x="2336863" y="4456176"/>
            <a:chExt cx="914400" cy="13995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2447" y="4456176"/>
              <a:ext cx="149351" cy="2377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37815" y="5334000"/>
              <a:ext cx="629920" cy="76200"/>
            </a:xfrm>
            <a:custGeom>
              <a:avLst/>
              <a:gdLst/>
              <a:ahLst/>
              <a:cxnLst/>
              <a:rect l="l" t="t" r="r" b="b"/>
              <a:pathLst>
                <a:path w="629919" h="76200">
                  <a:moveTo>
                    <a:pt x="620268" y="42672"/>
                  </a:moveTo>
                  <a:lnTo>
                    <a:pt x="573024" y="42672"/>
                  </a:lnTo>
                  <a:lnTo>
                    <a:pt x="573024" y="33528"/>
                  </a:lnTo>
                  <a:lnTo>
                    <a:pt x="553212" y="33475"/>
                  </a:lnTo>
                  <a:lnTo>
                    <a:pt x="553212" y="0"/>
                  </a:lnTo>
                  <a:lnTo>
                    <a:pt x="629412" y="38100"/>
                  </a:lnTo>
                  <a:lnTo>
                    <a:pt x="620268" y="42672"/>
                  </a:lnTo>
                  <a:close/>
                </a:path>
                <a:path w="629919" h="76200">
                  <a:moveTo>
                    <a:pt x="553212" y="42619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553212" y="33475"/>
                  </a:lnTo>
                  <a:lnTo>
                    <a:pt x="553212" y="42619"/>
                  </a:lnTo>
                  <a:close/>
                </a:path>
                <a:path w="629919" h="76200">
                  <a:moveTo>
                    <a:pt x="573024" y="42672"/>
                  </a:moveTo>
                  <a:lnTo>
                    <a:pt x="553212" y="42619"/>
                  </a:lnTo>
                  <a:lnTo>
                    <a:pt x="553212" y="33475"/>
                  </a:lnTo>
                  <a:lnTo>
                    <a:pt x="573024" y="33528"/>
                  </a:lnTo>
                  <a:lnTo>
                    <a:pt x="573024" y="42672"/>
                  </a:lnTo>
                  <a:close/>
                </a:path>
                <a:path w="629919" h="76200">
                  <a:moveTo>
                    <a:pt x="553212" y="76200"/>
                  </a:moveTo>
                  <a:lnTo>
                    <a:pt x="553212" y="42619"/>
                  </a:lnTo>
                  <a:lnTo>
                    <a:pt x="620268" y="42672"/>
                  </a:lnTo>
                  <a:lnTo>
                    <a:pt x="55321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7815" y="5334000"/>
              <a:ext cx="629920" cy="76200"/>
            </a:xfrm>
            <a:custGeom>
              <a:avLst/>
              <a:gdLst/>
              <a:ahLst/>
              <a:cxnLst/>
              <a:rect l="l" t="t" r="r" b="b"/>
              <a:pathLst>
                <a:path w="629919" h="76200">
                  <a:moveTo>
                    <a:pt x="0" y="32003"/>
                  </a:moveTo>
                  <a:lnTo>
                    <a:pt x="573023" y="33527"/>
                  </a:lnTo>
                  <a:lnTo>
                    <a:pt x="573023" y="42671"/>
                  </a:lnTo>
                  <a:lnTo>
                    <a:pt x="0" y="41147"/>
                  </a:lnTo>
                  <a:lnTo>
                    <a:pt x="0" y="32003"/>
                  </a:lnTo>
                  <a:close/>
                </a:path>
                <a:path w="629919" h="76200">
                  <a:moveTo>
                    <a:pt x="553211" y="76199"/>
                  </a:moveTo>
                  <a:lnTo>
                    <a:pt x="553211" y="38099"/>
                  </a:lnTo>
                  <a:lnTo>
                    <a:pt x="553211" y="0"/>
                  </a:lnTo>
                  <a:lnTo>
                    <a:pt x="629411" y="38099"/>
                  </a:lnTo>
                  <a:lnTo>
                    <a:pt x="553211" y="76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7815" y="5711952"/>
              <a:ext cx="629920" cy="76200"/>
            </a:xfrm>
            <a:custGeom>
              <a:avLst/>
              <a:gdLst/>
              <a:ahLst/>
              <a:cxnLst/>
              <a:rect l="l" t="t" r="r" b="b"/>
              <a:pathLst>
                <a:path w="629919" h="76200">
                  <a:moveTo>
                    <a:pt x="553212" y="76200"/>
                  </a:moveTo>
                  <a:lnTo>
                    <a:pt x="553212" y="0"/>
                  </a:lnTo>
                  <a:lnTo>
                    <a:pt x="620268" y="33528"/>
                  </a:lnTo>
                  <a:lnTo>
                    <a:pt x="573024" y="33528"/>
                  </a:lnTo>
                  <a:lnTo>
                    <a:pt x="573024" y="42672"/>
                  </a:lnTo>
                  <a:lnTo>
                    <a:pt x="620268" y="42672"/>
                  </a:lnTo>
                  <a:lnTo>
                    <a:pt x="553212" y="76200"/>
                  </a:lnTo>
                  <a:close/>
                </a:path>
                <a:path w="629919" h="76200">
                  <a:moveTo>
                    <a:pt x="553212" y="42672"/>
                  </a:moveTo>
                  <a:lnTo>
                    <a:pt x="0" y="42672"/>
                  </a:lnTo>
                  <a:lnTo>
                    <a:pt x="0" y="33528"/>
                  </a:lnTo>
                  <a:lnTo>
                    <a:pt x="553212" y="33528"/>
                  </a:lnTo>
                  <a:lnTo>
                    <a:pt x="553212" y="42672"/>
                  </a:lnTo>
                  <a:close/>
                </a:path>
                <a:path w="629919" h="76200">
                  <a:moveTo>
                    <a:pt x="620268" y="42672"/>
                  </a:moveTo>
                  <a:lnTo>
                    <a:pt x="573024" y="42672"/>
                  </a:lnTo>
                  <a:lnTo>
                    <a:pt x="573024" y="33528"/>
                  </a:lnTo>
                  <a:lnTo>
                    <a:pt x="620268" y="33528"/>
                  </a:lnTo>
                  <a:lnTo>
                    <a:pt x="629412" y="38100"/>
                  </a:lnTo>
                  <a:lnTo>
                    <a:pt x="620268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7815" y="5711952"/>
              <a:ext cx="629920" cy="76200"/>
            </a:xfrm>
            <a:custGeom>
              <a:avLst/>
              <a:gdLst/>
              <a:ahLst/>
              <a:cxnLst/>
              <a:rect l="l" t="t" r="r" b="b"/>
              <a:pathLst>
                <a:path w="629919" h="76200">
                  <a:moveTo>
                    <a:pt x="0" y="33527"/>
                  </a:moveTo>
                  <a:lnTo>
                    <a:pt x="573023" y="33527"/>
                  </a:lnTo>
                  <a:lnTo>
                    <a:pt x="573023" y="42671"/>
                  </a:lnTo>
                  <a:lnTo>
                    <a:pt x="0" y="42671"/>
                  </a:lnTo>
                  <a:lnTo>
                    <a:pt x="0" y="33527"/>
                  </a:lnTo>
                  <a:close/>
                </a:path>
                <a:path w="629919" h="76200">
                  <a:moveTo>
                    <a:pt x="553211" y="76199"/>
                  </a:moveTo>
                  <a:lnTo>
                    <a:pt x="553211" y="38099"/>
                  </a:lnTo>
                  <a:lnTo>
                    <a:pt x="553211" y="0"/>
                  </a:lnTo>
                  <a:lnTo>
                    <a:pt x="629411" y="38099"/>
                  </a:lnTo>
                  <a:lnTo>
                    <a:pt x="553211" y="76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6559" y="5586984"/>
              <a:ext cx="289560" cy="264160"/>
            </a:xfrm>
            <a:custGeom>
              <a:avLst/>
              <a:gdLst/>
              <a:ahLst/>
              <a:cxnLst/>
              <a:rect l="l" t="t" r="r" b="b"/>
              <a:pathLst>
                <a:path w="289560" h="264160">
                  <a:moveTo>
                    <a:pt x="0" y="263652"/>
                  </a:moveTo>
                  <a:lnTo>
                    <a:pt x="21336" y="0"/>
                  </a:lnTo>
                  <a:lnTo>
                    <a:pt x="289560" y="155448"/>
                  </a:lnTo>
                  <a:lnTo>
                    <a:pt x="0" y="263652"/>
                  </a:lnTo>
                  <a:close/>
                </a:path>
              </a:pathLst>
            </a:custGeom>
            <a:solidFill>
              <a:srgbClr val="0E6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6559" y="5586984"/>
              <a:ext cx="289560" cy="264160"/>
            </a:xfrm>
            <a:custGeom>
              <a:avLst/>
              <a:gdLst/>
              <a:ahLst/>
              <a:cxnLst/>
              <a:rect l="l" t="t" r="r" b="b"/>
              <a:pathLst>
                <a:path w="289560" h="264160">
                  <a:moveTo>
                    <a:pt x="289559" y="155447"/>
                  </a:moveTo>
                  <a:lnTo>
                    <a:pt x="21335" y="0"/>
                  </a:lnTo>
                  <a:lnTo>
                    <a:pt x="0" y="263651"/>
                  </a:lnTo>
                  <a:lnTo>
                    <a:pt x="289559" y="15544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7815" y="4500372"/>
              <a:ext cx="489584" cy="74930"/>
            </a:xfrm>
            <a:custGeom>
              <a:avLst/>
              <a:gdLst/>
              <a:ahLst/>
              <a:cxnLst/>
              <a:rect l="l" t="t" r="r" b="b"/>
              <a:pathLst>
                <a:path w="489585" h="74929">
                  <a:moveTo>
                    <a:pt x="432816" y="42672"/>
                  </a:moveTo>
                  <a:lnTo>
                    <a:pt x="413004" y="42602"/>
                  </a:lnTo>
                  <a:lnTo>
                    <a:pt x="413004" y="0"/>
                  </a:lnTo>
                  <a:lnTo>
                    <a:pt x="477012" y="32004"/>
                  </a:lnTo>
                  <a:lnTo>
                    <a:pt x="432816" y="32004"/>
                  </a:lnTo>
                  <a:lnTo>
                    <a:pt x="432816" y="42672"/>
                  </a:lnTo>
                  <a:close/>
                </a:path>
                <a:path w="489585" h="74929">
                  <a:moveTo>
                    <a:pt x="413004" y="42602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413004" y="32004"/>
                  </a:lnTo>
                  <a:lnTo>
                    <a:pt x="413004" y="42602"/>
                  </a:lnTo>
                  <a:close/>
                </a:path>
                <a:path w="489585" h="74929">
                  <a:moveTo>
                    <a:pt x="479679" y="42672"/>
                  </a:moveTo>
                  <a:lnTo>
                    <a:pt x="432816" y="42672"/>
                  </a:lnTo>
                  <a:lnTo>
                    <a:pt x="432816" y="32004"/>
                  </a:lnTo>
                  <a:lnTo>
                    <a:pt x="477012" y="32004"/>
                  </a:lnTo>
                  <a:lnTo>
                    <a:pt x="489204" y="38100"/>
                  </a:lnTo>
                  <a:lnTo>
                    <a:pt x="479679" y="42672"/>
                  </a:lnTo>
                  <a:close/>
                </a:path>
                <a:path w="489585" h="74929">
                  <a:moveTo>
                    <a:pt x="413004" y="74676"/>
                  </a:moveTo>
                  <a:lnTo>
                    <a:pt x="413004" y="42602"/>
                  </a:lnTo>
                  <a:lnTo>
                    <a:pt x="479679" y="42672"/>
                  </a:lnTo>
                  <a:lnTo>
                    <a:pt x="413004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7815" y="4500372"/>
              <a:ext cx="489584" cy="74930"/>
            </a:xfrm>
            <a:custGeom>
              <a:avLst/>
              <a:gdLst/>
              <a:ahLst/>
              <a:cxnLst/>
              <a:rect l="l" t="t" r="r" b="b"/>
              <a:pathLst>
                <a:path w="489585" h="74929">
                  <a:moveTo>
                    <a:pt x="0" y="32003"/>
                  </a:moveTo>
                  <a:lnTo>
                    <a:pt x="432815" y="32003"/>
                  </a:lnTo>
                  <a:lnTo>
                    <a:pt x="432815" y="42671"/>
                  </a:lnTo>
                  <a:lnTo>
                    <a:pt x="0" y="41147"/>
                  </a:lnTo>
                  <a:lnTo>
                    <a:pt x="0" y="32003"/>
                  </a:lnTo>
                  <a:close/>
                </a:path>
                <a:path w="489585" h="74929">
                  <a:moveTo>
                    <a:pt x="413003" y="74675"/>
                  </a:moveTo>
                  <a:lnTo>
                    <a:pt x="413003" y="38099"/>
                  </a:lnTo>
                  <a:lnTo>
                    <a:pt x="413003" y="0"/>
                  </a:lnTo>
                  <a:lnTo>
                    <a:pt x="489203" y="38099"/>
                  </a:lnTo>
                  <a:lnTo>
                    <a:pt x="413003" y="74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7815" y="4803648"/>
              <a:ext cx="629920" cy="74930"/>
            </a:xfrm>
            <a:custGeom>
              <a:avLst/>
              <a:gdLst/>
              <a:ahLst/>
              <a:cxnLst/>
              <a:rect l="l" t="t" r="r" b="b"/>
              <a:pathLst>
                <a:path w="629919" h="74929">
                  <a:moveTo>
                    <a:pt x="573024" y="42672"/>
                  </a:moveTo>
                  <a:lnTo>
                    <a:pt x="553212" y="42619"/>
                  </a:lnTo>
                  <a:lnTo>
                    <a:pt x="553212" y="0"/>
                  </a:lnTo>
                  <a:lnTo>
                    <a:pt x="617220" y="32004"/>
                  </a:lnTo>
                  <a:lnTo>
                    <a:pt x="573024" y="32004"/>
                  </a:lnTo>
                  <a:lnTo>
                    <a:pt x="573024" y="42672"/>
                  </a:lnTo>
                  <a:close/>
                </a:path>
                <a:path w="629919" h="74929">
                  <a:moveTo>
                    <a:pt x="553212" y="42619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553212" y="32004"/>
                  </a:lnTo>
                  <a:lnTo>
                    <a:pt x="553212" y="42619"/>
                  </a:lnTo>
                  <a:close/>
                </a:path>
                <a:path w="629919" h="74929">
                  <a:moveTo>
                    <a:pt x="619887" y="42672"/>
                  </a:moveTo>
                  <a:lnTo>
                    <a:pt x="573024" y="42672"/>
                  </a:lnTo>
                  <a:lnTo>
                    <a:pt x="573024" y="32004"/>
                  </a:lnTo>
                  <a:lnTo>
                    <a:pt x="617220" y="32004"/>
                  </a:lnTo>
                  <a:lnTo>
                    <a:pt x="629412" y="38100"/>
                  </a:lnTo>
                  <a:lnTo>
                    <a:pt x="619887" y="42672"/>
                  </a:lnTo>
                  <a:close/>
                </a:path>
                <a:path w="629919" h="74929">
                  <a:moveTo>
                    <a:pt x="553212" y="74676"/>
                  </a:moveTo>
                  <a:lnTo>
                    <a:pt x="553212" y="42619"/>
                  </a:lnTo>
                  <a:lnTo>
                    <a:pt x="619887" y="42672"/>
                  </a:lnTo>
                  <a:lnTo>
                    <a:pt x="553212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37815" y="4803648"/>
              <a:ext cx="629920" cy="74930"/>
            </a:xfrm>
            <a:custGeom>
              <a:avLst/>
              <a:gdLst/>
              <a:ahLst/>
              <a:cxnLst/>
              <a:rect l="l" t="t" r="r" b="b"/>
              <a:pathLst>
                <a:path w="629919" h="74929">
                  <a:moveTo>
                    <a:pt x="0" y="32003"/>
                  </a:moveTo>
                  <a:lnTo>
                    <a:pt x="573023" y="32003"/>
                  </a:lnTo>
                  <a:lnTo>
                    <a:pt x="573023" y="42671"/>
                  </a:lnTo>
                  <a:lnTo>
                    <a:pt x="0" y="41147"/>
                  </a:lnTo>
                  <a:lnTo>
                    <a:pt x="0" y="32003"/>
                  </a:lnTo>
                  <a:close/>
                </a:path>
                <a:path w="629919" h="74929">
                  <a:moveTo>
                    <a:pt x="553211" y="74675"/>
                  </a:moveTo>
                  <a:lnTo>
                    <a:pt x="553211" y="38099"/>
                  </a:lnTo>
                  <a:lnTo>
                    <a:pt x="553211" y="0"/>
                  </a:lnTo>
                  <a:lnTo>
                    <a:pt x="629411" y="38099"/>
                  </a:lnTo>
                  <a:lnTo>
                    <a:pt x="553211" y="74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30883" y="5025338"/>
            <a:ext cx="921385" cy="8636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90"/>
              </a:spcBef>
            </a:pPr>
            <a:r>
              <a:rPr sz="1750" spc="20" dirty="0">
                <a:latin typeface="Arial"/>
                <a:cs typeface="Arial"/>
              </a:rPr>
              <a:t>CLK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INH</a:t>
            </a:r>
            <a:endParaRPr sz="1750">
              <a:latin typeface="Arial"/>
              <a:cs typeface="Arial"/>
            </a:endParaRPr>
          </a:p>
          <a:p>
            <a:pPr marR="55244" algn="r">
              <a:lnSpc>
                <a:spcPct val="100000"/>
              </a:lnSpc>
              <a:spcBef>
                <a:spcPts val="1200"/>
              </a:spcBef>
            </a:pPr>
            <a:r>
              <a:rPr sz="1750" spc="20" dirty="0">
                <a:latin typeface="Arial"/>
                <a:cs typeface="Arial"/>
              </a:rPr>
              <a:t>CLK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6188" y="4233671"/>
            <a:ext cx="280670" cy="1905"/>
          </a:xfrm>
          <a:custGeom>
            <a:avLst/>
            <a:gdLst/>
            <a:ahLst/>
            <a:cxnLst/>
            <a:rect l="l" t="t" r="r" b="b"/>
            <a:pathLst>
              <a:path w="280669" h="1904">
                <a:moveTo>
                  <a:pt x="0" y="0"/>
                </a:moveTo>
                <a:lnTo>
                  <a:pt x="280415" y="15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67332" y="4185920"/>
            <a:ext cx="694055" cy="570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3030" marR="5080" indent="-100965">
              <a:lnSpc>
                <a:spcPct val="102299"/>
              </a:lnSpc>
              <a:spcBef>
                <a:spcPts val="90"/>
              </a:spcBef>
            </a:pPr>
            <a:r>
              <a:rPr sz="1750" spc="20" dirty="0">
                <a:latin typeface="Arial"/>
                <a:cs typeface="Arial"/>
              </a:rPr>
              <a:t>S</a:t>
            </a:r>
            <a:r>
              <a:rPr sz="1750" spc="25" dirty="0">
                <a:latin typeface="Arial"/>
                <a:cs typeface="Arial"/>
              </a:rPr>
              <a:t>H</a:t>
            </a:r>
            <a:r>
              <a:rPr sz="1750" spc="5" dirty="0">
                <a:latin typeface="Arial"/>
                <a:cs typeface="Arial"/>
              </a:rPr>
              <a:t>/</a:t>
            </a:r>
            <a:r>
              <a:rPr sz="1750" spc="15" dirty="0">
                <a:latin typeface="Arial"/>
                <a:cs typeface="Arial"/>
              </a:rPr>
              <a:t>LD  </a:t>
            </a:r>
            <a:r>
              <a:rPr sz="1750" spc="20" dirty="0">
                <a:latin typeface="Arial"/>
                <a:cs typeface="Arial"/>
              </a:rPr>
              <a:t>SER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00855" y="3774947"/>
            <a:ext cx="3923665" cy="1903730"/>
            <a:chOff x="3800855" y="3774947"/>
            <a:chExt cx="3923665" cy="1903730"/>
          </a:xfrm>
        </p:grpSpPr>
        <p:sp>
          <p:nvSpPr>
            <p:cNvPr id="22" name="object 22"/>
            <p:cNvSpPr/>
            <p:nvPr/>
          </p:nvSpPr>
          <p:spPr>
            <a:xfrm>
              <a:off x="3805427" y="3779519"/>
              <a:ext cx="2590800" cy="607060"/>
            </a:xfrm>
            <a:custGeom>
              <a:avLst/>
              <a:gdLst/>
              <a:ahLst/>
              <a:cxnLst/>
              <a:rect l="l" t="t" r="r" b="b"/>
              <a:pathLst>
                <a:path w="2590800" h="607060">
                  <a:moveTo>
                    <a:pt x="0" y="0"/>
                  </a:moveTo>
                  <a:lnTo>
                    <a:pt x="1523" y="606551"/>
                  </a:lnTo>
                </a:path>
                <a:path w="2590800" h="607060">
                  <a:moveTo>
                    <a:pt x="352043" y="0"/>
                  </a:moveTo>
                  <a:lnTo>
                    <a:pt x="352043" y="606551"/>
                  </a:lnTo>
                </a:path>
                <a:path w="2590800" h="607060">
                  <a:moveTo>
                    <a:pt x="771143" y="0"/>
                  </a:moveTo>
                  <a:lnTo>
                    <a:pt x="772667" y="606551"/>
                  </a:lnTo>
                </a:path>
                <a:path w="2590800" h="607060">
                  <a:moveTo>
                    <a:pt x="2590799" y="0"/>
                  </a:moveTo>
                  <a:lnTo>
                    <a:pt x="2590799" y="606551"/>
                  </a:lnTo>
                </a:path>
                <a:path w="2590800" h="607060">
                  <a:moveTo>
                    <a:pt x="1120139" y="0"/>
                  </a:moveTo>
                  <a:lnTo>
                    <a:pt x="1120139" y="606551"/>
                  </a:lnTo>
                </a:path>
                <a:path w="2590800" h="607060">
                  <a:moveTo>
                    <a:pt x="1470659" y="0"/>
                  </a:moveTo>
                  <a:lnTo>
                    <a:pt x="1470659" y="606551"/>
                  </a:lnTo>
                </a:path>
                <a:path w="2590800" h="607060">
                  <a:moveTo>
                    <a:pt x="1819655" y="0"/>
                  </a:moveTo>
                  <a:lnTo>
                    <a:pt x="1821179" y="606551"/>
                  </a:lnTo>
                </a:path>
                <a:path w="2590800" h="607060">
                  <a:moveTo>
                    <a:pt x="2170175" y="0"/>
                  </a:moveTo>
                  <a:lnTo>
                    <a:pt x="2171699" y="60655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85432" y="4651248"/>
              <a:ext cx="769620" cy="76200"/>
            </a:xfrm>
            <a:custGeom>
              <a:avLst/>
              <a:gdLst/>
              <a:ahLst/>
              <a:cxnLst/>
              <a:rect l="l" t="t" r="r" b="b"/>
              <a:pathLst>
                <a:path w="769620" h="76200">
                  <a:moveTo>
                    <a:pt x="693420" y="76200"/>
                  </a:moveTo>
                  <a:lnTo>
                    <a:pt x="693420" y="0"/>
                  </a:lnTo>
                  <a:lnTo>
                    <a:pt x="760476" y="33528"/>
                  </a:lnTo>
                  <a:lnTo>
                    <a:pt x="711708" y="33528"/>
                  </a:lnTo>
                  <a:lnTo>
                    <a:pt x="711708" y="42672"/>
                  </a:lnTo>
                  <a:lnTo>
                    <a:pt x="760476" y="42672"/>
                  </a:lnTo>
                  <a:lnTo>
                    <a:pt x="693420" y="76200"/>
                  </a:lnTo>
                  <a:close/>
                </a:path>
                <a:path w="769620" h="76200">
                  <a:moveTo>
                    <a:pt x="693420" y="42672"/>
                  </a:moveTo>
                  <a:lnTo>
                    <a:pt x="0" y="42672"/>
                  </a:lnTo>
                  <a:lnTo>
                    <a:pt x="0" y="33528"/>
                  </a:lnTo>
                  <a:lnTo>
                    <a:pt x="693420" y="33528"/>
                  </a:lnTo>
                  <a:lnTo>
                    <a:pt x="693420" y="42672"/>
                  </a:lnTo>
                  <a:close/>
                </a:path>
                <a:path w="769620" h="76200">
                  <a:moveTo>
                    <a:pt x="760476" y="42672"/>
                  </a:moveTo>
                  <a:lnTo>
                    <a:pt x="711708" y="42672"/>
                  </a:lnTo>
                  <a:lnTo>
                    <a:pt x="711708" y="33528"/>
                  </a:lnTo>
                  <a:lnTo>
                    <a:pt x="760476" y="33528"/>
                  </a:lnTo>
                  <a:lnTo>
                    <a:pt x="769620" y="38100"/>
                  </a:lnTo>
                  <a:lnTo>
                    <a:pt x="760476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85431" y="4651247"/>
              <a:ext cx="769620" cy="76200"/>
            </a:xfrm>
            <a:custGeom>
              <a:avLst/>
              <a:gdLst/>
              <a:ahLst/>
              <a:cxnLst/>
              <a:rect l="l" t="t" r="r" b="b"/>
              <a:pathLst>
                <a:path w="769620" h="76200">
                  <a:moveTo>
                    <a:pt x="0" y="33527"/>
                  </a:moveTo>
                  <a:lnTo>
                    <a:pt x="711707" y="33527"/>
                  </a:lnTo>
                  <a:lnTo>
                    <a:pt x="711707" y="42671"/>
                  </a:lnTo>
                  <a:lnTo>
                    <a:pt x="0" y="42671"/>
                  </a:lnTo>
                  <a:lnTo>
                    <a:pt x="0" y="33527"/>
                  </a:lnTo>
                  <a:close/>
                </a:path>
                <a:path w="769620" h="76200">
                  <a:moveTo>
                    <a:pt x="693419" y="76199"/>
                  </a:moveTo>
                  <a:lnTo>
                    <a:pt x="693419" y="38099"/>
                  </a:lnTo>
                  <a:lnTo>
                    <a:pt x="693419" y="0"/>
                  </a:lnTo>
                  <a:lnTo>
                    <a:pt x="769619" y="38099"/>
                  </a:lnTo>
                  <a:lnTo>
                    <a:pt x="693419" y="76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4116" y="5561076"/>
              <a:ext cx="699770" cy="76200"/>
            </a:xfrm>
            <a:custGeom>
              <a:avLst/>
              <a:gdLst/>
              <a:ahLst/>
              <a:cxnLst/>
              <a:rect l="l" t="t" r="r" b="b"/>
              <a:pathLst>
                <a:path w="699770" h="76200">
                  <a:moveTo>
                    <a:pt x="623316" y="76200"/>
                  </a:moveTo>
                  <a:lnTo>
                    <a:pt x="623316" y="0"/>
                  </a:lnTo>
                  <a:lnTo>
                    <a:pt x="690372" y="33528"/>
                  </a:lnTo>
                  <a:lnTo>
                    <a:pt x="643128" y="33528"/>
                  </a:lnTo>
                  <a:lnTo>
                    <a:pt x="643128" y="42672"/>
                  </a:lnTo>
                  <a:lnTo>
                    <a:pt x="690372" y="42672"/>
                  </a:lnTo>
                  <a:lnTo>
                    <a:pt x="623316" y="76200"/>
                  </a:lnTo>
                  <a:close/>
                </a:path>
                <a:path w="699770" h="76200">
                  <a:moveTo>
                    <a:pt x="623316" y="42672"/>
                  </a:moveTo>
                  <a:lnTo>
                    <a:pt x="0" y="42672"/>
                  </a:lnTo>
                  <a:lnTo>
                    <a:pt x="0" y="33528"/>
                  </a:lnTo>
                  <a:lnTo>
                    <a:pt x="623316" y="33528"/>
                  </a:lnTo>
                  <a:lnTo>
                    <a:pt x="623316" y="42672"/>
                  </a:lnTo>
                  <a:close/>
                </a:path>
                <a:path w="699770" h="76200">
                  <a:moveTo>
                    <a:pt x="690372" y="42672"/>
                  </a:moveTo>
                  <a:lnTo>
                    <a:pt x="643128" y="42672"/>
                  </a:lnTo>
                  <a:lnTo>
                    <a:pt x="643128" y="33528"/>
                  </a:lnTo>
                  <a:lnTo>
                    <a:pt x="690372" y="33528"/>
                  </a:lnTo>
                  <a:lnTo>
                    <a:pt x="699516" y="38100"/>
                  </a:lnTo>
                  <a:lnTo>
                    <a:pt x="690372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24115" y="5561075"/>
              <a:ext cx="699770" cy="76200"/>
            </a:xfrm>
            <a:custGeom>
              <a:avLst/>
              <a:gdLst/>
              <a:ahLst/>
              <a:cxnLst/>
              <a:rect l="l" t="t" r="r" b="b"/>
              <a:pathLst>
                <a:path w="699770" h="76200">
                  <a:moveTo>
                    <a:pt x="0" y="33527"/>
                  </a:moveTo>
                  <a:lnTo>
                    <a:pt x="643127" y="33527"/>
                  </a:lnTo>
                  <a:lnTo>
                    <a:pt x="643127" y="42671"/>
                  </a:lnTo>
                  <a:lnTo>
                    <a:pt x="0" y="42671"/>
                  </a:lnTo>
                  <a:lnTo>
                    <a:pt x="0" y="33527"/>
                  </a:lnTo>
                  <a:close/>
                </a:path>
                <a:path w="699770" h="76200">
                  <a:moveTo>
                    <a:pt x="623315" y="76199"/>
                  </a:moveTo>
                  <a:lnTo>
                    <a:pt x="623315" y="38099"/>
                  </a:lnTo>
                  <a:lnTo>
                    <a:pt x="623315" y="0"/>
                  </a:lnTo>
                  <a:lnTo>
                    <a:pt x="699515" y="38099"/>
                  </a:lnTo>
                  <a:lnTo>
                    <a:pt x="623315" y="76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0859" y="5518403"/>
              <a:ext cx="147827" cy="16001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721608" y="3276091"/>
            <a:ext cx="248920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0" dirty="0">
                <a:latin typeface="Arial"/>
                <a:cs typeface="Arial"/>
              </a:rPr>
              <a:t>D</a:t>
            </a:r>
            <a:r>
              <a:rPr sz="1725" spc="15" baseline="-16908" dirty="0">
                <a:latin typeface="Arial"/>
                <a:cs typeface="Arial"/>
              </a:rPr>
              <a:t>0</a:t>
            </a:r>
            <a:r>
              <a:rPr sz="1725" spc="240" baseline="-16908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D</a:t>
            </a:r>
            <a:r>
              <a:rPr sz="1725" spc="37" baseline="-16908" dirty="0">
                <a:latin typeface="Arial"/>
                <a:cs typeface="Arial"/>
              </a:rPr>
              <a:t>1</a:t>
            </a:r>
            <a:r>
              <a:rPr sz="1725" spc="225" baseline="-16908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2</a:t>
            </a:r>
            <a:r>
              <a:rPr sz="1725" spc="262" baseline="-16908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3</a:t>
            </a:r>
            <a:r>
              <a:rPr sz="1725" spc="240" baseline="-16908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4</a:t>
            </a:r>
            <a:r>
              <a:rPr sz="1725" spc="225" baseline="-16908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D</a:t>
            </a:r>
            <a:r>
              <a:rPr sz="1725" spc="37" baseline="-16908" dirty="0">
                <a:latin typeface="Arial"/>
                <a:cs typeface="Arial"/>
              </a:rPr>
              <a:t>5</a:t>
            </a:r>
            <a:r>
              <a:rPr sz="1725" spc="240" baseline="-16908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6</a:t>
            </a:r>
            <a:r>
              <a:rPr sz="1725" spc="240" baseline="-16908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7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33359" y="4528820"/>
            <a:ext cx="33718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Q</a:t>
            </a:r>
            <a:r>
              <a:rPr sz="1725" spc="30" baseline="-16908" dirty="0">
                <a:latin typeface="Arial"/>
                <a:cs typeface="Arial"/>
              </a:rPr>
              <a:t>7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33359" y="5075935"/>
            <a:ext cx="33718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Q</a:t>
            </a:r>
            <a:r>
              <a:rPr sz="1725" spc="30" baseline="-16908" dirty="0">
                <a:latin typeface="Arial"/>
                <a:cs typeface="Arial"/>
              </a:rPr>
              <a:t>7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65364" y="529590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26</a:t>
            </a:fld>
            <a:endParaRPr spc="2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327" y="1124204"/>
            <a:ext cx="4373373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04617B"/>
                </a:solidFill>
                <a:latin typeface="Calibri"/>
                <a:cs typeface="Calibri"/>
              </a:rPr>
              <a:t>Chips</a:t>
            </a:r>
            <a:r>
              <a:rPr sz="3200" spc="-25" dirty="0">
                <a:solidFill>
                  <a:srgbClr val="04617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617B"/>
                </a:solidFill>
                <a:latin typeface="Calibri"/>
                <a:cs typeface="Calibri"/>
              </a:rPr>
              <a:t>for</a:t>
            </a:r>
            <a:r>
              <a:rPr sz="3200" spc="-15" dirty="0">
                <a:solidFill>
                  <a:srgbClr val="04617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617B"/>
                </a:solidFill>
                <a:latin typeface="Calibri"/>
                <a:cs typeface="Calibri"/>
              </a:rPr>
              <a:t>shift</a:t>
            </a:r>
            <a:r>
              <a:rPr sz="3200" spc="-5" dirty="0">
                <a:solidFill>
                  <a:srgbClr val="04617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617B"/>
                </a:solidFill>
                <a:latin typeface="Calibri"/>
                <a:cs typeface="Calibri"/>
              </a:rPr>
              <a:t>registers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6016" y="3779520"/>
            <a:ext cx="2870200" cy="2121535"/>
          </a:xfrm>
          <a:custGeom>
            <a:avLst/>
            <a:gdLst/>
            <a:ahLst/>
            <a:cxnLst/>
            <a:rect l="l" t="t" r="r" b="b"/>
            <a:pathLst>
              <a:path w="2870200" h="2121535">
                <a:moveTo>
                  <a:pt x="0" y="0"/>
                </a:moveTo>
                <a:lnTo>
                  <a:pt x="0" y="2121408"/>
                </a:lnTo>
                <a:lnTo>
                  <a:pt x="2869692" y="2121408"/>
                </a:lnTo>
                <a:lnTo>
                  <a:pt x="28696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E6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6016" y="3779520"/>
            <a:ext cx="2870200" cy="212153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50" spc="20" dirty="0">
                <a:latin typeface="Arial"/>
                <a:cs typeface="Arial"/>
              </a:rPr>
              <a:t>74195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45651" y="3892867"/>
            <a:ext cx="2595245" cy="2619375"/>
            <a:chOff x="2545651" y="3892867"/>
            <a:chExt cx="2595245" cy="2619375"/>
          </a:xfrm>
        </p:grpSpPr>
        <p:sp>
          <p:nvSpPr>
            <p:cNvPr id="6" name="object 6"/>
            <p:cNvSpPr/>
            <p:nvPr/>
          </p:nvSpPr>
          <p:spPr>
            <a:xfrm>
              <a:off x="2546604" y="5672328"/>
              <a:ext cx="629920" cy="74930"/>
            </a:xfrm>
            <a:custGeom>
              <a:avLst/>
              <a:gdLst/>
              <a:ahLst/>
              <a:cxnLst/>
              <a:rect l="l" t="t" r="r" b="b"/>
              <a:pathLst>
                <a:path w="629919" h="74929">
                  <a:moveTo>
                    <a:pt x="573024" y="42672"/>
                  </a:moveTo>
                  <a:lnTo>
                    <a:pt x="553212" y="42619"/>
                  </a:lnTo>
                  <a:lnTo>
                    <a:pt x="553212" y="0"/>
                  </a:lnTo>
                  <a:lnTo>
                    <a:pt x="619887" y="32004"/>
                  </a:lnTo>
                  <a:lnTo>
                    <a:pt x="573024" y="32004"/>
                  </a:lnTo>
                  <a:lnTo>
                    <a:pt x="573024" y="42672"/>
                  </a:lnTo>
                  <a:close/>
                </a:path>
                <a:path w="629919" h="74929">
                  <a:moveTo>
                    <a:pt x="553212" y="42619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553212" y="32004"/>
                  </a:lnTo>
                  <a:lnTo>
                    <a:pt x="553212" y="42619"/>
                  </a:lnTo>
                  <a:close/>
                </a:path>
                <a:path w="629919" h="74929">
                  <a:moveTo>
                    <a:pt x="617220" y="42672"/>
                  </a:moveTo>
                  <a:lnTo>
                    <a:pt x="573024" y="42672"/>
                  </a:lnTo>
                  <a:lnTo>
                    <a:pt x="573024" y="32004"/>
                  </a:lnTo>
                  <a:lnTo>
                    <a:pt x="619887" y="32004"/>
                  </a:lnTo>
                  <a:lnTo>
                    <a:pt x="629412" y="36576"/>
                  </a:lnTo>
                  <a:lnTo>
                    <a:pt x="617220" y="42672"/>
                  </a:lnTo>
                  <a:close/>
                </a:path>
                <a:path w="629919" h="74929">
                  <a:moveTo>
                    <a:pt x="553212" y="74676"/>
                  </a:moveTo>
                  <a:lnTo>
                    <a:pt x="553212" y="42619"/>
                  </a:lnTo>
                  <a:lnTo>
                    <a:pt x="617220" y="42672"/>
                  </a:lnTo>
                  <a:lnTo>
                    <a:pt x="553212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46603" y="5672327"/>
              <a:ext cx="629920" cy="74930"/>
            </a:xfrm>
            <a:custGeom>
              <a:avLst/>
              <a:gdLst/>
              <a:ahLst/>
              <a:cxnLst/>
              <a:rect l="l" t="t" r="r" b="b"/>
              <a:pathLst>
                <a:path w="629919" h="74929">
                  <a:moveTo>
                    <a:pt x="0" y="32003"/>
                  </a:moveTo>
                  <a:lnTo>
                    <a:pt x="573023" y="32003"/>
                  </a:lnTo>
                  <a:lnTo>
                    <a:pt x="573023" y="42671"/>
                  </a:lnTo>
                  <a:lnTo>
                    <a:pt x="0" y="41147"/>
                  </a:lnTo>
                  <a:lnTo>
                    <a:pt x="0" y="32003"/>
                  </a:lnTo>
                  <a:close/>
                </a:path>
                <a:path w="629919" h="74929">
                  <a:moveTo>
                    <a:pt x="553211" y="74675"/>
                  </a:moveTo>
                  <a:lnTo>
                    <a:pt x="553211" y="36575"/>
                  </a:lnTo>
                  <a:lnTo>
                    <a:pt x="553211" y="0"/>
                  </a:lnTo>
                  <a:lnTo>
                    <a:pt x="629411" y="36575"/>
                  </a:lnTo>
                  <a:lnTo>
                    <a:pt x="553211" y="74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3824" y="5545836"/>
              <a:ext cx="292735" cy="264160"/>
            </a:xfrm>
            <a:custGeom>
              <a:avLst/>
              <a:gdLst/>
              <a:ahLst/>
              <a:cxnLst/>
              <a:rect l="l" t="t" r="r" b="b"/>
              <a:pathLst>
                <a:path w="292735" h="264160">
                  <a:moveTo>
                    <a:pt x="0" y="263652"/>
                  </a:moveTo>
                  <a:lnTo>
                    <a:pt x="22860" y="0"/>
                  </a:lnTo>
                  <a:lnTo>
                    <a:pt x="292608" y="155448"/>
                  </a:lnTo>
                  <a:lnTo>
                    <a:pt x="0" y="263652"/>
                  </a:lnTo>
                  <a:close/>
                </a:path>
              </a:pathLst>
            </a:custGeom>
            <a:solidFill>
              <a:srgbClr val="0E6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3823" y="5545835"/>
              <a:ext cx="292735" cy="264160"/>
            </a:xfrm>
            <a:custGeom>
              <a:avLst/>
              <a:gdLst/>
              <a:ahLst/>
              <a:cxnLst/>
              <a:rect l="l" t="t" r="r" b="b"/>
              <a:pathLst>
                <a:path w="292735" h="264160">
                  <a:moveTo>
                    <a:pt x="292607" y="155447"/>
                  </a:moveTo>
                  <a:lnTo>
                    <a:pt x="22859" y="0"/>
                  </a:lnTo>
                  <a:lnTo>
                    <a:pt x="0" y="263651"/>
                  </a:lnTo>
                  <a:lnTo>
                    <a:pt x="292607" y="15544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46604" y="3893820"/>
              <a:ext cx="629920" cy="76200"/>
            </a:xfrm>
            <a:custGeom>
              <a:avLst/>
              <a:gdLst/>
              <a:ahLst/>
              <a:cxnLst/>
              <a:rect l="l" t="t" r="r" b="b"/>
              <a:pathLst>
                <a:path w="629919" h="76200">
                  <a:moveTo>
                    <a:pt x="620268" y="42672"/>
                  </a:moveTo>
                  <a:lnTo>
                    <a:pt x="573024" y="42672"/>
                  </a:lnTo>
                  <a:lnTo>
                    <a:pt x="573024" y="33528"/>
                  </a:lnTo>
                  <a:lnTo>
                    <a:pt x="553212" y="33475"/>
                  </a:lnTo>
                  <a:lnTo>
                    <a:pt x="553212" y="0"/>
                  </a:lnTo>
                  <a:lnTo>
                    <a:pt x="629412" y="38100"/>
                  </a:lnTo>
                  <a:lnTo>
                    <a:pt x="620268" y="42672"/>
                  </a:lnTo>
                  <a:close/>
                </a:path>
                <a:path w="629919" h="76200">
                  <a:moveTo>
                    <a:pt x="553212" y="42619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553212" y="33475"/>
                  </a:lnTo>
                  <a:lnTo>
                    <a:pt x="553212" y="42619"/>
                  </a:lnTo>
                  <a:close/>
                </a:path>
                <a:path w="629919" h="76200">
                  <a:moveTo>
                    <a:pt x="573024" y="42672"/>
                  </a:moveTo>
                  <a:lnTo>
                    <a:pt x="553212" y="42619"/>
                  </a:lnTo>
                  <a:lnTo>
                    <a:pt x="553212" y="33475"/>
                  </a:lnTo>
                  <a:lnTo>
                    <a:pt x="573024" y="33528"/>
                  </a:lnTo>
                  <a:lnTo>
                    <a:pt x="573024" y="42672"/>
                  </a:lnTo>
                  <a:close/>
                </a:path>
                <a:path w="629919" h="76200">
                  <a:moveTo>
                    <a:pt x="553212" y="76200"/>
                  </a:moveTo>
                  <a:lnTo>
                    <a:pt x="553212" y="42619"/>
                  </a:lnTo>
                  <a:lnTo>
                    <a:pt x="620268" y="42672"/>
                  </a:lnTo>
                  <a:lnTo>
                    <a:pt x="55321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6603" y="3893819"/>
              <a:ext cx="629920" cy="76200"/>
            </a:xfrm>
            <a:custGeom>
              <a:avLst/>
              <a:gdLst/>
              <a:ahLst/>
              <a:cxnLst/>
              <a:rect l="l" t="t" r="r" b="b"/>
              <a:pathLst>
                <a:path w="629919" h="76200">
                  <a:moveTo>
                    <a:pt x="0" y="32003"/>
                  </a:moveTo>
                  <a:lnTo>
                    <a:pt x="573023" y="33527"/>
                  </a:lnTo>
                  <a:lnTo>
                    <a:pt x="573023" y="42671"/>
                  </a:lnTo>
                  <a:lnTo>
                    <a:pt x="0" y="41147"/>
                  </a:lnTo>
                  <a:lnTo>
                    <a:pt x="0" y="32003"/>
                  </a:lnTo>
                  <a:close/>
                </a:path>
                <a:path w="629919" h="76200">
                  <a:moveTo>
                    <a:pt x="553211" y="76199"/>
                  </a:moveTo>
                  <a:lnTo>
                    <a:pt x="553211" y="38099"/>
                  </a:lnTo>
                  <a:lnTo>
                    <a:pt x="553211" y="0"/>
                  </a:lnTo>
                  <a:lnTo>
                    <a:pt x="629411" y="38099"/>
                  </a:lnTo>
                  <a:lnTo>
                    <a:pt x="553211" y="76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6604" y="4197096"/>
              <a:ext cx="490855" cy="74930"/>
            </a:xfrm>
            <a:custGeom>
              <a:avLst/>
              <a:gdLst/>
              <a:ahLst/>
              <a:cxnLst/>
              <a:rect l="l" t="t" r="r" b="b"/>
              <a:pathLst>
                <a:path w="490855" h="74929">
                  <a:moveTo>
                    <a:pt x="481203" y="42672"/>
                  </a:moveTo>
                  <a:lnTo>
                    <a:pt x="432816" y="42672"/>
                  </a:lnTo>
                  <a:lnTo>
                    <a:pt x="432816" y="33528"/>
                  </a:lnTo>
                  <a:lnTo>
                    <a:pt x="414528" y="33463"/>
                  </a:lnTo>
                  <a:lnTo>
                    <a:pt x="414528" y="0"/>
                  </a:lnTo>
                  <a:lnTo>
                    <a:pt x="490728" y="38100"/>
                  </a:lnTo>
                  <a:lnTo>
                    <a:pt x="481203" y="42672"/>
                  </a:lnTo>
                  <a:close/>
                </a:path>
                <a:path w="490855" h="74929">
                  <a:moveTo>
                    <a:pt x="414528" y="42607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414528" y="33463"/>
                  </a:lnTo>
                  <a:lnTo>
                    <a:pt x="414528" y="42607"/>
                  </a:lnTo>
                  <a:close/>
                </a:path>
                <a:path w="490855" h="74929">
                  <a:moveTo>
                    <a:pt x="432816" y="42672"/>
                  </a:moveTo>
                  <a:lnTo>
                    <a:pt x="414528" y="42607"/>
                  </a:lnTo>
                  <a:lnTo>
                    <a:pt x="414528" y="33463"/>
                  </a:lnTo>
                  <a:lnTo>
                    <a:pt x="432816" y="33528"/>
                  </a:lnTo>
                  <a:lnTo>
                    <a:pt x="432816" y="42672"/>
                  </a:lnTo>
                  <a:close/>
                </a:path>
                <a:path w="490855" h="74929">
                  <a:moveTo>
                    <a:pt x="414528" y="74676"/>
                  </a:moveTo>
                  <a:lnTo>
                    <a:pt x="414528" y="42607"/>
                  </a:lnTo>
                  <a:lnTo>
                    <a:pt x="481203" y="42672"/>
                  </a:lnTo>
                  <a:lnTo>
                    <a:pt x="414528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6603" y="4197095"/>
              <a:ext cx="490855" cy="74930"/>
            </a:xfrm>
            <a:custGeom>
              <a:avLst/>
              <a:gdLst/>
              <a:ahLst/>
              <a:cxnLst/>
              <a:rect l="l" t="t" r="r" b="b"/>
              <a:pathLst>
                <a:path w="490855" h="74929">
                  <a:moveTo>
                    <a:pt x="0" y="32003"/>
                  </a:moveTo>
                  <a:lnTo>
                    <a:pt x="432815" y="33527"/>
                  </a:lnTo>
                  <a:lnTo>
                    <a:pt x="432815" y="42671"/>
                  </a:lnTo>
                  <a:lnTo>
                    <a:pt x="0" y="41147"/>
                  </a:lnTo>
                  <a:lnTo>
                    <a:pt x="0" y="32003"/>
                  </a:lnTo>
                  <a:close/>
                </a:path>
                <a:path w="490855" h="74929">
                  <a:moveTo>
                    <a:pt x="414527" y="74675"/>
                  </a:moveTo>
                  <a:lnTo>
                    <a:pt x="414527" y="38099"/>
                  </a:lnTo>
                  <a:lnTo>
                    <a:pt x="414527" y="0"/>
                  </a:lnTo>
                  <a:lnTo>
                    <a:pt x="490727" y="38099"/>
                  </a:lnTo>
                  <a:lnTo>
                    <a:pt x="414527" y="74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15739" y="5902451"/>
              <a:ext cx="1120140" cy="605155"/>
            </a:xfrm>
            <a:custGeom>
              <a:avLst/>
              <a:gdLst/>
              <a:ahLst/>
              <a:cxnLst/>
              <a:rect l="l" t="t" r="r" b="b"/>
              <a:pathLst>
                <a:path w="1120139" h="605154">
                  <a:moveTo>
                    <a:pt x="0" y="0"/>
                  </a:moveTo>
                  <a:lnTo>
                    <a:pt x="1523" y="605027"/>
                  </a:lnTo>
                </a:path>
                <a:path w="1120139" h="605154">
                  <a:moveTo>
                    <a:pt x="350519" y="0"/>
                  </a:moveTo>
                  <a:lnTo>
                    <a:pt x="352043" y="605027"/>
                  </a:lnTo>
                </a:path>
                <a:path w="1120139" h="605154">
                  <a:moveTo>
                    <a:pt x="771143" y="0"/>
                  </a:moveTo>
                  <a:lnTo>
                    <a:pt x="771143" y="605027"/>
                  </a:lnTo>
                </a:path>
                <a:path w="1120139" h="605154">
                  <a:moveTo>
                    <a:pt x="1120139" y="0"/>
                  </a:moveTo>
                  <a:lnTo>
                    <a:pt x="1120139" y="60502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46604" y="4727448"/>
              <a:ext cx="490855" cy="76200"/>
            </a:xfrm>
            <a:custGeom>
              <a:avLst/>
              <a:gdLst/>
              <a:ahLst/>
              <a:cxnLst/>
              <a:rect l="l" t="t" r="r" b="b"/>
              <a:pathLst>
                <a:path w="490855" h="76200">
                  <a:moveTo>
                    <a:pt x="481584" y="42672"/>
                  </a:moveTo>
                  <a:lnTo>
                    <a:pt x="432816" y="42672"/>
                  </a:lnTo>
                  <a:lnTo>
                    <a:pt x="432816" y="33528"/>
                  </a:lnTo>
                  <a:lnTo>
                    <a:pt x="414528" y="33463"/>
                  </a:lnTo>
                  <a:lnTo>
                    <a:pt x="414528" y="0"/>
                  </a:lnTo>
                  <a:lnTo>
                    <a:pt x="490728" y="38100"/>
                  </a:lnTo>
                  <a:lnTo>
                    <a:pt x="481584" y="42672"/>
                  </a:lnTo>
                  <a:close/>
                </a:path>
                <a:path w="490855" h="76200">
                  <a:moveTo>
                    <a:pt x="414528" y="42672"/>
                  </a:moveTo>
                  <a:lnTo>
                    <a:pt x="0" y="42672"/>
                  </a:lnTo>
                  <a:lnTo>
                    <a:pt x="0" y="32004"/>
                  </a:lnTo>
                  <a:lnTo>
                    <a:pt x="414528" y="33463"/>
                  </a:lnTo>
                  <a:lnTo>
                    <a:pt x="414528" y="42672"/>
                  </a:lnTo>
                  <a:close/>
                </a:path>
                <a:path w="490855" h="76200">
                  <a:moveTo>
                    <a:pt x="414528" y="76200"/>
                  </a:moveTo>
                  <a:lnTo>
                    <a:pt x="414528" y="33463"/>
                  </a:lnTo>
                  <a:lnTo>
                    <a:pt x="432816" y="33528"/>
                  </a:lnTo>
                  <a:lnTo>
                    <a:pt x="432816" y="42672"/>
                  </a:lnTo>
                  <a:lnTo>
                    <a:pt x="481584" y="42672"/>
                  </a:lnTo>
                  <a:lnTo>
                    <a:pt x="41452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6603" y="4727447"/>
              <a:ext cx="490855" cy="76200"/>
            </a:xfrm>
            <a:custGeom>
              <a:avLst/>
              <a:gdLst/>
              <a:ahLst/>
              <a:cxnLst/>
              <a:rect l="l" t="t" r="r" b="b"/>
              <a:pathLst>
                <a:path w="490855" h="76200">
                  <a:moveTo>
                    <a:pt x="0" y="32003"/>
                  </a:moveTo>
                  <a:lnTo>
                    <a:pt x="432815" y="33527"/>
                  </a:lnTo>
                  <a:lnTo>
                    <a:pt x="432815" y="42671"/>
                  </a:lnTo>
                  <a:lnTo>
                    <a:pt x="0" y="42671"/>
                  </a:lnTo>
                  <a:lnTo>
                    <a:pt x="0" y="32003"/>
                  </a:lnTo>
                  <a:close/>
                </a:path>
                <a:path w="490855" h="76200">
                  <a:moveTo>
                    <a:pt x="414527" y="76199"/>
                  </a:moveTo>
                  <a:lnTo>
                    <a:pt x="414527" y="38099"/>
                  </a:lnTo>
                  <a:lnTo>
                    <a:pt x="414527" y="0"/>
                  </a:lnTo>
                  <a:lnTo>
                    <a:pt x="490727" y="38099"/>
                  </a:lnTo>
                  <a:lnTo>
                    <a:pt x="414527" y="76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43532" y="5549900"/>
            <a:ext cx="46799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CLK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53488" y="3655567"/>
            <a:ext cx="248920" cy="570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J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750" strike="sngStrike" spc="120" dirty="0">
                <a:latin typeface="Times New Roman"/>
                <a:cs typeface="Times New Roman"/>
              </a:rPr>
              <a:t> </a:t>
            </a:r>
            <a:r>
              <a:rPr sz="1750" strike="sngStrike" spc="25" dirty="0">
                <a:latin typeface="Arial"/>
                <a:cs typeface="Arial"/>
              </a:rPr>
              <a:t>K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9728" y="6459727"/>
            <a:ext cx="130302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6908" dirty="0">
                <a:latin typeface="Arial"/>
                <a:cs typeface="Arial"/>
              </a:rPr>
              <a:t>0</a:t>
            </a:r>
            <a:r>
              <a:rPr sz="1725" spc="225" baseline="-16908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Q</a:t>
            </a:r>
            <a:r>
              <a:rPr sz="1725" spc="30" baseline="-16908" dirty="0">
                <a:latin typeface="Arial"/>
                <a:cs typeface="Arial"/>
              </a:rPr>
              <a:t>1</a:t>
            </a:r>
            <a:r>
              <a:rPr sz="1725" spc="209" baseline="-16908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Q</a:t>
            </a:r>
            <a:r>
              <a:rPr sz="1725" spc="30" baseline="-16908" dirty="0">
                <a:latin typeface="Arial"/>
                <a:cs typeface="Arial"/>
              </a:rPr>
              <a:t>2</a:t>
            </a:r>
            <a:r>
              <a:rPr sz="1725" spc="225" baseline="-16908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Q</a:t>
            </a:r>
            <a:r>
              <a:rPr sz="1725" spc="30" baseline="-16908" dirty="0">
                <a:latin typeface="Arial"/>
                <a:cs typeface="Arial"/>
              </a:rPr>
              <a:t>3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27503" y="4613147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99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545841" y="3168395"/>
            <a:ext cx="2526030" cy="2132330"/>
            <a:chOff x="2545841" y="3168395"/>
            <a:chExt cx="2526030" cy="213233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759" y="4684775"/>
              <a:ext cx="147827" cy="2362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2759" y="5062727"/>
              <a:ext cx="147827" cy="2377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46604" y="5106924"/>
              <a:ext cx="490855" cy="74930"/>
            </a:xfrm>
            <a:custGeom>
              <a:avLst/>
              <a:gdLst/>
              <a:ahLst/>
              <a:cxnLst/>
              <a:rect l="l" t="t" r="r" b="b"/>
              <a:pathLst>
                <a:path w="490855" h="74929">
                  <a:moveTo>
                    <a:pt x="432816" y="42672"/>
                  </a:moveTo>
                  <a:lnTo>
                    <a:pt x="414528" y="42607"/>
                  </a:lnTo>
                  <a:lnTo>
                    <a:pt x="414528" y="0"/>
                  </a:lnTo>
                  <a:lnTo>
                    <a:pt x="481203" y="32004"/>
                  </a:lnTo>
                  <a:lnTo>
                    <a:pt x="432816" y="32004"/>
                  </a:lnTo>
                  <a:lnTo>
                    <a:pt x="432816" y="42672"/>
                  </a:lnTo>
                  <a:close/>
                </a:path>
                <a:path w="490855" h="74929">
                  <a:moveTo>
                    <a:pt x="414528" y="42607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414528" y="32004"/>
                  </a:lnTo>
                  <a:lnTo>
                    <a:pt x="414528" y="42607"/>
                  </a:lnTo>
                  <a:close/>
                </a:path>
                <a:path w="490855" h="74929">
                  <a:moveTo>
                    <a:pt x="478536" y="42672"/>
                  </a:moveTo>
                  <a:lnTo>
                    <a:pt x="432816" y="42672"/>
                  </a:lnTo>
                  <a:lnTo>
                    <a:pt x="432816" y="32004"/>
                  </a:lnTo>
                  <a:lnTo>
                    <a:pt x="481203" y="32004"/>
                  </a:lnTo>
                  <a:lnTo>
                    <a:pt x="490728" y="36576"/>
                  </a:lnTo>
                  <a:lnTo>
                    <a:pt x="478536" y="42672"/>
                  </a:lnTo>
                  <a:close/>
                </a:path>
                <a:path w="490855" h="74929">
                  <a:moveTo>
                    <a:pt x="414528" y="74676"/>
                  </a:moveTo>
                  <a:lnTo>
                    <a:pt x="414528" y="42607"/>
                  </a:lnTo>
                  <a:lnTo>
                    <a:pt x="478536" y="42672"/>
                  </a:lnTo>
                  <a:lnTo>
                    <a:pt x="414528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46603" y="5106923"/>
              <a:ext cx="490855" cy="74930"/>
            </a:xfrm>
            <a:custGeom>
              <a:avLst/>
              <a:gdLst/>
              <a:ahLst/>
              <a:cxnLst/>
              <a:rect l="l" t="t" r="r" b="b"/>
              <a:pathLst>
                <a:path w="490855" h="74929">
                  <a:moveTo>
                    <a:pt x="0" y="32003"/>
                  </a:moveTo>
                  <a:lnTo>
                    <a:pt x="432815" y="32003"/>
                  </a:lnTo>
                  <a:lnTo>
                    <a:pt x="432815" y="42671"/>
                  </a:lnTo>
                  <a:lnTo>
                    <a:pt x="0" y="41147"/>
                  </a:lnTo>
                  <a:lnTo>
                    <a:pt x="0" y="32003"/>
                  </a:lnTo>
                  <a:close/>
                </a:path>
                <a:path w="490855" h="74929">
                  <a:moveTo>
                    <a:pt x="414527" y="74675"/>
                  </a:moveTo>
                  <a:lnTo>
                    <a:pt x="414527" y="36575"/>
                  </a:lnTo>
                  <a:lnTo>
                    <a:pt x="414527" y="0"/>
                  </a:lnTo>
                  <a:lnTo>
                    <a:pt x="490727" y="36575"/>
                  </a:lnTo>
                  <a:lnTo>
                    <a:pt x="414527" y="74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45635" y="3172967"/>
              <a:ext cx="1122045" cy="607060"/>
            </a:xfrm>
            <a:custGeom>
              <a:avLst/>
              <a:gdLst/>
              <a:ahLst/>
              <a:cxnLst/>
              <a:rect l="l" t="t" r="r" b="b"/>
              <a:pathLst>
                <a:path w="1122045" h="607060">
                  <a:moveTo>
                    <a:pt x="1120139" y="0"/>
                  </a:moveTo>
                  <a:lnTo>
                    <a:pt x="1121663" y="606551"/>
                  </a:lnTo>
                </a:path>
                <a:path w="1122045" h="607060">
                  <a:moveTo>
                    <a:pt x="0" y="0"/>
                  </a:moveTo>
                  <a:lnTo>
                    <a:pt x="1523" y="606551"/>
                  </a:lnTo>
                </a:path>
                <a:path w="1122045" h="607060">
                  <a:moveTo>
                    <a:pt x="350519" y="0"/>
                  </a:moveTo>
                  <a:lnTo>
                    <a:pt x="350519" y="606551"/>
                  </a:lnTo>
                </a:path>
                <a:path w="1122045" h="607060">
                  <a:moveTo>
                    <a:pt x="701039" y="0"/>
                  </a:moveTo>
                  <a:lnTo>
                    <a:pt x="701039" y="60655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759" y="4154423"/>
              <a:ext cx="147827" cy="23621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721611" y="4459935"/>
            <a:ext cx="694055" cy="7816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65"/>
              </a:spcBef>
            </a:pPr>
            <a:r>
              <a:rPr sz="1750" spc="20" dirty="0">
                <a:latin typeface="Arial"/>
                <a:cs typeface="Arial"/>
              </a:rPr>
              <a:t>S</a:t>
            </a:r>
            <a:r>
              <a:rPr sz="1750" spc="25" dirty="0">
                <a:latin typeface="Arial"/>
                <a:cs typeface="Arial"/>
              </a:rPr>
              <a:t>H</a:t>
            </a:r>
            <a:r>
              <a:rPr sz="1750" spc="5" dirty="0">
                <a:latin typeface="Arial"/>
                <a:cs typeface="Arial"/>
              </a:rPr>
              <a:t>/</a:t>
            </a:r>
            <a:r>
              <a:rPr sz="1750" spc="20" dirty="0">
                <a:latin typeface="Arial"/>
                <a:cs typeface="Arial"/>
              </a:rPr>
              <a:t>LD</a:t>
            </a:r>
            <a:endParaRPr sz="1750">
              <a:latin typeface="Arial"/>
              <a:cs typeface="Arial"/>
            </a:endParaRPr>
          </a:p>
          <a:p>
            <a:pPr marR="12700" algn="r">
              <a:lnSpc>
                <a:spcPct val="100000"/>
              </a:lnSpc>
              <a:spcBef>
                <a:spcPts val="880"/>
              </a:spcBef>
            </a:pPr>
            <a:r>
              <a:rPr sz="1750" spc="25" dirty="0">
                <a:latin typeface="Arial"/>
                <a:cs typeface="Arial"/>
              </a:rPr>
              <a:t>CLR</a:t>
            </a:r>
            <a:endParaRPr sz="17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17191" y="4992623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18767" y="2130903"/>
            <a:ext cx="6209030" cy="98933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296545" indent="-271780">
              <a:lnSpc>
                <a:spcPct val="100000"/>
              </a:lnSpc>
              <a:spcBef>
                <a:spcPts val="1515"/>
              </a:spcBef>
              <a:buClr>
                <a:srgbClr val="0AD0D9"/>
              </a:buClr>
              <a:buSzPct val="96078"/>
              <a:buFont typeface="Wingdings 2"/>
              <a:buChar char=""/>
              <a:tabLst>
                <a:tab pos="297180" algn="l"/>
              </a:tabLst>
            </a:pPr>
            <a:r>
              <a:rPr sz="2550" spc="10" dirty="0">
                <a:latin typeface="Constantia"/>
                <a:cs typeface="Constantia"/>
              </a:rPr>
              <a:t>74195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can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be</a:t>
            </a:r>
            <a:r>
              <a:rPr sz="2550" spc="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used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as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4-bit</a:t>
            </a:r>
            <a:r>
              <a:rPr sz="2550" spc="-1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PIPO</a:t>
            </a:r>
            <a:r>
              <a:rPr sz="2550" spc="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register</a:t>
            </a:r>
            <a:endParaRPr sz="2550">
              <a:latin typeface="Constantia"/>
              <a:cs typeface="Constantia"/>
            </a:endParaRPr>
          </a:p>
          <a:p>
            <a:pPr marL="94615" algn="ctr">
              <a:lnSpc>
                <a:spcPct val="100000"/>
              </a:lnSpc>
              <a:spcBef>
                <a:spcPts val="1005"/>
              </a:spcBef>
            </a:pPr>
            <a:r>
              <a:rPr sz="1750" spc="10" dirty="0">
                <a:latin typeface="Arial"/>
                <a:cs typeface="Arial"/>
              </a:rPr>
              <a:t>D</a:t>
            </a:r>
            <a:r>
              <a:rPr sz="1725" spc="15" baseline="-16908" dirty="0">
                <a:latin typeface="Arial"/>
                <a:cs typeface="Arial"/>
              </a:rPr>
              <a:t>0</a:t>
            </a:r>
            <a:r>
              <a:rPr sz="1725" spc="217" baseline="-16908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1</a:t>
            </a:r>
            <a:r>
              <a:rPr sz="1725" spc="225" baseline="-16908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2</a:t>
            </a:r>
            <a:r>
              <a:rPr sz="1725" spc="225" baseline="-16908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D</a:t>
            </a:r>
            <a:r>
              <a:rPr sz="1725" spc="37" baseline="-16908" dirty="0">
                <a:latin typeface="Arial"/>
                <a:cs typeface="Arial"/>
              </a:rPr>
              <a:t>3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27</a:t>
            </a:fld>
            <a:endParaRPr spc="2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67" y="2227579"/>
            <a:ext cx="5080635" cy="970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4480" marR="5080" indent="-284480">
              <a:lnSpc>
                <a:spcPct val="121600"/>
              </a:lnSpc>
              <a:spcBef>
                <a:spcPts val="90"/>
              </a:spcBef>
              <a:buClr>
                <a:srgbClr val="0AD0D9"/>
              </a:buClr>
              <a:buSzPct val="96078"/>
              <a:buFont typeface="Wingdings 2"/>
              <a:buChar char=""/>
              <a:tabLst>
                <a:tab pos="284480" algn="l"/>
              </a:tabLst>
            </a:pPr>
            <a:r>
              <a:rPr sz="2550" spc="10" dirty="0">
                <a:latin typeface="Constantia"/>
                <a:cs typeface="Constantia"/>
              </a:rPr>
              <a:t>Shift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Register</a:t>
            </a:r>
            <a:r>
              <a:rPr sz="2550" spc="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as</a:t>
            </a:r>
            <a:r>
              <a:rPr sz="2550" spc="-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Divider</a:t>
            </a:r>
            <a:r>
              <a:rPr sz="2550" spc="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2</a:t>
            </a:r>
            <a:r>
              <a:rPr sz="2550" spc="-5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circuits </a:t>
            </a:r>
            <a:r>
              <a:rPr sz="2550" spc="-62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Example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:</a:t>
            </a:r>
            <a:endParaRPr sz="2550">
              <a:latin typeface="Constantia"/>
              <a:cs typeface="Constant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70883" y="3346003"/>
          <a:ext cx="2405378" cy="1744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69"/>
                <a:gridCol w="450215"/>
                <a:gridCol w="937894"/>
              </a:tblGrid>
              <a:tr h="400049">
                <a:tc>
                  <a:txBody>
                    <a:bodyPr/>
                    <a:lstStyle/>
                    <a:p>
                      <a:pPr marR="125095" algn="r">
                        <a:lnSpc>
                          <a:spcPts val="2450"/>
                        </a:lnSpc>
                      </a:pPr>
                      <a:r>
                        <a:rPr sz="2550" spc="10" dirty="0">
                          <a:latin typeface="Constantia"/>
                          <a:cs typeface="Constantia"/>
                        </a:rPr>
                        <a:t>14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245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=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50"/>
                        </a:lnSpc>
                      </a:pPr>
                      <a:r>
                        <a:rPr sz="2550" spc="5" dirty="0">
                          <a:latin typeface="Constantia"/>
                          <a:cs typeface="Constantia"/>
                        </a:rPr>
                        <a:t>1</a:t>
                      </a:r>
                      <a:r>
                        <a:rPr sz="255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5" dirty="0">
                          <a:latin typeface="Constantia"/>
                          <a:cs typeface="Constantia"/>
                        </a:rPr>
                        <a:t>1</a:t>
                      </a:r>
                      <a:r>
                        <a:rPr sz="255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5" dirty="0">
                          <a:latin typeface="Constantia"/>
                          <a:cs typeface="Constantia"/>
                        </a:rPr>
                        <a:t>1</a:t>
                      </a:r>
                      <a:r>
                        <a:rPr sz="255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15" dirty="0">
                          <a:latin typeface="Constantia"/>
                          <a:cs typeface="Constantia"/>
                        </a:rPr>
                        <a:t>0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/>
                    <a:lstStyle/>
                    <a:p>
                      <a:pPr marR="160655" algn="r">
                        <a:lnSpc>
                          <a:spcPts val="302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7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302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=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20"/>
                        </a:lnSpc>
                      </a:pPr>
                      <a:r>
                        <a:rPr sz="2550" spc="1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r>
                        <a:rPr sz="2550" spc="-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5" dirty="0">
                          <a:latin typeface="Constantia"/>
                          <a:cs typeface="Constantia"/>
                        </a:rPr>
                        <a:t>1</a:t>
                      </a:r>
                      <a:r>
                        <a:rPr sz="255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5" dirty="0">
                          <a:latin typeface="Constantia"/>
                          <a:cs typeface="Constantia"/>
                        </a:rPr>
                        <a:t>1</a:t>
                      </a:r>
                      <a:r>
                        <a:rPr sz="255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5" dirty="0">
                          <a:latin typeface="Constantia"/>
                          <a:cs typeface="Constantia"/>
                        </a:rPr>
                        <a:t>1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/>
                    <a:lstStyle/>
                    <a:p>
                      <a:pPr marL="31750">
                        <a:lnSpc>
                          <a:spcPts val="3020"/>
                        </a:lnSpc>
                      </a:pPr>
                      <a:r>
                        <a:rPr sz="2550" spc="5" dirty="0">
                          <a:latin typeface="Constantia"/>
                          <a:cs typeface="Constantia"/>
                        </a:rPr>
                        <a:t>3.5=</a:t>
                      </a:r>
                      <a:r>
                        <a:rPr sz="2550" spc="-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10" dirty="0">
                          <a:latin typeface="Constantia"/>
                          <a:cs typeface="Constantia"/>
                        </a:rPr>
                        <a:t>3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302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=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3020"/>
                        </a:lnSpc>
                      </a:pPr>
                      <a:r>
                        <a:rPr sz="2550" spc="1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00</a:t>
                      </a:r>
                      <a:r>
                        <a:rPr sz="2550" spc="-2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5" dirty="0">
                          <a:latin typeface="Constantia"/>
                          <a:cs typeface="Constantia"/>
                        </a:rPr>
                        <a:t>1</a:t>
                      </a:r>
                      <a:r>
                        <a:rPr sz="2550" spc="-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5" dirty="0">
                          <a:latin typeface="Constantia"/>
                          <a:cs typeface="Constantia"/>
                        </a:rPr>
                        <a:t>1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</a:tr>
              <a:tr h="400049">
                <a:tc>
                  <a:txBody>
                    <a:bodyPr/>
                    <a:lstStyle/>
                    <a:p>
                      <a:pPr marL="31750">
                        <a:lnSpc>
                          <a:spcPts val="3020"/>
                        </a:lnSpc>
                      </a:pPr>
                      <a:r>
                        <a:rPr sz="2550" spc="5" dirty="0">
                          <a:latin typeface="Constantia"/>
                          <a:cs typeface="Constantia"/>
                        </a:rPr>
                        <a:t>1.5</a:t>
                      </a:r>
                      <a:r>
                        <a:rPr sz="2550" spc="-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15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255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5" dirty="0">
                          <a:latin typeface="Constantia"/>
                          <a:cs typeface="Constantia"/>
                        </a:rPr>
                        <a:t>1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302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=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3020"/>
                        </a:lnSpc>
                      </a:pPr>
                      <a:r>
                        <a:rPr sz="2550" spc="1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r>
                        <a:rPr sz="2550" spc="-2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1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r>
                        <a:rPr sz="2550" spc="-1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1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r>
                        <a:rPr sz="2550" spc="-2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550" spc="5" dirty="0">
                          <a:latin typeface="Constantia"/>
                          <a:cs typeface="Constantia"/>
                        </a:rPr>
                        <a:t>1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31467" y="5613908"/>
            <a:ext cx="509016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82010" algn="l"/>
              </a:tabLst>
            </a:pPr>
            <a:r>
              <a:rPr sz="2550" spc="10" dirty="0">
                <a:latin typeface="Constantia"/>
                <a:cs typeface="Constantia"/>
              </a:rPr>
              <a:t>Notes</a:t>
            </a:r>
            <a:r>
              <a:rPr sz="2550" spc="5" dirty="0">
                <a:latin typeface="Constantia"/>
                <a:cs typeface="Constantia"/>
              </a:rPr>
              <a:t> :</a:t>
            </a:r>
            <a:r>
              <a:rPr sz="2550" spc="10" dirty="0">
                <a:latin typeface="Constantia"/>
                <a:cs typeface="Constantia"/>
              </a:rPr>
              <a:t> Shift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to</a:t>
            </a:r>
            <a:r>
              <a:rPr sz="2550" spc="10" dirty="0">
                <a:latin typeface="Constantia"/>
                <a:cs typeface="Constantia"/>
              </a:rPr>
              <a:t> RIGHT	as</a:t>
            </a:r>
            <a:r>
              <a:rPr sz="2550" spc="-3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divider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2.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2847" y="1523491"/>
            <a:ext cx="6075680" cy="450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0E6FC6"/>
                </a:solidFill>
                <a:latin typeface="Arial"/>
                <a:cs typeface="Arial"/>
              </a:rPr>
              <a:t>Shift</a:t>
            </a:r>
            <a:r>
              <a:rPr sz="2750" b="1" spc="-5" dirty="0">
                <a:solidFill>
                  <a:srgbClr val="0E6FC6"/>
                </a:solidFill>
                <a:latin typeface="Arial"/>
                <a:cs typeface="Arial"/>
              </a:rPr>
              <a:t> </a:t>
            </a:r>
            <a:r>
              <a:rPr sz="2750" b="1" spc="15" dirty="0">
                <a:solidFill>
                  <a:srgbClr val="0E6FC6"/>
                </a:solidFill>
                <a:latin typeface="Arial"/>
                <a:cs typeface="Arial"/>
              </a:rPr>
              <a:t>Register</a:t>
            </a:r>
            <a:r>
              <a:rPr sz="2750" b="1" spc="-10" dirty="0">
                <a:solidFill>
                  <a:srgbClr val="0E6FC6"/>
                </a:solidFill>
                <a:latin typeface="Arial"/>
                <a:cs typeface="Arial"/>
              </a:rPr>
              <a:t> </a:t>
            </a:r>
            <a:r>
              <a:rPr sz="2750" b="1" spc="15" dirty="0">
                <a:solidFill>
                  <a:srgbClr val="0E6FC6"/>
                </a:solidFill>
                <a:latin typeface="Arial"/>
                <a:cs typeface="Arial"/>
              </a:rPr>
              <a:t>as</a:t>
            </a:r>
            <a:r>
              <a:rPr sz="2750" b="1" spc="-15" dirty="0">
                <a:solidFill>
                  <a:srgbClr val="0E6FC6"/>
                </a:solidFill>
                <a:latin typeface="Arial"/>
                <a:cs typeface="Arial"/>
              </a:rPr>
              <a:t> </a:t>
            </a:r>
            <a:r>
              <a:rPr sz="2750" b="1" spc="10" dirty="0">
                <a:solidFill>
                  <a:srgbClr val="0E6FC6"/>
                </a:solidFill>
                <a:latin typeface="Arial"/>
                <a:cs typeface="Arial"/>
              </a:rPr>
              <a:t>arithmetic</a:t>
            </a:r>
            <a:r>
              <a:rPr sz="2750" b="1" spc="-10" dirty="0">
                <a:solidFill>
                  <a:srgbClr val="0E6FC6"/>
                </a:solidFill>
                <a:latin typeface="Arial"/>
                <a:cs typeface="Arial"/>
              </a:rPr>
              <a:t> </a:t>
            </a:r>
            <a:r>
              <a:rPr sz="2750" b="1" spc="10" dirty="0">
                <a:solidFill>
                  <a:srgbClr val="0E6FC6"/>
                </a:solidFill>
                <a:latin typeface="Arial"/>
                <a:cs typeface="Arial"/>
              </a:rPr>
              <a:t>circuits: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67" y="2227579"/>
            <a:ext cx="5455920" cy="3804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4480" marR="5080" indent="-284480">
              <a:lnSpc>
                <a:spcPct val="121600"/>
              </a:lnSpc>
              <a:spcBef>
                <a:spcPts val="90"/>
              </a:spcBef>
              <a:buClr>
                <a:srgbClr val="0AD0D9"/>
              </a:buClr>
              <a:buSzPct val="96078"/>
              <a:buFont typeface="Wingdings 2"/>
              <a:buChar char=""/>
              <a:tabLst>
                <a:tab pos="284480" algn="l"/>
              </a:tabLst>
            </a:pPr>
            <a:r>
              <a:rPr sz="2550" spc="10" dirty="0">
                <a:latin typeface="Constantia"/>
                <a:cs typeface="Constantia"/>
              </a:rPr>
              <a:t>Shift Register as </a:t>
            </a:r>
            <a:r>
              <a:rPr sz="2550" spc="5" dirty="0">
                <a:latin typeface="Constantia"/>
                <a:cs typeface="Constantia"/>
              </a:rPr>
              <a:t>Multiplier </a:t>
            </a:r>
            <a:r>
              <a:rPr sz="2550" spc="10" dirty="0">
                <a:latin typeface="Constantia"/>
                <a:cs typeface="Constantia"/>
              </a:rPr>
              <a:t>2 </a:t>
            </a:r>
            <a:r>
              <a:rPr sz="2550" spc="5" dirty="0">
                <a:latin typeface="Constantia"/>
                <a:cs typeface="Constantia"/>
              </a:rPr>
              <a:t>circuits </a:t>
            </a:r>
            <a:r>
              <a:rPr sz="2550" spc="-62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Example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:</a:t>
            </a:r>
            <a:endParaRPr sz="2550">
              <a:latin typeface="Constantia"/>
              <a:cs typeface="Constantia"/>
            </a:endParaRPr>
          </a:p>
          <a:p>
            <a:pPr marL="1329055">
              <a:lnSpc>
                <a:spcPct val="100000"/>
              </a:lnSpc>
              <a:spcBef>
                <a:spcPts val="660"/>
              </a:spcBef>
              <a:tabLst>
                <a:tab pos="1917700" algn="l"/>
                <a:tab pos="2263775" algn="l"/>
              </a:tabLst>
            </a:pPr>
            <a:r>
              <a:rPr sz="2550" spc="15" dirty="0">
                <a:latin typeface="Constantia"/>
                <a:cs typeface="Constantia"/>
              </a:rPr>
              <a:t>8	=	</a:t>
            </a:r>
            <a:r>
              <a:rPr sz="2550" spc="10" dirty="0">
                <a:latin typeface="Constantia"/>
                <a:cs typeface="Constantia"/>
              </a:rPr>
              <a:t>1100</a:t>
            </a:r>
            <a:endParaRPr sz="2550">
              <a:latin typeface="Constantia"/>
              <a:cs typeface="Constantia"/>
            </a:endParaRPr>
          </a:p>
          <a:p>
            <a:pPr marL="1329055">
              <a:lnSpc>
                <a:spcPct val="100000"/>
              </a:lnSpc>
              <a:spcBef>
                <a:spcPts val="660"/>
              </a:spcBef>
              <a:tabLst>
                <a:tab pos="1938655" algn="l"/>
              </a:tabLst>
            </a:pPr>
            <a:r>
              <a:rPr sz="2550" spc="10" dirty="0">
                <a:latin typeface="Constantia"/>
                <a:cs typeface="Constantia"/>
              </a:rPr>
              <a:t>16	</a:t>
            </a:r>
            <a:r>
              <a:rPr sz="2550" spc="15" dirty="0">
                <a:latin typeface="Constantia"/>
                <a:cs typeface="Constantia"/>
              </a:rPr>
              <a:t>=</a:t>
            </a:r>
            <a:r>
              <a:rPr sz="2550" spc="-35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1000</a:t>
            </a:r>
            <a:r>
              <a:rPr sz="2550" spc="5" dirty="0">
                <a:solidFill>
                  <a:srgbClr val="FF0000"/>
                </a:solidFill>
                <a:latin typeface="Constantia"/>
                <a:cs typeface="Constantia"/>
              </a:rPr>
              <a:t>0</a:t>
            </a:r>
            <a:endParaRPr sz="2550">
              <a:latin typeface="Constantia"/>
              <a:cs typeface="Constantia"/>
            </a:endParaRPr>
          </a:p>
          <a:p>
            <a:pPr marL="1329055">
              <a:lnSpc>
                <a:spcPct val="100000"/>
              </a:lnSpc>
              <a:spcBef>
                <a:spcPts val="660"/>
              </a:spcBef>
              <a:tabLst>
                <a:tab pos="1966595" algn="l"/>
              </a:tabLst>
            </a:pPr>
            <a:r>
              <a:rPr sz="2550" spc="10" dirty="0">
                <a:latin typeface="Constantia"/>
                <a:cs typeface="Constantia"/>
              </a:rPr>
              <a:t>32	</a:t>
            </a:r>
            <a:r>
              <a:rPr sz="2550" spc="15" dirty="0">
                <a:latin typeface="Constantia"/>
                <a:cs typeface="Constantia"/>
              </a:rPr>
              <a:t>=</a:t>
            </a:r>
            <a:r>
              <a:rPr sz="2550" spc="-3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1000</a:t>
            </a:r>
            <a:r>
              <a:rPr sz="2550" spc="10" dirty="0">
                <a:solidFill>
                  <a:srgbClr val="FF0000"/>
                </a:solidFill>
                <a:latin typeface="Constantia"/>
                <a:cs typeface="Constantia"/>
              </a:rPr>
              <a:t>00</a:t>
            </a:r>
            <a:endParaRPr sz="2550">
              <a:latin typeface="Constantia"/>
              <a:cs typeface="Constantia"/>
            </a:endParaRPr>
          </a:p>
          <a:p>
            <a:pPr marL="1329055">
              <a:lnSpc>
                <a:spcPct val="100000"/>
              </a:lnSpc>
              <a:spcBef>
                <a:spcPts val="660"/>
              </a:spcBef>
              <a:tabLst>
                <a:tab pos="1928495" algn="l"/>
                <a:tab pos="2273935" algn="l"/>
              </a:tabLst>
            </a:pPr>
            <a:r>
              <a:rPr sz="2550" spc="15" dirty="0">
                <a:latin typeface="Constantia"/>
                <a:cs typeface="Constantia"/>
              </a:rPr>
              <a:t>64	=	</a:t>
            </a:r>
            <a:r>
              <a:rPr sz="2550" spc="5" dirty="0">
                <a:latin typeface="Constantia"/>
                <a:cs typeface="Constantia"/>
              </a:rPr>
              <a:t>1000</a:t>
            </a:r>
            <a:r>
              <a:rPr sz="2550" spc="5" dirty="0">
                <a:solidFill>
                  <a:srgbClr val="FF0000"/>
                </a:solidFill>
                <a:latin typeface="Constantia"/>
                <a:cs typeface="Constantia"/>
              </a:rPr>
              <a:t>000</a:t>
            </a:r>
            <a:endParaRPr sz="255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126105" algn="l"/>
              </a:tabLst>
            </a:pPr>
            <a:r>
              <a:rPr sz="2550" spc="10" dirty="0">
                <a:latin typeface="Constantia"/>
                <a:cs typeface="Constantia"/>
              </a:rPr>
              <a:t>Notes</a:t>
            </a:r>
            <a:r>
              <a:rPr sz="2550" spc="5" dirty="0">
                <a:latin typeface="Constantia"/>
                <a:cs typeface="Constantia"/>
              </a:rPr>
              <a:t> :</a:t>
            </a:r>
            <a:r>
              <a:rPr sz="2550" spc="10" dirty="0">
                <a:latin typeface="Constantia"/>
                <a:cs typeface="Constantia"/>
              </a:rPr>
              <a:t> Shift</a:t>
            </a:r>
            <a:r>
              <a:rPr sz="2550" spc="-5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to</a:t>
            </a:r>
            <a:r>
              <a:rPr sz="2550" spc="1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LEFT	</a:t>
            </a:r>
            <a:r>
              <a:rPr sz="2550" spc="10" dirty="0">
                <a:latin typeface="Constantia"/>
                <a:cs typeface="Constantia"/>
              </a:rPr>
              <a:t>as</a:t>
            </a:r>
            <a:r>
              <a:rPr sz="2550" spc="-1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Multiplier 2.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2847" y="1523491"/>
            <a:ext cx="6075680" cy="450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0E6FC6"/>
                </a:solidFill>
                <a:latin typeface="Arial"/>
                <a:cs typeface="Arial"/>
              </a:rPr>
              <a:t>Shift</a:t>
            </a:r>
            <a:r>
              <a:rPr sz="2750" b="1" spc="-5" dirty="0">
                <a:solidFill>
                  <a:srgbClr val="0E6FC6"/>
                </a:solidFill>
                <a:latin typeface="Arial"/>
                <a:cs typeface="Arial"/>
              </a:rPr>
              <a:t> </a:t>
            </a:r>
            <a:r>
              <a:rPr sz="2750" b="1" spc="15" dirty="0">
                <a:solidFill>
                  <a:srgbClr val="0E6FC6"/>
                </a:solidFill>
                <a:latin typeface="Arial"/>
                <a:cs typeface="Arial"/>
              </a:rPr>
              <a:t>Register</a:t>
            </a:r>
            <a:r>
              <a:rPr sz="2750" b="1" spc="-10" dirty="0">
                <a:solidFill>
                  <a:srgbClr val="0E6FC6"/>
                </a:solidFill>
                <a:latin typeface="Arial"/>
                <a:cs typeface="Arial"/>
              </a:rPr>
              <a:t> </a:t>
            </a:r>
            <a:r>
              <a:rPr sz="2750" b="1" spc="15" dirty="0">
                <a:solidFill>
                  <a:srgbClr val="0E6FC6"/>
                </a:solidFill>
                <a:latin typeface="Arial"/>
                <a:cs typeface="Arial"/>
              </a:rPr>
              <a:t>as</a:t>
            </a:r>
            <a:r>
              <a:rPr sz="2750" b="1" spc="-15" dirty="0">
                <a:solidFill>
                  <a:srgbClr val="0E6FC6"/>
                </a:solidFill>
                <a:latin typeface="Arial"/>
                <a:cs typeface="Arial"/>
              </a:rPr>
              <a:t> </a:t>
            </a:r>
            <a:r>
              <a:rPr sz="2750" b="1" spc="10" dirty="0">
                <a:solidFill>
                  <a:srgbClr val="0E6FC6"/>
                </a:solidFill>
                <a:latin typeface="Arial"/>
                <a:cs typeface="Arial"/>
              </a:rPr>
              <a:t>arithmetic</a:t>
            </a:r>
            <a:r>
              <a:rPr sz="2750" b="1" spc="-10" dirty="0">
                <a:solidFill>
                  <a:srgbClr val="0E6FC6"/>
                </a:solidFill>
                <a:latin typeface="Arial"/>
                <a:cs typeface="Arial"/>
              </a:rPr>
              <a:t> </a:t>
            </a:r>
            <a:r>
              <a:rPr sz="2750" b="1" spc="10" dirty="0">
                <a:solidFill>
                  <a:srgbClr val="0E6FC6"/>
                </a:solidFill>
                <a:latin typeface="Arial"/>
                <a:cs typeface="Arial"/>
              </a:rPr>
              <a:t>circuits: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072" y="919988"/>
            <a:ext cx="7543165" cy="845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50" spc="5" dirty="0">
                <a:solidFill>
                  <a:srgbClr val="04617B"/>
                </a:solidFill>
                <a:latin typeface="Calibri"/>
                <a:cs typeface="Calibri"/>
              </a:rPr>
              <a:t>Introduction</a:t>
            </a:r>
            <a:r>
              <a:rPr sz="5350" spc="-10" dirty="0">
                <a:solidFill>
                  <a:srgbClr val="04617B"/>
                </a:solidFill>
                <a:latin typeface="Calibri"/>
                <a:cs typeface="Calibri"/>
              </a:rPr>
              <a:t> </a:t>
            </a:r>
            <a:r>
              <a:rPr sz="5350" spc="10" dirty="0">
                <a:solidFill>
                  <a:srgbClr val="04617B"/>
                </a:solidFill>
                <a:latin typeface="Calibri"/>
                <a:cs typeface="Calibri"/>
              </a:rPr>
              <a:t>–</a:t>
            </a:r>
            <a:r>
              <a:rPr sz="5350" spc="-15" dirty="0">
                <a:solidFill>
                  <a:srgbClr val="04617B"/>
                </a:solidFill>
                <a:latin typeface="Calibri"/>
                <a:cs typeface="Calibri"/>
              </a:rPr>
              <a:t> </a:t>
            </a:r>
            <a:r>
              <a:rPr sz="4950" spc="5" dirty="0">
                <a:solidFill>
                  <a:srgbClr val="000000"/>
                </a:solidFill>
                <a:latin typeface="Calibri"/>
                <a:cs typeface="Calibri"/>
              </a:rPr>
              <a:t>Shift</a:t>
            </a:r>
            <a:r>
              <a:rPr sz="495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950" spc="5" dirty="0">
                <a:solidFill>
                  <a:srgbClr val="000000"/>
                </a:solidFill>
                <a:latin typeface="Calibri"/>
                <a:cs typeface="Calibri"/>
              </a:rPr>
              <a:t>Register</a:t>
            </a:r>
            <a:endParaRPr sz="4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1611" y="6857492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0" dirty="0">
                <a:solidFill>
                  <a:srgbClr val="045C74"/>
                </a:solidFill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60780" y="1747520"/>
            <a:ext cx="8681720" cy="3144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2425" marR="5080" indent="-340360">
              <a:lnSpc>
                <a:spcPct val="100699"/>
              </a:lnSpc>
              <a:spcBef>
                <a:spcPts val="110"/>
              </a:spcBef>
              <a:buClr>
                <a:srgbClr val="009DD9"/>
              </a:buClr>
              <a:buFont typeface="Wingdings"/>
              <a:buChar char=""/>
              <a:tabLst>
                <a:tab pos="352425" algn="l"/>
                <a:tab pos="353060" algn="l"/>
              </a:tabLst>
            </a:pPr>
            <a:r>
              <a:rPr spc="5" dirty="0"/>
              <a:t>Shift </a:t>
            </a:r>
            <a:r>
              <a:rPr spc="10" dirty="0"/>
              <a:t>registers </a:t>
            </a:r>
            <a:r>
              <a:rPr spc="15" dirty="0"/>
              <a:t>are </a:t>
            </a:r>
            <a:r>
              <a:rPr spc="10" dirty="0"/>
              <a:t>constructed using </a:t>
            </a:r>
            <a:r>
              <a:rPr spc="15" dirty="0"/>
              <a:t>several </a:t>
            </a:r>
            <a:r>
              <a:rPr spc="5" dirty="0"/>
              <a:t>flip- </a:t>
            </a:r>
            <a:r>
              <a:rPr spc="-750" dirty="0"/>
              <a:t> </a:t>
            </a:r>
            <a:r>
              <a:rPr spc="5" dirty="0"/>
              <a:t>flop, </a:t>
            </a:r>
            <a:r>
              <a:rPr spc="15" dirty="0"/>
              <a:t>connected in such a </a:t>
            </a:r>
            <a:r>
              <a:rPr spc="20" dirty="0"/>
              <a:t>way </a:t>
            </a:r>
            <a:r>
              <a:rPr spc="5" dirty="0"/>
              <a:t>to </a:t>
            </a:r>
            <a:r>
              <a:rPr spc="20" dirty="0">
                <a:solidFill>
                  <a:srgbClr val="FF0000"/>
                </a:solidFill>
              </a:rPr>
              <a:t>STORE </a:t>
            </a:r>
            <a:r>
              <a:rPr spc="10" dirty="0"/>
              <a:t>and </a:t>
            </a:r>
            <a:r>
              <a:rPr spc="15" dirty="0"/>
              <a:t> </a:t>
            </a:r>
            <a:r>
              <a:rPr spc="15" dirty="0">
                <a:solidFill>
                  <a:srgbClr val="FF0000"/>
                </a:solidFill>
              </a:rPr>
              <a:t>TRANSFER/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Shift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10" dirty="0"/>
              <a:t>digital</a:t>
            </a:r>
            <a:r>
              <a:rPr spc="5" dirty="0"/>
              <a:t> data.</a:t>
            </a:r>
          </a:p>
          <a:p>
            <a:pPr marL="352425" marR="137795" indent="-340360">
              <a:lnSpc>
                <a:spcPct val="101000"/>
              </a:lnSpc>
              <a:spcBef>
                <a:spcPts val="1240"/>
              </a:spcBef>
              <a:buClr>
                <a:srgbClr val="009DD9"/>
              </a:buClr>
              <a:buFont typeface="Wingdings"/>
              <a:buChar char=""/>
              <a:tabLst>
                <a:tab pos="352425" algn="l"/>
                <a:tab pos="353060" algn="l"/>
              </a:tabLst>
            </a:pPr>
            <a:r>
              <a:rPr spc="10" dirty="0"/>
              <a:t>Basically, </a:t>
            </a:r>
            <a:r>
              <a:rPr spc="20" dirty="0"/>
              <a:t>D </a:t>
            </a:r>
            <a:r>
              <a:rPr spc="10" dirty="0"/>
              <a:t>flip-flop is used. </a:t>
            </a:r>
            <a:r>
              <a:rPr spc="15" dirty="0"/>
              <a:t>The </a:t>
            </a:r>
            <a:r>
              <a:rPr spc="10" dirty="0"/>
              <a:t>input data </a:t>
            </a:r>
            <a:r>
              <a:rPr spc="15" dirty="0"/>
              <a:t> </a:t>
            </a:r>
            <a:r>
              <a:rPr spc="10" dirty="0"/>
              <a:t>(either ‘0’ or ‘1’) is applied </a:t>
            </a:r>
            <a:r>
              <a:rPr spc="5" dirty="0"/>
              <a:t>to </a:t>
            </a:r>
            <a:r>
              <a:rPr spc="10" dirty="0"/>
              <a:t>the </a:t>
            </a:r>
            <a:r>
              <a:rPr spc="20" dirty="0"/>
              <a:t>D </a:t>
            </a:r>
            <a:r>
              <a:rPr spc="10" dirty="0"/>
              <a:t>terminal and </a:t>
            </a:r>
            <a:r>
              <a:rPr spc="-750" dirty="0"/>
              <a:t> </a:t>
            </a:r>
            <a:r>
              <a:rPr spc="10" dirty="0"/>
              <a:t>the data </a:t>
            </a:r>
            <a:r>
              <a:rPr spc="15" dirty="0"/>
              <a:t>will be </a:t>
            </a:r>
            <a:r>
              <a:rPr spc="10" dirty="0"/>
              <a:t>stored at </a:t>
            </a:r>
            <a:r>
              <a:rPr spc="25" dirty="0"/>
              <a:t>Q </a:t>
            </a:r>
            <a:r>
              <a:rPr spc="10" dirty="0"/>
              <a:t>during </a:t>
            </a:r>
            <a:r>
              <a:rPr spc="15" dirty="0"/>
              <a:t> </a:t>
            </a:r>
            <a:r>
              <a:rPr spc="10" dirty="0"/>
              <a:t>positive/negative-edge</a:t>
            </a:r>
            <a:r>
              <a:rPr spc="-5" dirty="0"/>
              <a:t> </a:t>
            </a:r>
            <a:r>
              <a:rPr spc="10" dirty="0"/>
              <a:t>transition</a:t>
            </a:r>
            <a:r>
              <a:rPr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10" dirty="0"/>
              <a:t>the</a:t>
            </a:r>
            <a:r>
              <a:rPr dirty="0"/>
              <a:t> </a:t>
            </a:r>
            <a:r>
              <a:rPr spc="10" dirty="0"/>
              <a:t>clock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0632" y="4867147"/>
            <a:ext cx="969644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10" dirty="0">
                <a:latin typeface="Arial"/>
                <a:cs typeface="Arial"/>
              </a:rPr>
              <a:t>pul</a:t>
            </a:r>
            <a:r>
              <a:rPr sz="2750" spc="15" dirty="0">
                <a:latin typeface="Arial"/>
                <a:cs typeface="Arial"/>
              </a:rPr>
              <a:t>se.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697" y="4902453"/>
            <a:ext cx="1978660" cy="1619250"/>
            <a:chOff x="6473697" y="4902453"/>
            <a:chExt cx="1978660" cy="1619250"/>
          </a:xfrm>
        </p:grpSpPr>
        <p:sp>
          <p:nvSpPr>
            <p:cNvPr id="7" name="object 7"/>
            <p:cNvSpPr/>
            <p:nvPr/>
          </p:nvSpPr>
          <p:spPr>
            <a:xfrm>
              <a:off x="7758683" y="5977127"/>
              <a:ext cx="680085" cy="303530"/>
            </a:xfrm>
            <a:custGeom>
              <a:avLst/>
              <a:gdLst/>
              <a:ahLst/>
              <a:cxnLst/>
              <a:rect l="l" t="t" r="r" b="b"/>
              <a:pathLst>
                <a:path w="680084" h="303529">
                  <a:moveTo>
                    <a:pt x="0" y="0"/>
                  </a:moveTo>
                  <a:lnTo>
                    <a:pt x="0" y="303275"/>
                  </a:lnTo>
                </a:path>
                <a:path w="680084" h="303529">
                  <a:moveTo>
                    <a:pt x="679703" y="303275"/>
                  </a:moveTo>
                  <a:lnTo>
                    <a:pt x="377951" y="303275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6532" y="5977128"/>
              <a:ext cx="142240" cy="303530"/>
            </a:xfrm>
            <a:custGeom>
              <a:avLst/>
              <a:gdLst/>
              <a:ahLst/>
              <a:cxnLst/>
              <a:rect l="l" t="t" r="r" b="b"/>
              <a:pathLst>
                <a:path w="142240" h="303529">
                  <a:moveTo>
                    <a:pt x="85344" y="214884"/>
                  </a:moveTo>
                  <a:lnTo>
                    <a:pt x="56388" y="214884"/>
                  </a:lnTo>
                  <a:lnTo>
                    <a:pt x="56388" y="0"/>
                  </a:lnTo>
                  <a:lnTo>
                    <a:pt x="85344" y="0"/>
                  </a:lnTo>
                  <a:lnTo>
                    <a:pt x="85344" y="214884"/>
                  </a:lnTo>
                  <a:close/>
                </a:path>
                <a:path w="142240" h="303529">
                  <a:moveTo>
                    <a:pt x="70104" y="303276"/>
                  </a:moveTo>
                  <a:lnTo>
                    <a:pt x="0" y="161544"/>
                  </a:lnTo>
                  <a:lnTo>
                    <a:pt x="56388" y="161544"/>
                  </a:lnTo>
                  <a:lnTo>
                    <a:pt x="56388" y="214884"/>
                  </a:lnTo>
                  <a:lnTo>
                    <a:pt x="114775" y="214884"/>
                  </a:lnTo>
                  <a:lnTo>
                    <a:pt x="70104" y="303276"/>
                  </a:lnTo>
                  <a:close/>
                </a:path>
                <a:path w="142240" h="303529">
                  <a:moveTo>
                    <a:pt x="114775" y="214884"/>
                  </a:moveTo>
                  <a:lnTo>
                    <a:pt x="85344" y="214884"/>
                  </a:lnTo>
                  <a:lnTo>
                    <a:pt x="85344" y="161544"/>
                  </a:lnTo>
                  <a:lnTo>
                    <a:pt x="141732" y="161544"/>
                  </a:lnTo>
                  <a:lnTo>
                    <a:pt x="114775" y="214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66531" y="5977127"/>
              <a:ext cx="142240" cy="303530"/>
            </a:xfrm>
            <a:custGeom>
              <a:avLst/>
              <a:gdLst/>
              <a:ahLst/>
              <a:cxnLst/>
              <a:rect l="l" t="t" r="r" b="b"/>
              <a:pathLst>
                <a:path w="142240" h="303529">
                  <a:moveTo>
                    <a:pt x="85343" y="214883"/>
                  </a:moveTo>
                  <a:lnTo>
                    <a:pt x="85343" y="0"/>
                  </a:lnTo>
                  <a:lnTo>
                    <a:pt x="56387" y="0"/>
                  </a:lnTo>
                  <a:lnTo>
                    <a:pt x="56387" y="214883"/>
                  </a:lnTo>
                  <a:lnTo>
                    <a:pt x="85343" y="214883"/>
                  </a:lnTo>
                  <a:close/>
                </a:path>
                <a:path w="142240" h="303529">
                  <a:moveTo>
                    <a:pt x="141731" y="161543"/>
                  </a:moveTo>
                  <a:lnTo>
                    <a:pt x="70103" y="161543"/>
                  </a:lnTo>
                  <a:lnTo>
                    <a:pt x="0" y="161543"/>
                  </a:lnTo>
                  <a:lnTo>
                    <a:pt x="70103" y="303275"/>
                  </a:lnTo>
                  <a:lnTo>
                    <a:pt x="141731" y="161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7667" y="4916423"/>
              <a:ext cx="1649095" cy="1591310"/>
            </a:xfrm>
            <a:custGeom>
              <a:avLst/>
              <a:gdLst/>
              <a:ahLst/>
              <a:cxnLst/>
              <a:rect l="l" t="t" r="r" b="b"/>
              <a:pathLst>
                <a:path w="1649095" h="1591309">
                  <a:moveTo>
                    <a:pt x="1648967" y="1060703"/>
                  </a:moveTo>
                  <a:lnTo>
                    <a:pt x="1271015" y="1060703"/>
                  </a:lnTo>
                </a:path>
                <a:path w="1649095" h="1591309">
                  <a:moveTo>
                    <a:pt x="1269491" y="1363979"/>
                  </a:moveTo>
                  <a:lnTo>
                    <a:pt x="967739" y="1363979"/>
                  </a:lnTo>
                </a:path>
                <a:path w="1649095" h="1591309">
                  <a:moveTo>
                    <a:pt x="0" y="0"/>
                  </a:moveTo>
                  <a:lnTo>
                    <a:pt x="0" y="1591055"/>
                  </a:lnTo>
                  <a:lnTo>
                    <a:pt x="1024127" y="1591055"/>
                  </a:lnTo>
                  <a:lnTo>
                    <a:pt x="1024127" y="0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26783" y="4918964"/>
            <a:ext cx="94678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58495" algn="l"/>
              </a:tabLst>
            </a:pPr>
            <a:r>
              <a:rPr sz="2750" spc="20" dirty="0">
                <a:latin typeface="Arial"/>
                <a:cs typeface="Arial"/>
              </a:rPr>
              <a:t>D	</a:t>
            </a:r>
            <a:r>
              <a:rPr sz="2750" spc="25" dirty="0">
                <a:latin typeface="Arial"/>
                <a:cs typeface="Arial"/>
              </a:rPr>
              <a:t>Q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81115" y="5129783"/>
            <a:ext cx="1900555" cy="1316990"/>
            <a:chOff x="5881115" y="5129783"/>
            <a:chExt cx="1900555" cy="1316990"/>
          </a:xfrm>
        </p:grpSpPr>
        <p:sp>
          <p:nvSpPr>
            <p:cNvPr id="13" name="object 13"/>
            <p:cNvSpPr/>
            <p:nvPr/>
          </p:nvSpPr>
          <p:spPr>
            <a:xfrm>
              <a:off x="6031991" y="5143499"/>
              <a:ext cx="422275" cy="1905"/>
            </a:xfrm>
            <a:custGeom>
              <a:avLst/>
              <a:gdLst/>
              <a:ahLst/>
              <a:cxnLst/>
              <a:rect l="l" t="t" r="r" b="b"/>
              <a:pathLst>
                <a:path w="422275" h="1904">
                  <a:moveTo>
                    <a:pt x="422147" y="0"/>
                  </a:moveTo>
                  <a:lnTo>
                    <a:pt x="0" y="1523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11795" y="6280403"/>
              <a:ext cx="256540" cy="1905"/>
            </a:xfrm>
            <a:custGeom>
              <a:avLst/>
              <a:gdLst/>
              <a:ahLst/>
              <a:cxnLst/>
              <a:rect l="l" t="t" r="r" b="b"/>
              <a:pathLst>
                <a:path w="256540" h="1904">
                  <a:moveTo>
                    <a:pt x="-13715" y="761"/>
                  </a:moveTo>
                  <a:lnTo>
                    <a:pt x="269747" y="76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08191" y="5597651"/>
              <a:ext cx="571500" cy="303530"/>
            </a:xfrm>
            <a:custGeom>
              <a:avLst/>
              <a:gdLst/>
              <a:ahLst/>
              <a:cxnLst/>
              <a:rect l="l" t="t" r="r" b="b"/>
              <a:pathLst>
                <a:path w="571500" h="303529">
                  <a:moveTo>
                    <a:pt x="283463" y="152399"/>
                  </a:moveTo>
                  <a:lnTo>
                    <a:pt x="0" y="153923"/>
                  </a:lnTo>
                </a:path>
                <a:path w="571500" h="303529">
                  <a:moveTo>
                    <a:pt x="571499" y="152399"/>
                  </a:moveTo>
                  <a:lnTo>
                    <a:pt x="379475" y="0"/>
                  </a:lnTo>
                  <a:lnTo>
                    <a:pt x="379475" y="303275"/>
                  </a:lnTo>
                  <a:lnTo>
                    <a:pt x="571499" y="152399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5935" y="5660135"/>
              <a:ext cx="155447" cy="1798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108191" y="5750051"/>
              <a:ext cx="0" cy="683260"/>
            </a:xfrm>
            <a:custGeom>
              <a:avLst/>
              <a:gdLst/>
              <a:ahLst/>
              <a:cxnLst/>
              <a:rect l="l" t="t" r="r" b="b"/>
              <a:pathLst>
                <a:path h="683260">
                  <a:moveTo>
                    <a:pt x="0" y="682751"/>
                  </a:moveTo>
                  <a:lnTo>
                    <a:pt x="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11795" y="5143499"/>
              <a:ext cx="256540" cy="1905"/>
            </a:xfrm>
            <a:custGeom>
              <a:avLst/>
              <a:gdLst/>
              <a:ahLst/>
              <a:cxnLst/>
              <a:rect l="l" t="t" r="r" b="b"/>
              <a:pathLst>
                <a:path w="256540" h="1904">
                  <a:moveTo>
                    <a:pt x="-13715" y="761"/>
                  </a:moveTo>
                  <a:lnTo>
                    <a:pt x="269747" y="76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81115" y="6432803"/>
              <a:ext cx="227329" cy="0"/>
            </a:xfrm>
            <a:custGeom>
              <a:avLst/>
              <a:gdLst/>
              <a:ahLst/>
              <a:cxnLst/>
              <a:rect l="l" t="t" r="r" b="b"/>
              <a:pathLst>
                <a:path w="227329">
                  <a:moveTo>
                    <a:pt x="227075" y="0"/>
                  </a:moveTo>
                  <a:lnTo>
                    <a:pt x="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85659" y="5992367"/>
              <a:ext cx="253365" cy="0"/>
            </a:xfrm>
            <a:custGeom>
              <a:avLst/>
              <a:gdLst/>
              <a:ahLst/>
              <a:cxnLst/>
              <a:rect l="l" t="t" r="r" b="b"/>
              <a:pathLst>
                <a:path w="253365">
                  <a:moveTo>
                    <a:pt x="0" y="0"/>
                  </a:moveTo>
                  <a:lnTo>
                    <a:pt x="252983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60768" y="5953760"/>
            <a:ext cx="30416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25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2333625"/>
            <a:ext cx="9540240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99900"/>
              </a:lnSpc>
              <a:spcBef>
                <a:spcPts val="100"/>
              </a:spcBef>
              <a:buClr>
                <a:srgbClr val="009DD9"/>
              </a:buClr>
              <a:buFont typeface="Wingdings"/>
              <a:buChar char=""/>
              <a:tabLst>
                <a:tab pos="354965" algn="l"/>
                <a:tab pos="355600" algn="l"/>
              </a:tabLst>
            </a:pPr>
            <a:r>
              <a:rPr lang="en-IN" sz="4000" spc="30" baseline="1010" dirty="0" smtClean="0">
                <a:latin typeface="Times New Roman" pitchFamily="18" charset="0"/>
                <a:cs typeface="Times New Roman" pitchFamily="18" charset="0"/>
              </a:rPr>
              <a:t>A shift register </a:t>
            </a:r>
            <a:r>
              <a:rPr lang="en-IN" sz="2800" spc="37" dirty="0" smtClean="0">
                <a:latin typeface="Times New Roman" pitchFamily="18" charset="0"/>
                <a:cs typeface="Times New Roman" pitchFamily="18" charset="0"/>
              </a:rPr>
              <a:t>counter is  a shift register Whose </a:t>
            </a:r>
            <a:r>
              <a:rPr sz="2800" spc="1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being fed back 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(connected 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back) 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serial input. 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shift register 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would </a:t>
            </a:r>
            <a:r>
              <a:rPr sz="2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5">
                <a:latin typeface="Times New Roman" pitchFamily="18" charset="0"/>
                <a:cs typeface="Times New Roman" pitchFamily="18" charset="0"/>
              </a:rPr>
              <a:t>count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8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sz="2800" spc="-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sequence!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1426845" lvl="1" indent="-342265">
              <a:lnSpc>
                <a:spcPct val="100000"/>
              </a:lnSpc>
              <a:spcBef>
                <a:spcPts val="1270"/>
              </a:spcBef>
              <a:buClr>
                <a:srgbClr val="009DD9"/>
              </a:buClr>
              <a:tabLst>
                <a:tab pos="1426845" algn="l"/>
                <a:tab pos="1427480" algn="l"/>
              </a:tabLst>
            </a:pPr>
            <a:endParaRPr lang="en-IN" sz="4000" spc="30" baseline="1010" dirty="0" smtClean="0">
              <a:latin typeface="Times New Roman" pitchFamily="18" charset="0"/>
              <a:cs typeface="Times New Roman" pitchFamily="18" charset="0"/>
            </a:endParaRPr>
          </a:p>
          <a:p>
            <a:pPr marL="1426845" lvl="1" indent="-342265">
              <a:lnSpc>
                <a:spcPct val="100000"/>
              </a:lnSpc>
              <a:spcBef>
                <a:spcPts val="1270"/>
              </a:spcBef>
              <a:buClr>
                <a:srgbClr val="009DD9"/>
              </a:buClr>
              <a:tabLst>
                <a:tab pos="1426845" algn="l"/>
                <a:tab pos="1427480" algn="l"/>
              </a:tabLst>
            </a:pPr>
            <a:r>
              <a:rPr sz="4000" spc="30" baseline="1010" smtClean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4000" spc="-7" baseline="10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15" baseline="1010" smtClean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sz="4000" spc="-7" baseline="10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15" baseline="10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000" spc="-7" baseline="10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15" baseline="1010" dirty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sz="4000" spc="-15" baseline="10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15" baseline="1010" dirty="0">
                <a:latin typeface="Times New Roman" pitchFamily="18" charset="0"/>
                <a:cs typeface="Times New Roman" pitchFamily="18" charset="0"/>
              </a:rPr>
              <a:t>register </a:t>
            </a:r>
            <a:r>
              <a:rPr sz="4000" spc="15" baseline="1010">
                <a:latin typeface="Times New Roman" pitchFamily="18" charset="0"/>
                <a:cs typeface="Times New Roman" pitchFamily="18" charset="0"/>
              </a:rPr>
              <a:t>counter</a:t>
            </a:r>
            <a:r>
              <a:rPr sz="4000" spc="15" baseline="1010" smtClean="0">
                <a:latin typeface="Times New Roman" pitchFamily="18" charset="0"/>
                <a:cs typeface="Times New Roman" pitchFamily="18" charset="0"/>
              </a:rPr>
              <a:t>:-</a:t>
            </a:r>
            <a:endParaRPr lang="en-IN" sz="4000" spc="15" baseline="1010" dirty="0" smtClean="0">
              <a:latin typeface="Times New Roman" pitchFamily="18" charset="0"/>
              <a:cs typeface="Times New Roman" pitchFamily="18" charset="0"/>
            </a:endParaRPr>
          </a:p>
          <a:p>
            <a:pPr marL="1426845" lvl="1" indent="-342265">
              <a:lnSpc>
                <a:spcPct val="100000"/>
              </a:lnSpc>
              <a:spcBef>
                <a:spcPts val="1270"/>
              </a:spcBef>
              <a:buClr>
                <a:srgbClr val="009DD9"/>
              </a:buClr>
              <a:buFont typeface="Wingdings"/>
              <a:buChar char=""/>
              <a:tabLst>
                <a:tab pos="1426845" algn="l"/>
                <a:tab pos="1427480" algn="l"/>
              </a:tabLst>
            </a:pPr>
            <a:r>
              <a:rPr lang="en-IN" sz="4000" spc="15" baseline="1010" dirty="0" smtClean="0">
                <a:latin typeface="Times New Roman" pitchFamily="18" charset="0"/>
                <a:cs typeface="Times New Roman" pitchFamily="18" charset="0"/>
              </a:rPr>
              <a:t>The Ring Counter </a:t>
            </a:r>
          </a:p>
          <a:p>
            <a:pPr marL="1426845" lvl="1" indent="-342265">
              <a:lnSpc>
                <a:spcPct val="100000"/>
              </a:lnSpc>
              <a:spcBef>
                <a:spcPts val="1270"/>
              </a:spcBef>
              <a:buClr>
                <a:srgbClr val="009DD9"/>
              </a:buClr>
              <a:buFont typeface="Wingdings"/>
              <a:buChar char=""/>
              <a:tabLst>
                <a:tab pos="1426845" algn="l"/>
                <a:tab pos="1427480" algn="l"/>
              </a:tabLst>
            </a:pPr>
            <a:r>
              <a:rPr lang="en-IN" sz="4000" spc="15" baseline="101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4000" spc="15" baseline="101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4000" spc="15" baseline="1010" dirty="0" smtClean="0">
                <a:latin typeface="Times New Roman" pitchFamily="18" charset="0"/>
                <a:cs typeface="Times New Roman" pitchFamily="18" charset="0"/>
              </a:rPr>
              <a:t>ohnson Counter</a:t>
            </a:r>
            <a:endParaRPr sz="4000" baseline="101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30</a:t>
            </a:fld>
            <a:endParaRPr spc="2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0272" y="1034287"/>
            <a:ext cx="576453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Shift</a:t>
            </a:r>
            <a:r>
              <a:rPr spc="-30" dirty="0"/>
              <a:t> </a:t>
            </a:r>
            <a:r>
              <a:rPr spc="5" dirty="0"/>
              <a:t>Register</a:t>
            </a:r>
            <a:r>
              <a:rPr spc="-25" dirty="0"/>
              <a:t> </a:t>
            </a:r>
            <a:r>
              <a:rPr spc="10" dirty="0"/>
              <a:t>Counters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b="18868"/>
          <a:stretch>
            <a:fillRect/>
          </a:stretch>
        </p:blipFill>
        <p:spPr>
          <a:xfrm>
            <a:off x="6261100" y="2333625"/>
            <a:ext cx="4198619" cy="3276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979420" y="975360"/>
            <a:ext cx="5461000" cy="765175"/>
          </a:xfrm>
          <a:custGeom>
            <a:avLst/>
            <a:gdLst/>
            <a:ahLst/>
            <a:cxnLst/>
            <a:rect l="l" t="t" r="r" b="b"/>
            <a:pathLst>
              <a:path w="5461000" h="765175">
                <a:moveTo>
                  <a:pt x="0" y="0"/>
                </a:moveTo>
                <a:lnTo>
                  <a:pt x="0" y="765048"/>
                </a:lnTo>
                <a:lnTo>
                  <a:pt x="5460492" y="765048"/>
                </a:lnTo>
                <a:lnTo>
                  <a:pt x="5460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Ring</a:t>
            </a:r>
            <a:r>
              <a:rPr spc="-10" dirty="0"/>
              <a:t> </a:t>
            </a:r>
            <a:r>
              <a:rPr spc="10" dirty="0"/>
              <a:t>Counter</a:t>
            </a:r>
            <a:r>
              <a:rPr spc="35" dirty="0"/>
              <a:t> </a:t>
            </a:r>
            <a:r>
              <a:rPr sz="3150" spc="5" dirty="0"/>
              <a:t>(continue)</a:t>
            </a:r>
            <a:endParaRPr sz="31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31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1003300" y="2064511"/>
            <a:ext cx="5791199" cy="47809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4160" marR="405130" indent="-252095">
              <a:lnSpc>
                <a:spcPct val="100400"/>
              </a:lnSpc>
              <a:spcBef>
                <a:spcPts val="125"/>
              </a:spcBef>
              <a:buClr>
                <a:srgbClr val="CC00FF"/>
              </a:buClr>
              <a:buSzPct val="95744"/>
              <a:buFont typeface="Wingdings"/>
              <a:buChar char=""/>
              <a:tabLst>
                <a:tab pos="283845" algn="l"/>
              </a:tabLst>
            </a:pPr>
            <a:r>
              <a:rPr sz="2350" spc="15" dirty="0">
                <a:latin typeface="Arial"/>
                <a:cs typeface="Arial"/>
              </a:rPr>
              <a:t>Ring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counters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are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used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to </a:t>
            </a:r>
            <a:r>
              <a:rPr sz="2350" spc="-63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construct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15">
                <a:latin typeface="Arial"/>
                <a:cs typeface="Arial"/>
              </a:rPr>
              <a:t>“</a:t>
            </a:r>
            <a:r>
              <a:rPr sz="2350" spc="15" smtClean="0">
                <a:latin typeface="Arial"/>
                <a:cs typeface="Arial"/>
              </a:rPr>
              <a:t>One-Hot”</a:t>
            </a:r>
            <a:r>
              <a:rPr lang="en-IN" sz="2350" spc="15" dirty="0">
                <a:latin typeface="Arial"/>
                <a:cs typeface="Arial"/>
              </a:rPr>
              <a:t> </a:t>
            </a:r>
            <a:r>
              <a:rPr sz="2350" spc="10" smtClean="0">
                <a:latin typeface="Arial"/>
                <a:cs typeface="Arial"/>
              </a:rPr>
              <a:t>counters</a:t>
            </a:r>
            <a:endParaRPr lang="en-IN" sz="2350" spc="10" dirty="0" smtClean="0">
              <a:latin typeface="Arial"/>
              <a:cs typeface="Arial"/>
            </a:endParaRPr>
          </a:p>
          <a:p>
            <a:pPr marL="264160" marR="405130" indent="-252095">
              <a:lnSpc>
                <a:spcPct val="100400"/>
              </a:lnSpc>
              <a:spcBef>
                <a:spcPts val="125"/>
              </a:spcBef>
              <a:buClr>
                <a:srgbClr val="CC00FF"/>
              </a:buClr>
              <a:buSzPct val="95744"/>
              <a:tabLst>
                <a:tab pos="283845" algn="l"/>
              </a:tabLst>
            </a:pPr>
            <a:endParaRPr sz="2350">
              <a:latin typeface="Arial"/>
              <a:cs typeface="Arial"/>
            </a:endParaRPr>
          </a:p>
          <a:p>
            <a:pPr marL="264160" marR="54610" indent="-252095" algn="just">
              <a:lnSpc>
                <a:spcPct val="100400"/>
              </a:lnSpc>
              <a:spcBef>
                <a:spcPts val="70"/>
              </a:spcBef>
              <a:buClr>
                <a:srgbClr val="CC00FF"/>
              </a:buClr>
              <a:buSzPct val="95744"/>
              <a:buFont typeface="Wingdings"/>
              <a:buChar char=""/>
              <a:tabLst>
                <a:tab pos="283845" algn="l"/>
              </a:tabLst>
            </a:pPr>
            <a:r>
              <a:rPr sz="3525" spc="7" baseline="1182" dirty="0">
                <a:latin typeface="Arial"/>
                <a:cs typeface="Arial"/>
              </a:rPr>
              <a:t>It</a:t>
            </a:r>
            <a:r>
              <a:rPr sz="3525" spc="-22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can</a:t>
            </a:r>
            <a:r>
              <a:rPr sz="3525" spc="-22" baseline="1182" dirty="0">
                <a:latin typeface="Arial"/>
                <a:cs typeface="Arial"/>
              </a:rPr>
              <a:t> </a:t>
            </a:r>
            <a:r>
              <a:rPr sz="3525" spc="22" baseline="1182" dirty="0">
                <a:latin typeface="Arial"/>
                <a:cs typeface="Arial"/>
              </a:rPr>
              <a:t>be</a:t>
            </a:r>
            <a:r>
              <a:rPr sz="3525" spc="-22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constructed</a:t>
            </a:r>
            <a:r>
              <a:rPr sz="3525" spc="-22" baseline="1182" dirty="0">
                <a:latin typeface="Arial"/>
                <a:cs typeface="Arial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for</a:t>
            </a:r>
            <a:r>
              <a:rPr sz="3525" spc="-15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any </a:t>
            </a:r>
            <a:r>
              <a:rPr sz="3525" spc="-960" baseline="1182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desired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20">
                <a:latin typeface="Arial"/>
                <a:cs typeface="Arial"/>
              </a:rPr>
              <a:t>MOD</a:t>
            </a:r>
            <a:r>
              <a:rPr sz="2350">
                <a:latin typeface="Arial"/>
                <a:cs typeface="Arial"/>
              </a:rPr>
              <a:t> </a:t>
            </a:r>
            <a:r>
              <a:rPr sz="2350" spc="10" smtClean="0">
                <a:latin typeface="Arial"/>
                <a:cs typeface="Arial"/>
              </a:rPr>
              <a:t>number</a:t>
            </a:r>
            <a:endParaRPr lang="en-IN" sz="2350" spc="10" dirty="0">
              <a:latin typeface="Arial"/>
              <a:cs typeface="Arial"/>
            </a:endParaRPr>
          </a:p>
          <a:p>
            <a:pPr marL="264160" marR="54610" indent="-252095" algn="just">
              <a:lnSpc>
                <a:spcPct val="100400"/>
              </a:lnSpc>
              <a:spcBef>
                <a:spcPts val="70"/>
              </a:spcBef>
              <a:buClr>
                <a:srgbClr val="CC00FF"/>
              </a:buClr>
              <a:buSzPct val="95744"/>
              <a:tabLst>
                <a:tab pos="283845" algn="l"/>
              </a:tabLst>
            </a:pPr>
            <a:endParaRPr sz="2350">
              <a:latin typeface="Arial"/>
              <a:cs typeface="Arial"/>
            </a:endParaRPr>
          </a:p>
          <a:p>
            <a:pPr marL="264160" marR="5080" indent="-252095" algn="just">
              <a:lnSpc>
                <a:spcPct val="101099"/>
              </a:lnSpc>
              <a:spcBef>
                <a:spcPts val="40"/>
              </a:spcBef>
              <a:buClr>
                <a:srgbClr val="CC00FF"/>
              </a:buClr>
              <a:buSzPct val="95744"/>
              <a:buFont typeface="Wingdings"/>
              <a:buChar char=""/>
              <a:tabLst>
                <a:tab pos="283845" algn="l"/>
              </a:tabLst>
            </a:pPr>
            <a:r>
              <a:rPr sz="3525" spc="37" baseline="1182" dirty="0">
                <a:latin typeface="Arial"/>
                <a:cs typeface="Arial"/>
              </a:rPr>
              <a:t>A </a:t>
            </a:r>
            <a:r>
              <a:rPr sz="3525" spc="30" baseline="1182" dirty="0">
                <a:latin typeface="Arial"/>
                <a:cs typeface="Arial"/>
              </a:rPr>
              <a:t>MOD-N </a:t>
            </a:r>
            <a:r>
              <a:rPr sz="3525" spc="15" baseline="1182" dirty="0">
                <a:latin typeface="Arial"/>
                <a:cs typeface="Arial"/>
              </a:rPr>
              <a:t>ring counter uses </a:t>
            </a:r>
            <a:r>
              <a:rPr sz="3525" spc="22" baseline="1182" dirty="0">
                <a:latin typeface="Arial"/>
                <a:cs typeface="Arial"/>
              </a:rPr>
              <a:t> </a:t>
            </a:r>
            <a:r>
              <a:rPr sz="2350" spc="25" dirty="0">
                <a:latin typeface="Arial"/>
                <a:cs typeface="Arial"/>
              </a:rPr>
              <a:t>N </a:t>
            </a:r>
            <a:r>
              <a:rPr sz="2350" spc="5" dirty="0">
                <a:latin typeface="Arial"/>
                <a:cs typeface="Arial"/>
              </a:rPr>
              <a:t>flip-flops </a:t>
            </a:r>
            <a:r>
              <a:rPr sz="2350" spc="10" dirty="0">
                <a:latin typeface="Arial"/>
                <a:cs typeface="Arial"/>
              </a:rPr>
              <a:t>connected in the 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arrangement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15" dirty="0">
                <a:latin typeface="Arial"/>
                <a:cs typeface="Arial"/>
              </a:rPr>
              <a:t>as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spc="15" dirty="0">
                <a:latin typeface="Arial"/>
                <a:cs typeface="Arial"/>
              </a:rPr>
              <a:t>shown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in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>
                <a:latin typeface="Arial"/>
                <a:cs typeface="Arial"/>
              </a:rPr>
              <a:t>fig</a:t>
            </a:r>
            <a:r>
              <a:rPr sz="2350" spc="5" smtClean="0">
                <a:latin typeface="Arial"/>
                <a:cs typeface="Arial"/>
              </a:rPr>
              <a:t>.</a:t>
            </a:r>
            <a:endParaRPr lang="en-IN" sz="2350" spc="5" dirty="0">
              <a:latin typeface="Arial"/>
              <a:cs typeface="Arial"/>
            </a:endParaRPr>
          </a:p>
          <a:p>
            <a:pPr marL="264160" marR="5080" indent="-252095" algn="just">
              <a:lnSpc>
                <a:spcPct val="101099"/>
              </a:lnSpc>
              <a:spcBef>
                <a:spcPts val="40"/>
              </a:spcBef>
              <a:buClr>
                <a:srgbClr val="CC00FF"/>
              </a:buClr>
              <a:buSzPct val="95744"/>
              <a:tabLst>
                <a:tab pos="283845" algn="l"/>
              </a:tabLst>
            </a:pPr>
            <a:endParaRPr sz="2350">
              <a:latin typeface="Arial"/>
              <a:cs typeface="Arial"/>
            </a:endParaRPr>
          </a:p>
          <a:p>
            <a:pPr marL="264160" marR="39370" indent="-252095">
              <a:lnSpc>
                <a:spcPct val="101299"/>
              </a:lnSpc>
              <a:spcBef>
                <a:spcPts val="35"/>
              </a:spcBef>
              <a:buClr>
                <a:srgbClr val="CC00FF"/>
              </a:buClr>
              <a:buSzPct val="95744"/>
              <a:buFont typeface="Wingdings"/>
              <a:buChar char=""/>
              <a:tabLst>
                <a:tab pos="283845" algn="l"/>
              </a:tabLst>
            </a:pPr>
            <a:r>
              <a:rPr sz="3525" spc="15" baseline="1182" dirty="0">
                <a:latin typeface="Arial"/>
                <a:cs typeface="Arial"/>
              </a:rPr>
              <a:t>In general </a:t>
            </a:r>
            <a:r>
              <a:rPr sz="3525" spc="7" baseline="1182" dirty="0">
                <a:latin typeface="Arial"/>
                <a:cs typeface="Arial"/>
              </a:rPr>
              <a:t>ring-counter </a:t>
            </a:r>
            <a:r>
              <a:rPr sz="3525" spc="15" baseline="1182" dirty="0">
                <a:latin typeface="Arial"/>
                <a:cs typeface="Arial"/>
              </a:rPr>
              <a:t>will </a:t>
            </a:r>
            <a:r>
              <a:rPr sz="3525" spc="22" baseline="1182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require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15" dirty="0">
                <a:latin typeface="Arial"/>
                <a:cs typeface="Arial"/>
              </a:rPr>
              <a:t>more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flip-flops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than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20" dirty="0">
                <a:latin typeface="Arial"/>
                <a:cs typeface="Arial"/>
              </a:rPr>
              <a:t>a </a:t>
            </a:r>
            <a:r>
              <a:rPr sz="2350" spc="-64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binary counter </a:t>
            </a:r>
            <a:r>
              <a:rPr sz="2350" spc="5" dirty="0">
                <a:latin typeface="Arial"/>
                <a:cs typeface="Arial"/>
              </a:rPr>
              <a:t>for </a:t>
            </a:r>
            <a:r>
              <a:rPr sz="2350" spc="10" dirty="0">
                <a:latin typeface="Arial"/>
                <a:cs typeface="Arial"/>
              </a:rPr>
              <a:t>the </a:t>
            </a:r>
            <a:r>
              <a:rPr sz="2350" spc="15" dirty="0">
                <a:latin typeface="Arial"/>
                <a:cs typeface="Arial"/>
              </a:rPr>
              <a:t>same </a:t>
            </a:r>
            <a:r>
              <a:rPr sz="2350" spc="20" dirty="0">
                <a:latin typeface="Arial"/>
                <a:cs typeface="Arial"/>
              </a:rPr>
              <a:t> MOD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number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4100" y="1266825"/>
            <a:ext cx="329882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Ring</a:t>
            </a:r>
            <a:r>
              <a:rPr spc="-60" dirty="0"/>
              <a:t> </a:t>
            </a:r>
            <a:r>
              <a:rPr spc="10" dirty="0"/>
              <a:t>Counter</a:t>
            </a:r>
          </a:p>
        </p:txBody>
      </p:sp>
      <p:sp>
        <p:nvSpPr>
          <p:cNvPr id="10" name="object 10"/>
          <p:cNvSpPr/>
          <p:nvPr/>
        </p:nvSpPr>
        <p:spPr>
          <a:xfrm>
            <a:off x="6396228" y="3400044"/>
            <a:ext cx="349250" cy="530860"/>
          </a:xfrm>
          <a:custGeom>
            <a:avLst/>
            <a:gdLst/>
            <a:ahLst/>
            <a:cxnLst/>
            <a:rect l="l" t="t" r="r" b="b"/>
            <a:pathLst>
              <a:path w="349250" h="530860">
                <a:moveTo>
                  <a:pt x="0" y="0"/>
                </a:moveTo>
                <a:lnTo>
                  <a:pt x="0" y="530352"/>
                </a:lnTo>
                <a:lnTo>
                  <a:pt x="348996" y="530352"/>
                </a:lnTo>
                <a:lnTo>
                  <a:pt x="3489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5776" y="3400044"/>
            <a:ext cx="349250" cy="530860"/>
          </a:xfrm>
          <a:custGeom>
            <a:avLst/>
            <a:gdLst/>
            <a:ahLst/>
            <a:cxnLst/>
            <a:rect l="l" t="t" r="r" b="b"/>
            <a:pathLst>
              <a:path w="349250" h="530860">
                <a:moveTo>
                  <a:pt x="0" y="0"/>
                </a:moveTo>
                <a:lnTo>
                  <a:pt x="0" y="530352"/>
                </a:lnTo>
                <a:lnTo>
                  <a:pt x="348996" y="530352"/>
                </a:lnTo>
                <a:lnTo>
                  <a:pt x="3489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32</a:t>
            </a:fld>
            <a:endParaRPr spc="20" dirty="0"/>
          </a:p>
        </p:txBody>
      </p:sp>
      <p:pic>
        <p:nvPicPr>
          <p:cNvPr id="50178" name="Picture 2" descr="Ring Counter in Digital Logic - GeeksforGee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2333625"/>
            <a:ext cx="7848601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Ring</a:t>
            </a:r>
            <a:r>
              <a:rPr spc="-10" dirty="0"/>
              <a:t> </a:t>
            </a:r>
            <a:r>
              <a:rPr spc="10" dirty="0"/>
              <a:t>Counter</a:t>
            </a:r>
            <a:r>
              <a:rPr spc="35" dirty="0"/>
              <a:t> </a:t>
            </a:r>
            <a:r>
              <a:rPr sz="3150" spc="5" dirty="0"/>
              <a:t>(continue)</a:t>
            </a:r>
            <a:endParaRPr sz="31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33</a:t>
            </a:fld>
            <a:endParaRPr spc="2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9420" y="975360"/>
            <a:ext cx="5461000" cy="765175"/>
          </a:xfrm>
          <a:custGeom>
            <a:avLst/>
            <a:gdLst/>
            <a:ahLst/>
            <a:cxnLst/>
            <a:rect l="l" t="t" r="r" b="b"/>
            <a:pathLst>
              <a:path w="5461000" h="765175">
                <a:moveTo>
                  <a:pt x="0" y="0"/>
                </a:moveTo>
                <a:lnTo>
                  <a:pt x="0" y="765048"/>
                </a:lnTo>
                <a:lnTo>
                  <a:pt x="5460492" y="765048"/>
                </a:lnTo>
                <a:lnTo>
                  <a:pt x="5460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Ring</a:t>
            </a:r>
            <a:r>
              <a:rPr spc="-10" dirty="0"/>
              <a:t> </a:t>
            </a:r>
            <a:r>
              <a:rPr spc="10" dirty="0"/>
              <a:t>Counter</a:t>
            </a:r>
            <a:r>
              <a:rPr spc="35" dirty="0"/>
              <a:t> </a:t>
            </a:r>
            <a:r>
              <a:rPr sz="3150" spc="5" dirty="0"/>
              <a:t>(continue)</a:t>
            </a:r>
            <a:endParaRPr sz="31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34</a:t>
            </a:fld>
            <a:endParaRPr spc="20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1" y="2552699"/>
            <a:ext cx="75438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0" y="1266825"/>
            <a:ext cx="5605780" cy="70916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pc="10" dirty="0"/>
              <a:t>Johnson</a:t>
            </a:r>
            <a:r>
              <a:rPr spc="-25" dirty="0"/>
              <a:t> </a:t>
            </a:r>
            <a:r>
              <a:rPr spc="10" dirty="0"/>
              <a:t>Counter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1900" y="2333625"/>
            <a:ext cx="423545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u="heavy" spc="10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Or</a:t>
            </a:r>
            <a:r>
              <a:rPr sz="3150" u="heavy" spc="-25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 </a:t>
            </a:r>
            <a:r>
              <a:rPr sz="3150" u="heavy" spc="5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Twisted-ring</a:t>
            </a:r>
            <a:r>
              <a:rPr sz="3150" u="heavy" spc="-20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 </a:t>
            </a:r>
            <a:r>
              <a:rPr sz="3150" u="heavy" spc="10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counter</a:t>
            </a:r>
            <a:endParaRPr sz="3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35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1308100" y="5915025"/>
            <a:ext cx="7616190" cy="114037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38760" marR="5080" indent="-238760" algn="just">
              <a:lnSpc>
                <a:spcPct val="102099"/>
              </a:lnSpc>
              <a:spcBef>
                <a:spcPts val="80"/>
              </a:spcBef>
              <a:buClr>
                <a:srgbClr val="CC00FF"/>
              </a:buClr>
              <a:buSzPct val="94871"/>
              <a:buFont typeface="Wingdings"/>
              <a:buChar char=""/>
              <a:tabLst>
                <a:tab pos="238760" algn="l"/>
              </a:tabLst>
            </a:pPr>
            <a:r>
              <a:rPr sz="2400" spc="15" dirty="0">
                <a:latin typeface="Arial"/>
                <a:cs typeface="Arial"/>
              </a:rPr>
              <a:t>Johnson </a:t>
            </a:r>
            <a:r>
              <a:rPr sz="2400" spc="10" dirty="0">
                <a:latin typeface="Arial"/>
                <a:cs typeface="Arial"/>
              </a:rPr>
              <a:t>counter constructed exactly like </a:t>
            </a:r>
            <a:r>
              <a:rPr sz="2400" spc="15" dirty="0">
                <a:latin typeface="Arial"/>
                <a:cs typeface="Arial"/>
              </a:rPr>
              <a:t>a normal </a:t>
            </a:r>
            <a:r>
              <a:rPr sz="2400" spc="10" dirty="0">
                <a:latin typeface="Arial"/>
                <a:cs typeface="Arial"/>
              </a:rPr>
              <a:t>ring counter </a:t>
            </a:r>
            <a:r>
              <a:rPr sz="2400" spc="-5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except </a:t>
            </a:r>
            <a:r>
              <a:rPr sz="2400" spc="5" dirty="0">
                <a:latin typeface="Arial"/>
                <a:cs typeface="Arial"/>
              </a:rPr>
              <a:t>that the </a:t>
            </a:r>
            <a:r>
              <a:rPr sz="2400" spc="10" dirty="0">
                <a:latin typeface="Arial"/>
                <a:cs typeface="Arial"/>
              </a:rPr>
              <a:t>inverted output of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0" dirty="0">
                <a:latin typeface="Arial"/>
                <a:cs typeface="Arial"/>
              </a:rPr>
              <a:t>last </a:t>
            </a:r>
            <a:r>
              <a:rPr sz="2400" spc="5" dirty="0">
                <a:latin typeface="Arial"/>
                <a:cs typeface="Arial"/>
              </a:rPr>
              <a:t>flip-flop </a:t>
            </a:r>
            <a:r>
              <a:rPr sz="2400" spc="10" dirty="0">
                <a:latin typeface="Arial"/>
                <a:cs typeface="Arial"/>
              </a:rPr>
              <a:t>is </a:t>
            </a:r>
            <a:r>
              <a:rPr sz="2400" spc="5" dirty="0">
                <a:latin typeface="Arial"/>
                <a:cs typeface="Arial"/>
              </a:rPr>
              <a:t>fed </a:t>
            </a:r>
            <a:r>
              <a:rPr sz="2400" spc="15" dirty="0">
                <a:latin typeface="Arial"/>
                <a:cs typeface="Arial"/>
              </a:rPr>
              <a:t>back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first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flip-flop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7106" name="Picture 2" descr="Johnson Ring Counter and Synchronous Ring Count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2943225"/>
            <a:ext cx="7010400" cy="2809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300" y="1343025"/>
            <a:ext cx="4352925" cy="47064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310"/>
              </a:spcBef>
            </a:pPr>
            <a:r>
              <a:rPr sz="2800" spc="10">
                <a:solidFill>
                  <a:srgbClr val="9900FF"/>
                </a:solidFill>
                <a:latin typeface="Arial"/>
                <a:cs typeface="Arial"/>
              </a:rPr>
              <a:t>Johnson</a:t>
            </a:r>
            <a:r>
              <a:rPr sz="2800" spc="-25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800" spc="10" smtClean="0">
                <a:solidFill>
                  <a:srgbClr val="9900FF"/>
                </a:solidFill>
                <a:latin typeface="Arial"/>
                <a:cs typeface="Arial"/>
              </a:rPr>
              <a:t>Counter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20"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36</a:t>
            </a:fld>
            <a:endParaRPr spc="20" dirty="0"/>
          </a:p>
        </p:txBody>
      </p:sp>
      <p:pic>
        <p:nvPicPr>
          <p:cNvPr id="46082" name="Picture 2" descr="Ring Counter &amp; Johnson Counter - Construction &amp; Work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2181225"/>
            <a:ext cx="73152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5700" y="2714625"/>
            <a:ext cx="899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When the mode control pin is connected to ground, Universal Shift Register acts as _______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b="1" dirty="0" smtClean="0"/>
              <a:t>a.</a:t>
            </a:r>
            <a:r>
              <a:rPr lang="en-US" sz="2800" dirty="0" smtClean="0"/>
              <a:t> Unidirectional register</a:t>
            </a:r>
            <a:br>
              <a:rPr lang="en-US" sz="2800" dirty="0" smtClean="0"/>
            </a:br>
            <a:r>
              <a:rPr lang="en-US" sz="2800" b="1" dirty="0" smtClean="0"/>
              <a:t>b.</a:t>
            </a:r>
            <a:r>
              <a:rPr lang="en-US" sz="2800" dirty="0" smtClean="0"/>
              <a:t> Bidirectional register</a:t>
            </a:r>
            <a:br>
              <a:rPr lang="en-US" sz="2800" dirty="0" smtClean="0"/>
            </a:br>
            <a:r>
              <a:rPr lang="en-US" sz="2800" b="1" dirty="0" smtClean="0"/>
              <a:t>c.</a:t>
            </a:r>
            <a:r>
              <a:rPr lang="en-US" sz="2800" dirty="0" smtClean="0"/>
              <a:t> Multi-directional register</a:t>
            </a:r>
            <a:br>
              <a:rPr lang="en-US" sz="2800" dirty="0" smtClean="0"/>
            </a:br>
            <a:r>
              <a:rPr lang="en-US" sz="2800" b="1" dirty="0" smtClean="0"/>
              <a:t>d.</a:t>
            </a:r>
            <a:r>
              <a:rPr lang="en-US" sz="2800" dirty="0" smtClean="0"/>
              <a:t> None of the above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74900" y="1266825"/>
            <a:ext cx="5969000" cy="69341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QUIZ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6700" y="2562225"/>
            <a:ext cx="784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Ring shift and Johnson counters are ____________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a) Synchronous counters</a:t>
            </a:r>
            <a:br>
              <a:rPr lang="en-US" sz="2800" dirty="0" smtClean="0"/>
            </a:br>
            <a:r>
              <a:rPr lang="en-US" sz="2800" dirty="0" smtClean="0"/>
              <a:t>b) Asynchronous counters</a:t>
            </a:r>
            <a:br>
              <a:rPr lang="en-US" sz="2800" dirty="0" smtClean="0"/>
            </a:br>
            <a:r>
              <a:rPr lang="en-US" sz="2800" dirty="0" smtClean="0"/>
              <a:t>c) True binary counters</a:t>
            </a:r>
            <a:br>
              <a:rPr lang="en-US" sz="2800" dirty="0" smtClean="0"/>
            </a:br>
            <a:r>
              <a:rPr lang="en-US" sz="2800" dirty="0" smtClean="0"/>
              <a:t>d) Synchronous and true binary counters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74900" y="1266825"/>
            <a:ext cx="5969000" cy="69341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QUIZ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900" y="2181225"/>
            <a:ext cx="7910830" cy="2115964"/>
          </a:xfrm>
        </p:spPr>
        <p:txBody>
          <a:bodyPr/>
          <a:lstStyle/>
          <a:p>
            <a:r>
              <a:rPr lang="en-US" dirty="0" smtClean="0"/>
              <a:t>The register is a type of ___________</a:t>
            </a:r>
            <a:br>
              <a:rPr lang="en-US" dirty="0" smtClean="0"/>
            </a:br>
            <a:r>
              <a:rPr lang="en-US" dirty="0" smtClean="0"/>
              <a:t>a) Sequential circuit</a:t>
            </a:r>
            <a:br>
              <a:rPr lang="en-US" dirty="0" smtClean="0"/>
            </a:br>
            <a:r>
              <a:rPr lang="en-US" dirty="0" smtClean="0"/>
              <a:t>b) Combinational circuit</a:t>
            </a:r>
            <a:br>
              <a:rPr lang="en-US" dirty="0" smtClean="0"/>
            </a:br>
            <a:r>
              <a:rPr lang="en-US" dirty="0" smtClean="0"/>
              <a:t>c) CPU</a:t>
            </a:r>
            <a:br>
              <a:rPr lang="en-US" dirty="0" smtClean="0"/>
            </a:br>
            <a:r>
              <a:rPr lang="en-US" dirty="0" smtClean="0"/>
              <a:t>d) Latches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46F718AB-609D-43D4-811D-0219A87C4A9E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0" y="1190625"/>
            <a:ext cx="8458199" cy="492443"/>
          </a:xfrm>
        </p:spPr>
        <p:txBody>
          <a:bodyPr/>
          <a:lstStyle/>
          <a:p>
            <a:pPr algn="ctr"/>
            <a:r>
              <a:rPr lang="en-US" sz="3200" dirty="0" smtClean="0"/>
              <a:t>Random Access Memory (RAM)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2714625"/>
            <a:ext cx="9000278" cy="445579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30000"/>
              </a:spcBef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A memory unit stores binary information in groups of bits called </a:t>
            </a:r>
            <a:r>
              <a:rPr lang="en-US" sz="2400" i="1" dirty="0" smtClean="0">
                <a:solidFill>
                  <a:srgbClr val="0000CC"/>
                </a:solidFill>
              </a:rPr>
              <a:t>words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The data consists of </a:t>
            </a:r>
            <a:r>
              <a:rPr lang="en-US" sz="2400" i="1" dirty="0" smtClean="0"/>
              <a:t>n</a:t>
            </a:r>
            <a:r>
              <a:rPr lang="en-US" sz="2400" dirty="0" smtClean="0"/>
              <a:t> lines (for </a:t>
            </a:r>
            <a:r>
              <a:rPr lang="en-US" sz="2400" i="1" dirty="0" smtClean="0"/>
              <a:t>n</a:t>
            </a:r>
            <a:r>
              <a:rPr lang="en-US" sz="2400" dirty="0" smtClean="0"/>
              <a:t>-bit words).  </a:t>
            </a:r>
            <a:r>
              <a:rPr lang="en-US" sz="2400" dirty="0" smtClean="0">
                <a:solidFill>
                  <a:srgbClr val="0000CC"/>
                </a:solidFill>
              </a:rPr>
              <a:t>Data input lines</a:t>
            </a:r>
            <a:r>
              <a:rPr lang="en-US" sz="2400" dirty="0" smtClean="0"/>
              <a:t> provide the information to be stored (</a:t>
            </a:r>
            <a:r>
              <a:rPr lang="en-US" sz="2400" i="1" dirty="0" smtClean="0">
                <a:solidFill>
                  <a:srgbClr val="0000CC"/>
                </a:solidFill>
              </a:rPr>
              <a:t>written</a:t>
            </a:r>
            <a:r>
              <a:rPr lang="en-US" sz="2400" dirty="0" smtClean="0"/>
              <a:t>) into the memory, while </a:t>
            </a:r>
            <a:r>
              <a:rPr lang="en-US" sz="2400" dirty="0" smtClean="0">
                <a:solidFill>
                  <a:srgbClr val="0000CC"/>
                </a:solidFill>
              </a:rPr>
              <a:t>data output lines</a:t>
            </a:r>
            <a:r>
              <a:rPr lang="en-US" sz="2400" dirty="0" smtClean="0"/>
              <a:t> carry the information out (</a:t>
            </a:r>
            <a:r>
              <a:rPr lang="en-US" sz="2400" i="1" dirty="0" smtClean="0">
                <a:solidFill>
                  <a:srgbClr val="0000CC"/>
                </a:solidFill>
              </a:rPr>
              <a:t>read</a:t>
            </a:r>
            <a:r>
              <a:rPr lang="en-US" sz="2400" dirty="0" smtClean="0"/>
              <a:t>) from the memory.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CC"/>
                </a:solidFill>
              </a:rPr>
              <a:t>address</a:t>
            </a:r>
            <a:r>
              <a:rPr lang="en-US" sz="2400" dirty="0" smtClean="0"/>
              <a:t> consists of </a:t>
            </a:r>
            <a:r>
              <a:rPr lang="en-US" sz="2400" i="1" dirty="0" smtClean="0"/>
              <a:t>k</a:t>
            </a:r>
            <a:r>
              <a:rPr lang="en-US" sz="2400" dirty="0" smtClean="0"/>
              <a:t> lines which specify which word (among the 2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 words available) to be selected for reading or writing.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The control lines </a:t>
            </a:r>
            <a:r>
              <a:rPr lang="en-US" sz="2400" i="1" dirty="0" smtClean="0">
                <a:solidFill>
                  <a:srgbClr val="0000CC"/>
                </a:solidFill>
              </a:rPr>
              <a:t>Read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0000CC"/>
                </a:solidFill>
              </a:rPr>
              <a:t>Write</a:t>
            </a:r>
            <a:r>
              <a:rPr lang="en-US" sz="2400" dirty="0" smtClean="0"/>
              <a:t> (usually combined into a single control line </a:t>
            </a:r>
            <a:r>
              <a:rPr lang="en-US" sz="2400" i="1" dirty="0" smtClean="0"/>
              <a:t>Read/Write</a:t>
            </a:r>
            <a:r>
              <a:rPr lang="en-US" sz="2400" dirty="0" smtClean="0"/>
              <a:t>) specifies the direction of transfer of the data.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BF0E94D9-26CF-47D9-AD45-A959EAABFF4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675" y="1428538"/>
            <a:ext cx="9000278" cy="50419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Block diagram of a memory unit: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851573" y="2184823"/>
            <a:ext cx="5346700" cy="4268109"/>
            <a:chOff x="1296" y="1152"/>
            <a:chExt cx="2880" cy="2438"/>
          </a:xfrm>
        </p:grpSpPr>
        <p:sp>
          <p:nvSpPr>
            <p:cNvPr id="28684" name="Rectangle 4"/>
            <p:cNvSpPr>
              <a:spLocks noChangeArrowheads="1"/>
            </p:cNvSpPr>
            <p:nvPr/>
          </p:nvSpPr>
          <p:spPr bwMode="auto">
            <a:xfrm>
              <a:off x="2832" y="1872"/>
              <a:ext cx="1344" cy="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Text Box 5"/>
            <p:cNvSpPr txBox="1">
              <a:spLocks noChangeArrowheads="1"/>
            </p:cNvSpPr>
            <p:nvPr/>
          </p:nvSpPr>
          <p:spPr bwMode="auto">
            <a:xfrm>
              <a:off x="2928" y="1920"/>
              <a:ext cx="1152" cy="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GB" sz="2100" b="1" dirty="0"/>
                <a:t>Memory unit</a:t>
              </a:r>
            </a:p>
            <a:p>
              <a:pPr>
                <a:spcBef>
                  <a:spcPct val="10000"/>
                </a:spcBef>
              </a:pPr>
              <a:r>
                <a:rPr lang="en-GB" sz="2100" b="1" dirty="0"/>
                <a:t>2</a:t>
              </a:r>
              <a:r>
                <a:rPr lang="en-GB" sz="2100" b="1" i="1" baseline="30000" dirty="0"/>
                <a:t>k</a:t>
              </a:r>
              <a:r>
                <a:rPr lang="en-GB" sz="2100" b="1" dirty="0"/>
                <a:t> words</a:t>
              </a:r>
            </a:p>
            <a:p>
              <a:pPr>
                <a:spcBef>
                  <a:spcPct val="10000"/>
                </a:spcBef>
              </a:pPr>
              <a:r>
                <a:rPr lang="en-GB" sz="2100" b="1" i="1" dirty="0"/>
                <a:t>n</a:t>
              </a:r>
              <a:r>
                <a:rPr lang="en-GB" sz="2100" b="1" dirty="0"/>
                <a:t> bits per word</a:t>
              </a:r>
            </a:p>
          </p:txBody>
        </p:sp>
        <p:sp>
          <p:nvSpPr>
            <p:cNvPr id="28686" name="Line 6"/>
            <p:cNvSpPr>
              <a:spLocks noChangeShapeType="1"/>
            </p:cNvSpPr>
            <p:nvPr/>
          </p:nvSpPr>
          <p:spPr bwMode="auto">
            <a:xfrm>
              <a:off x="2496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8"/>
            <p:cNvSpPr>
              <a:spLocks noChangeShapeType="1"/>
            </p:cNvSpPr>
            <p:nvPr/>
          </p:nvSpPr>
          <p:spPr bwMode="auto">
            <a:xfrm>
              <a:off x="2496" y="259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Text Box 9"/>
            <p:cNvSpPr txBox="1">
              <a:spLocks noChangeArrowheads="1"/>
            </p:cNvSpPr>
            <p:nvPr/>
          </p:nvSpPr>
          <p:spPr bwMode="auto">
            <a:xfrm>
              <a:off x="1296" y="1968"/>
              <a:ext cx="120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100" b="1" i="1" dirty="0"/>
                <a:t>k</a:t>
              </a:r>
              <a:r>
                <a:rPr lang="en-GB" sz="2100" b="1" dirty="0"/>
                <a:t> address lines</a:t>
              </a:r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 flipH="1">
              <a:off x="2592" y="2016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Text Box 11"/>
            <p:cNvSpPr txBox="1">
              <a:spLocks noChangeArrowheads="1"/>
            </p:cNvSpPr>
            <p:nvPr/>
          </p:nvSpPr>
          <p:spPr bwMode="auto">
            <a:xfrm>
              <a:off x="2496" y="187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b="1" i="1" dirty="0"/>
                <a:t>k</a:t>
              </a:r>
              <a:endParaRPr lang="en-GB" sz="2100" b="1" dirty="0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584" y="2496"/>
              <a:ext cx="912" cy="237"/>
              <a:chOff x="1584" y="2400"/>
              <a:chExt cx="912" cy="237"/>
            </a:xfrm>
          </p:grpSpPr>
          <p:sp>
            <p:nvSpPr>
              <p:cNvPr id="28700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912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sz="2100" b="1" i="1" dirty="0"/>
                  <a:t>Read</a:t>
                </a:r>
                <a:r>
                  <a:rPr lang="en-GB" sz="2100" b="1" dirty="0"/>
                  <a:t>/</a:t>
                </a:r>
                <a:r>
                  <a:rPr lang="en-GB" sz="2100" b="1" i="1" dirty="0"/>
                  <a:t>Write</a:t>
                </a:r>
                <a:endParaRPr lang="en-GB" sz="2100" b="1" dirty="0"/>
              </a:p>
            </p:txBody>
          </p:sp>
          <p:sp>
            <p:nvSpPr>
              <p:cNvPr id="28701" name="Line 14"/>
              <p:cNvSpPr>
                <a:spLocks noChangeShapeType="1"/>
              </p:cNvSpPr>
              <p:nvPr/>
            </p:nvSpPr>
            <p:spPr bwMode="auto">
              <a:xfrm>
                <a:off x="2082" y="242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92" name="Line 16"/>
            <p:cNvSpPr>
              <a:spLocks noChangeShapeType="1"/>
            </p:cNvSpPr>
            <p:nvPr/>
          </p:nvSpPr>
          <p:spPr bwMode="auto">
            <a:xfrm rot="5400000">
              <a:off x="3384" y="29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17"/>
            <p:cNvSpPr>
              <a:spLocks noChangeShapeType="1"/>
            </p:cNvSpPr>
            <p:nvPr/>
          </p:nvSpPr>
          <p:spPr bwMode="auto">
            <a:xfrm rot="5400000">
              <a:off x="3336" y="17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18"/>
            <p:cNvSpPr>
              <a:spLocks noChangeShapeType="1"/>
            </p:cNvSpPr>
            <p:nvPr/>
          </p:nvSpPr>
          <p:spPr bwMode="auto">
            <a:xfrm flipH="1">
              <a:off x="3456" y="158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19"/>
            <p:cNvSpPr>
              <a:spLocks noChangeShapeType="1"/>
            </p:cNvSpPr>
            <p:nvPr/>
          </p:nvSpPr>
          <p:spPr bwMode="auto">
            <a:xfrm flipH="1">
              <a:off x="3504" y="283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Text Box 20"/>
            <p:cNvSpPr txBox="1">
              <a:spLocks noChangeArrowheads="1"/>
            </p:cNvSpPr>
            <p:nvPr/>
          </p:nvSpPr>
          <p:spPr bwMode="auto">
            <a:xfrm>
              <a:off x="3456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b="1" i="1" dirty="0"/>
                <a:t>n</a:t>
              </a:r>
              <a:endParaRPr lang="en-GB" sz="2100" b="1" dirty="0"/>
            </a:p>
          </p:txBody>
        </p:sp>
        <p:sp>
          <p:nvSpPr>
            <p:cNvPr id="28697" name="Text Box 21"/>
            <p:cNvSpPr txBox="1">
              <a:spLocks noChangeArrowheads="1"/>
            </p:cNvSpPr>
            <p:nvPr/>
          </p:nvSpPr>
          <p:spPr bwMode="auto">
            <a:xfrm>
              <a:off x="3504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b="1" i="1" dirty="0"/>
                <a:t>n</a:t>
              </a:r>
              <a:endParaRPr lang="en-GB" sz="2100" b="1" dirty="0"/>
            </a:p>
          </p:txBody>
        </p:sp>
        <p:sp>
          <p:nvSpPr>
            <p:cNvPr id="28698" name="Text Box 22"/>
            <p:cNvSpPr txBox="1">
              <a:spLocks noChangeArrowheads="1"/>
            </p:cNvSpPr>
            <p:nvPr/>
          </p:nvSpPr>
          <p:spPr bwMode="auto">
            <a:xfrm>
              <a:off x="3024" y="1152"/>
              <a:ext cx="912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100" b="1" i="1" dirty="0"/>
                <a:t>n</a:t>
              </a:r>
              <a:r>
                <a:rPr lang="en-GB" sz="2100" b="1" dirty="0"/>
                <a:t> data input lines</a:t>
              </a:r>
            </a:p>
          </p:txBody>
        </p:sp>
        <p:sp>
          <p:nvSpPr>
            <p:cNvPr id="28699" name="Text Box 23"/>
            <p:cNvSpPr txBox="1">
              <a:spLocks noChangeArrowheads="1"/>
            </p:cNvSpPr>
            <p:nvPr/>
          </p:nvSpPr>
          <p:spPr bwMode="auto">
            <a:xfrm>
              <a:off x="3072" y="3168"/>
              <a:ext cx="96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100" b="1" i="1" dirty="0"/>
                <a:t>n</a:t>
              </a:r>
              <a:r>
                <a:rPr lang="en-GB" sz="2100" b="1" dirty="0"/>
                <a:t> data output lines</a:t>
              </a: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885825"/>
            <a:ext cx="8458199" cy="492443"/>
          </a:xfrm>
        </p:spPr>
        <p:txBody>
          <a:bodyPr/>
          <a:lstStyle/>
          <a:p>
            <a:pPr algn="ctr"/>
            <a:r>
              <a:rPr lang="en-US" sz="3200" dirty="0" smtClean="0"/>
              <a:t>Random Access Memory (RAM)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F80CDA74-AA4A-476F-9B73-EE19FCFAAFC8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800225"/>
            <a:ext cx="9000278" cy="50419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Content of a 1024 x 16-bit memory: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762462" y="2436918"/>
            <a:ext cx="7346176" cy="4174073"/>
            <a:chOff x="1488" y="1392"/>
            <a:chExt cx="3120" cy="1920"/>
          </a:xfrm>
        </p:grpSpPr>
        <p:sp>
          <p:nvSpPr>
            <p:cNvPr id="29708" name="Rectangle 5"/>
            <p:cNvSpPr>
              <a:spLocks noChangeArrowheads="1"/>
            </p:cNvSpPr>
            <p:nvPr/>
          </p:nvSpPr>
          <p:spPr bwMode="auto">
            <a:xfrm>
              <a:off x="3216" y="1872"/>
              <a:ext cx="1392" cy="14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3216" y="1920"/>
              <a:ext cx="1392" cy="1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10000"/>
                </a:spcBef>
              </a:pPr>
              <a:r>
                <a:rPr lang="en-GB" b="1" dirty="0">
                  <a:latin typeface="Courier New" pitchFamily="49" charset="0"/>
                </a:rPr>
                <a:t>1011010111011101</a:t>
              </a:r>
            </a:p>
            <a:p>
              <a:pPr algn="l">
                <a:spcBef>
                  <a:spcPct val="10000"/>
                </a:spcBef>
              </a:pPr>
              <a:r>
                <a:rPr lang="en-GB" b="1" dirty="0">
                  <a:latin typeface="Courier New" pitchFamily="49" charset="0"/>
                </a:rPr>
                <a:t>1010000110000110</a:t>
              </a:r>
            </a:p>
            <a:p>
              <a:pPr algn="l">
                <a:spcBef>
                  <a:spcPct val="10000"/>
                </a:spcBef>
              </a:pPr>
              <a:r>
                <a:rPr lang="en-GB" b="1" dirty="0">
                  <a:latin typeface="Courier New" pitchFamily="49" charset="0"/>
                </a:rPr>
                <a:t>0010011101110001</a:t>
              </a:r>
            </a:p>
            <a:p>
              <a:pPr>
                <a:spcBef>
                  <a:spcPct val="10000"/>
                </a:spcBef>
              </a:pPr>
              <a:r>
                <a:rPr lang="en-GB" b="1" dirty="0">
                  <a:latin typeface="Courier New" pitchFamily="49" charset="0"/>
                </a:rPr>
                <a:t>:</a:t>
              </a:r>
            </a:p>
            <a:p>
              <a:pPr>
                <a:spcBef>
                  <a:spcPct val="10000"/>
                </a:spcBef>
              </a:pPr>
              <a:r>
                <a:rPr lang="en-GB" b="1" dirty="0">
                  <a:latin typeface="Courier New" pitchFamily="49" charset="0"/>
                </a:rPr>
                <a:t>:</a:t>
              </a:r>
            </a:p>
            <a:p>
              <a:pPr algn="l">
                <a:spcBef>
                  <a:spcPct val="10000"/>
                </a:spcBef>
              </a:pPr>
              <a:r>
                <a:rPr lang="en-GB" b="1" dirty="0">
                  <a:latin typeface="Courier New" pitchFamily="49" charset="0"/>
                </a:rPr>
                <a:t>1110010101010010</a:t>
              </a:r>
            </a:p>
            <a:p>
              <a:pPr algn="l">
                <a:spcBef>
                  <a:spcPct val="10000"/>
                </a:spcBef>
              </a:pPr>
              <a:r>
                <a:rPr lang="en-GB" b="1" dirty="0">
                  <a:latin typeface="Courier New" pitchFamily="49" charset="0"/>
                </a:rPr>
                <a:t>0011111010101110</a:t>
              </a:r>
            </a:p>
            <a:p>
              <a:pPr algn="l">
                <a:spcBef>
                  <a:spcPct val="10000"/>
                </a:spcBef>
              </a:pPr>
              <a:r>
                <a:rPr lang="en-GB" b="1" dirty="0">
                  <a:latin typeface="Courier New" pitchFamily="49" charset="0"/>
                </a:rPr>
                <a:t>1011000110010101</a:t>
              </a:r>
            </a:p>
          </p:txBody>
        </p:sp>
        <p:sp>
          <p:nvSpPr>
            <p:cNvPr id="29710" name="Text Box 21"/>
            <p:cNvSpPr txBox="1">
              <a:spLocks noChangeArrowheads="1"/>
            </p:cNvSpPr>
            <p:nvPr/>
          </p:nvSpPr>
          <p:spPr bwMode="auto">
            <a:xfrm>
              <a:off x="3264" y="1584"/>
              <a:ext cx="124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100" b="1" dirty="0"/>
                <a:t>Memory content</a:t>
              </a:r>
            </a:p>
          </p:txBody>
        </p:sp>
        <p:sp>
          <p:nvSpPr>
            <p:cNvPr id="29711" name="Text Box 22"/>
            <p:cNvSpPr txBox="1">
              <a:spLocks noChangeArrowheads="1"/>
            </p:cNvSpPr>
            <p:nvPr/>
          </p:nvSpPr>
          <p:spPr bwMode="auto">
            <a:xfrm>
              <a:off x="2448" y="1632"/>
              <a:ext cx="72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100" b="1" dirty="0"/>
                <a:t>decimal</a:t>
              </a:r>
            </a:p>
          </p:txBody>
        </p:sp>
        <p:sp>
          <p:nvSpPr>
            <p:cNvPr id="29712" name="Text Box 23"/>
            <p:cNvSpPr txBox="1">
              <a:spLocks noChangeArrowheads="1"/>
            </p:cNvSpPr>
            <p:nvPr/>
          </p:nvSpPr>
          <p:spPr bwMode="auto">
            <a:xfrm>
              <a:off x="2592" y="1920"/>
              <a:ext cx="432" cy="1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10000"/>
                </a:spcBef>
              </a:pPr>
              <a:r>
                <a:rPr lang="en-GB" b="1"/>
                <a:t>0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1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2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: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: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1021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1022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1023</a:t>
              </a:r>
            </a:p>
          </p:txBody>
        </p:sp>
        <p:sp>
          <p:nvSpPr>
            <p:cNvPr id="29713" name="Text Box 24"/>
            <p:cNvSpPr txBox="1">
              <a:spLocks noChangeArrowheads="1"/>
            </p:cNvSpPr>
            <p:nvPr/>
          </p:nvSpPr>
          <p:spPr bwMode="auto">
            <a:xfrm>
              <a:off x="1488" y="1920"/>
              <a:ext cx="864" cy="1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10000"/>
                </a:spcBef>
              </a:pPr>
              <a:r>
                <a:rPr lang="en-GB" b="1"/>
                <a:t>0000000000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0000000001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0000000010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: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: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1111111101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1111111110</a:t>
              </a:r>
            </a:p>
            <a:p>
              <a:pPr algn="r">
                <a:spcBef>
                  <a:spcPct val="10000"/>
                </a:spcBef>
              </a:pPr>
              <a:r>
                <a:rPr lang="en-GB" b="1"/>
                <a:t>1111111111</a:t>
              </a:r>
            </a:p>
          </p:txBody>
        </p:sp>
        <p:sp>
          <p:nvSpPr>
            <p:cNvPr id="29714" name="Text Box 25"/>
            <p:cNvSpPr txBox="1">
              <a:spLocks noChangeArrowheads="1"/>
            </p:cNvSpPr>
            <p:nvPr/>
          </p:nvSpPr>
          <p:spPr bwMode="auto">
            <a:xfrm>
              <a:off x="1632" y="1632"/>
              <a:ext cx="62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100" b="1" dirty="0"/>
                <a:t>binary</a:t>
              </a:r>
            </a:p>
          </p:txBody>
        </p:sp>
        <p:sp>
          <p:nvSpPr>
            <p:cNvPr id="29715" name="Text Box 26"/>
            <p:cNvSpPr txBox="1">
              <a:spLocks noChangeArrowheads="1"/>
            </p:cNvSpPr>
            <p:nvPr/>
          </p:nvSpPr>
          <p:spPr bwMode="auto">
            <a:xfrm>
              <a:off x="1728" y="1392"/>
              <a:ext cx="129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100" b="1" dirty="0"/>
                <a:t>Memory address</a:t>
              </a:r>
            </a:p>
          </p:txBody>
        </p:sp>
        <p:sp>
          <p:nvSpPr>
            <p:cNvPr id="29716" name="Line 27"/>
            <p:cNvSpPr>
              <a:spLocks noChangeShapeType="1"/>
            </p:cNvSpPr>
            <p:nvPr/>
          </p:nvSpPr>
          <p:spPr bwMode="auto">
            <a:xfrm>
              <a:off x="1584" y="1632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28"/>
            <p:cNvSpPr>
              <a:spLocks noChangeShapeType="1"/>
            </p:cNvSpPr>
            <p:nvPr/>
          </p:nvSpPr>
          <p:spPr bwMode="auto">
            <a:xfrm>
              <a:off x="1584" y="1872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29"/>
            <p:cNvSpPr>
              <a:spLocks noChangeShapeType="1"/>
            </p:cNvSpPr>
            <p:nvPr/>
          </p:nvSpPr>
          <p:spPr bwMode="auto">
            <a:xfrm>
              <a:off x="2496" y="1872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850900" y="1114425"/>
            <a:ext cx="84581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Random Access Memory (RAM)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4E38F303-3D45-4EBC-BACD-E9BC739069A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562225"/>
            <a:ext cx="9000278" cy="4369647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Write</a:t>
            </a:r>
            <a:r>
              <a:rPr lang="en-US" dirty="0" smtClean="0"/>
              <a:t> operation: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dirty="0" smtClean="0"/>
              <a:t>Transfers the address of the desired word to the address lines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dirty="0" smtClean="0"/>
              <a:t>Transfers the data bits (the word) to be stored in memory to the data input lines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dirty="0" smtClean="0"/>
              <a:t>Activates the </a:t>
            </a:r>
            <a:r>
              <a:rPr lang="en-US" i="1" dirty="0" smtClean="0"/>
              <a:t>Write</a:t>
            </a:r>
            <a:r>
              <a:rPr lang="en-US" dirty="0" smtClean="0"/>
              <a:t> control line (set </a:t>
            </a:r>
            <a:r>
              <a:rPr lang="en-US" i="1" dirty="0" smtClean="0"/>
              <a:t>Read</a:t>
            </a:r>
            <a:r>
              <a:rPr lang="en-US" dirty="0" smtClean="0"/>
              <a:t>/</a:t>
            </a:r>
            <a:r>
              <a:rPr lang="en-US" i="1" dirty="0" smtClean="0"/>
              <a:t>Write</a:t>
            </a:r>
            <a:r>
              <a:rPr lang="en-US" dirty="0" smtClean="0"/>
              <a:t> to 0)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Read</a:t>
            </a:r>
            <a:r>
              <a:rPr lang="en-US" dirty="0" smtClean="0"/>
              <a:t> operation: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dirty="0" smtClean="0"/>
              <a:t>Transfers the address of the desired word to the address lines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dirty="0" smtClean="0"/>
              <a:t>Activates the </a:t>
            </a:r>
            <a:r>
              <a:rPr lang="en-US" i="1" dirty="0" smtClean="0"/>
              <a:t>Read</a:t>
            </a:r>
            <a:r>
              <a:rPr lang="en-US" dirty="0" smtClean="0"/>
              <a:t> control line (set </a:t>
            </a:r>
            <a:r>
              <a:rPr lang="en-US" i="1" dirty="0" smtClean="0"/>
              <a:t>Read</a:t>
            </a:r>
            <a:r>
              <a:rPr lang="en-US" dirty="0" smtClean="0"/>
              <a:t>/</a:t>
            </a:r>
            <a:r>
              <a:rPr lang="en-US" i="1" dirty="0" smtClean="0"/>
              <a:t>Write</a:t>
            </a:r>
            <a:r>
              <a:rPr lang="en-US" dirty="0" smtClean="0"/>
              <a:t> to 1)</a:t>
            </a:r>
          </a:p>
        </p:txBody>
      </p:sp>
      <p:sp>
        <p:nvSpPr>
          <p:cNvPr id="30727" name="Line 16"/>
          <p:cNvSpPr>
            <a:spLocks noChangeShapeType="1"/>
          </p:cNvSpPr>
          <p:nvPr/>
        </p:nvSpPr>
        <p:spPr bwMode="auto">
          <a:xfrm>
            <a:off x="7826975" y="3405034"/>
            <a:ext cx="62378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0728" name="Line 17"/>
          <p:cNvSpPr>
            <a:spLocks noChangeShapeType="1"/>
          </p:cNvSpPr>
          <p:nvPr/>
        </p:nvSpPr>
        <p:spPr bwMode="auto">
          <a:xfrm>
            <a:off x="7841826" y="5125932"/>
            <a:ext cx="62378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0" y="1190625"/>
            <a:ext cx="8458199" cy="492443"/>
          </a:xfrm>
        </p:spPr>
        <p:txBody>
          <a:bodyPr/>
          <a:lstStyle/>
          <a:p>
            <a:pPr algn="ctr"/>
            <a:r>
              <a:rPr lang="en-US" sz="3200" dirty="0" smtClean="0"/>
              <a:t>Random Access Memory (RAM)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456456FD-DE8A-4F9D-9213-07F2935307A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571625"/>
            <a:ext cx="9000278" cy="50419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The Read/Write operation: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01151" y="2044769"/>
            <a:ext cx="6729841" cy="1486311"/>
            <a:chOff x="647" y="1168"/>
            <a:chExt cx="4012" cy="849"/>
          </a:xfrm>
        </p:grpSpPr>
        <p:graphicFrame>
          <p:nvGraphicFramePr>
            <p:cNvPr id="6146" name="Object 7"/>
            <p:cNvGraphicFramePr>
              <a:graphicFrameLocks noChangeAspect="1"/>
            </p:cNvGraphicFramePr>
            <p:nvPr/>
          </p:nvGraphicFramePr>
          <p:xfrm>
            <a:off x="647" y="1168"/>
            <a:ext cx="4012" cy="849"/>
          </p:xfrm>
          <a:graphic>
            <a:graphicData uri="http://schemas.openxmlformats.org/presentationml/2006/ole">
              <p:oleObj spid="_x0000_s37890" name="Document" r:id="rId3" imgW="6381720" imgH="1360080" progId="Word.Document.8">
                <p:embed/>
              </p:oleObj>
            </a:graphicData>
          </a:graphic>
        </p:graphicFrame>
        <p:sp>
          <p:nvSpPr>
            <p:cNvPr id="6158" name="Line 10"/>
            <p:cNvSpPr>
              <a:spLocks noChangeShapeType="1"/>
            </p:cNvSpPr>
            <p:nvPr/>
          </p:nvSpPr>
          <p:spPr bwMode="auto">
            <a:xfrm>
              <a:off x="665" y="1333"/>
              <a:ext cx="38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3" name="Rectangle 91"/>
          <p:cNvSpPr>
            <a:spLocks noChangeArrowheads="1"/>
          </p:cNvSpPr>
          <p:nvPr/>
        </p:nvSpPr>
        <p:spPr bwMode="auto">
          <a:xfrm>
            <a:off x="1336675" y="3781425"/>
            <a:ext cx="8911167" cy="21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/>
          <a:lstStyle/>
          <a:p>
            <a:pPr marL="391180" indent="-391180">
              <a:spcBef>
                <a:spcPct val="400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r>
              <a:rPr kumimoji="1" lang="en-US" sz="2700" dirty="0"/>
              <a:t>Two types of RAM: Static and dynamic.</a:t>
            </a:r>
          </a:p>
          <a:p>
            <a:pPr marL="847557" lvl="1" indent="-325984"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kumimoji="1" lang="en-US" sz="2300" dirty="0"/>
              <a:t>Static RAMs use flip-flops as the memory cells.</a:t>
            </a:r>
          </a:p>
          <a:p>
            <a:pPr marL="847557" lvl="1" indent="-325984"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kumimoji="1" lang="en-US" sz="2300" dirty="0"/>
              <a:t>Dynamic RAMs use capacitor charges to represent data.  Though simpler in circuitry, they have to be constantly refreshed.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038225"/>
            <a:ext cx="8458199" cy="492443"/>
          </a:xfrm>
        </p:spPr>
        <p:txBody>
          <a:bodyPr/>
          <a:lstStyle/>
          <a:p>
            <a:pPr algn="ctr"/>
            <a:r>
              <a:rPr lang="en-US" sz="3200" dirty="0" smtClean="0"/>
              <a:t>Random Access Memory (RAM)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58F723EA-DD19-4BCA-B3E2-78D1D2E8DE2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800225"/>
            <a:ext cx="9000278" cy="8403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A single memory cell of the static RAM has the following logic and block diagrams.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247563" y="2689013"/>
            <a:ext cx="5881370" cy="2892090"/>
            <a:chOff x="672" y="1536"/>
            <a:chExt cx="3168" cy="1652"/>
          </a:xfrm>
        </p:grpSpPr>
        <p:sp>
          <p:nvSpPr>
            <p:cNvPr id="31772" name="Line 8"/>
            <p:cNvSpPr>
              <a:spLocks noChangeShapeType="1"/>
            </p:cNvSpPr>
            <p:nvPr/>
          </p:nvSpPr>
          <p:spPr bwMode="auto">
            <a:xfrm rot="5400000">
              <a:off x="1464" y="2184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Rectangle 9"/>
            <p:cNvSpPr>
              <a:spLocks noChangeArrowheads="1"/>
            </p:cNvSpPr>
            <p:nvPr/>
          </p:nvSpPr>
          <p:spPr bwMode="auto">
            <a:xfrm>
              <a:off x="2256" y="2016"/>
              <a:ext cx="384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Text Box 10"/>
            <p:cNvSpPr txBox="1">
              <a:spLocks noChangeArrowheads="1"/>
            </p:cNvSpPr>
            <p:nvPr/>
          </p:nvSpPr>
          <p:spPr bwMode="auto">
            <a:xfrm>
              <a:off x="2256" y="2064"/>
              <a:ext cx="162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1600" b="1" i="1" dirty="0"/>
                <a:t>R</a:t>
              </a:r>
            </a:p>
            <a:p>
              <a:pPr algn="l">
                <a:spcBef>
                  <a:spcPct val="20000"/>
                </a:spcBef>
              </a:pPr>
              <a:endParaRPr lang="en-US" sz="1600" b="1" i="1" dirty="0"/>
            </a:p>
            <a:p>
              <a:pPr algn="l">
                <a:spcBef>
                  <a:spcPct val="20000"/>
                </a:spcBef>
              </a:pPr>
              <a:r>
                <a:rPr lang="en-US" sz="1600" b="1" i="1" dirty="0"/>
                <a:t>S</a:t>
              </a:r>
            </a:p>
          </p:txBody>
        </p:sp>
        <p:sp>
          <p:nvSpPr>
            <p:cNvPr id="31775" name="Text Box 11"/>
            <p:cNvSpPr txBox="1">
              <a:spLocks noChangeArrowheads="1"/>
            </p:cNvSpPr>
            <p:nvPr/>
          </p:nvSpPr>
          <p:spPr bwMode="auto">
            <a:xfrm>
              <a:off x="2448" y="240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600" b="1" i="1" dirty="0"/>
                <a:t>Q</a:t>
              </a:r>
              <a:endParaRPr lang="en-GB" sz="1600" b="1" dirty="0"/>
            </a:p>
          </p:txBody>
        </p:sp>
        <p:sp>
          <p:nvSpPr>
            <p:cNvPr id="31776" name="Line 12"/>
            <p:cNvSpPr>
              <a:spLocks noChangeShapeType="1"/>
            </p:cNvSpPr>
            <p:nvPr/>
          </p:nvSpPr>
          <p:spPr bwMode="auto">
            <a:xfrm>
              <a:off x="1728" y="211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Oval 13"/>
            <p:cNvSpPr>
              <a:spLocks noChangeArrowheads="1"/>
            </p:cNvSpPr>
            <p:nvPr/>
          </p:nvSpPr>
          <p:spPr bwMode="auto">
            <a:xfrm>
              <a:off x="1702" y="208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Oval 14"/>
            <p:cNvSpPr>
              <a:spLocks noChangeArrowheads="1"/>
            </p:cNvSpPr>
            <p:nvPr/>
          </p:nvSpPr>
          <p:spPr bwMode="auto">
            <a:xfrm>
              <a:off x="1605" y="25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AutoShape 15"/>
            <p:cNvSpPr>
              <a:spLocks noChangeArrowheads="1"/>
            </p:cNvSpPr>
            <p:nvPr/>
          </p:nvSpPr>
          <p:spPr bwMode="auto">
            <a:xfrm>
              <a:off x="1824" y="2064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Line 16"/>
            <p:cNvSpPr>
              <a:spLocks noChangeShapeType="1"/>
            </p:cNvSpPr>
            <p:nvPr/>
          </p:nvSpPr>
          <p:spPr bwMode="auto">
            <a:xfrm>
              <a:off x="153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Line 17"/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Line 18"/>
            <p:cNvSpPr>
              <a:spLocks noChangeShapeType="1"/>
            </p:cNvSpPr>
            <p:nvPr/>
          </p:nvSpPr>
          <p:spPr bwMode="auto">
            <a:xfrm>
              <a:off x="2064" y="216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19"/>
            <p:cNvSpPr>
              <a:spLocks noChangeShapeType="1"/>
            </p:cNvSpPr>
            <p:nvPr/>
          </p:nvSpPr>
          <p:spPr bwMode="auto">
            <a:xfrm>
              <a:off x="1728" y="244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AutoShape 20"/>
            <p:cNvSpPr>
              <a:spLocks noChangeArrowheads="1"/>
            </p:cNvSpPr>
            <p:nvPr/>
          </p:nvSpPr>
          <p:spPr bwMode="auto">
            <a:xfrm>
              <a:off x="1824" y="2400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21"/>
            <p:cNvSpPr>
              <a:spLocks noChangeShapeType="1"/>
            </p:cNvSpPr>
            <p:nvPr/>
          </p:nvSpPr>
          <p:spPr bwMode="auto">
            <a:xfrm>
              <a:off x="1104" y="249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22"/>
            <p:cNvSpPr>
              <a:spLocks noChangeShapeType="1"/>
            </p:cNvSpPr>
            <p:nvPr/>
          </p:nvSpPr>
          <p:spPr bwMode="auto">
            <a:xfrm>
              <a:off x="1632" y="254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Line 23"/>
            <p:cNvSpPr>
              <a:spLocks noChangeShapeType="1"/>
            </p:cNvSpPr>
            <p:nvPr/>
          </p:nvSpPr>
          <p:spPr bwMode="auto">
            <a:xfrm>
              <a:off x="2064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AutoShape 24"/>
            <p:cNvSpPr>
              <a:spLocks noChangeArrowheads="1"/>
            </p:cNvSpPr>
            <p:nvPr/>
          </p:nvSpPr>
          <p:spPr bwMode="auto">
            <a:xfrm>
              <a:off x="2880" y="2400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Line 25"/>
            <p:cNvSpPr>
              <a:spLocks noChangeShapeType="1"/>
            </p:cNvSpPr>
            <p:nvPr/>
          </p:nvSpPr>
          <p:spPr bwMode="auto">
            <a:xfrm>
              <a:off x="2640" y="24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Line 26"/>
            <p:cNvSpPr>
              <a:spLocks noChangeShapeType="1"/>
            </p:cNvSpPr>
            <p:nvPr/>
          </p:nvSpPr>
          <p:spPr bwMode="auto">
            <a:xfrm>
              <a:off x="2736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27"/>
            <p:cNvSpPr>
              <a:spLocks noChangeShapeType="1"/>
            </p:cNvSpPr>
            <p:nvPr/>
          </p:nvSpPr>
          <p:spPr bwMode="auto">
            <a:xfrm>
              <a:off x="2736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2" name="Line 28"/>
            <p:cNvSpPr>
              <a:spLocks noChangeShapeType="1"/>
            </p:cNvSpPr>
            <p:nvPr/>
          </p:nvSpPr>
          <p:spPr bwMode="auto">
            <a:xfrm rot="5400000">
              <a:off x="2472" y="2184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3" name="Line 29"/>
            <p:cNvSpPr>
              <a:spLocks noChangeShapeType="1"/>
            </p:cNvSpPr>
            <p:nvPr/>
          </p:nvSpPr>
          <p:spPr bwMode="auto">
            <a:xfrm>
              <a:off x="1728" y="1920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4" name="Line 30"/>
            <p:cNvSpPr>
              <a:spLocks noChangeShapeType="1"/>
            </p:cNvSpPr>
            <p:nvPr/>
          </p:nvSpPr>
          <p:spPr bwMode="auto">
            <a:xfrm rot="5400000">
              <a:off x="2112" y="18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5" name="Oval 31"/>
            <p:cNvSpPr>
              <a:spLocks noChangeArrowheads="1"/>
            </p:cNvSpPr>
            <p:nvPr/>
          </p:nvSpPr>
          <p:spPr bwMode="auto">
            <a:xfrm>
              <a:off x="2184" y="190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6" name="Line 32"/>
            <p:cNvSpPr>
              <a:spLocks noChangeShapeType="1"/>
            </p:cNvSpPr>
            <p:nvPr/>
          </p:nvSpPr>
          <p:spPr bwMode="auto">
            <a:xfrm rot="5400000">
              <a:off x="1344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7" name="Line 33"/>
            <p:cNvSpPr>
              <a:spLocks noChangeShapeType="1"/>
            </p:cNvSpPr>
            <p:nvPr/>
          </p:nvSpPr>
          <p:spPr bwMode="auto">
            <a:xfrm>
              <a:off x="163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344" y="2064"/>
              <a:ext cx="185" cy="144"/>
              <a:chOff x="3648" y="2544"/>
              <a:chExt cx="233" cy="185"/>
            </a:xfrm>
          </p:grpSpPr>
          <p:sp>
            <p:nvSpPr>
              <p:cNvPr id="31816" name="AutoShape 35"/>
              <p:cNvSpPr>
                <a:spLocks noChangeArrowheads="1"/>
              </p:cNvSpPr>
              <p:nvPr/>
            </p:nvSpPr>
            <p:spPr bwMode="auto">
              <a:xfrm rot="5400000">
                <a:off x="3625" y="2567"/>
                <a:ext cx="185" cy="139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7" name="Oval 36"/>
              <p:cNvSpPr>
                <a:spLocks noChangeArrowheads="1"/>
              </p:cNvSpPr>
              <p:nvPr/>
            </p:nvSpPr>
            <p:spPr bwMode="auto">
              <a:xfrm>
                <a:off x="3809" y="2600"/>
                <a:ext cx="72" cy="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7"/>
            <p:cNvGrpSpPr>
              <a:grpSpLocks/>
            </p:cNvGrpSpPr>
            <p:nvPr/>
          </p:nvGrpSpPr>
          <p:grpSpPr bwMode="auto">
            <a:xfrm flipH="1">
              <a:off x="1872" y="2736"/>
              <a:ext cx="185" cy="144"/>
              <a:chOff x="3648" y="2544"/>
              <a:chExt cx="233" cy="185"/>
            </a:xfrm>
          </p:grpSpPr>
          <p:sp>
            <p:nvSpPr>
              <p:cNvPr id="31814" name="AutoShape 38"/>
              <p:cNvSpPr>
                <a:spLocks noChangeArrowheads="1"/>
              </p:cNvSpPr>
              <p:nvPr/>
            </p:nvSpPr>
            <p:spPr bwMode="auto">
              <a:xfrm rot="5400000">
                <a:off x="3625" y="2567"/>
                <a:ext cx="185" cy="139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5" name="Oval 39"/>
              <p:cNvSpPr>
                <a:spLocks noChangeArrowheads="1"/>
              </p:cNvSpPr>
              <p:nvPr/>
            </p:nvSpPr>
            <p:spPr bwMode="auto">
              <a:xfrm>
                <a:off x="3809" y="2600"/>
                <a:ext cx="72" cy="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00" name="Line 40"/>
            <p:cNvSpPr>
              <a:spLocks noChangeShapeType="1"/>
            </p:cNvSpPr>
            <p:nvPr/>
          </p:nvSpPr>
          <p:spPr bwMode="auto">
            <a:xfrm flipV="1">
              <a:off x="2064" y="2784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1" name="Line 41"/>
            <p:cNvSpPr>
              <a:spLocks noChangeShapeType="1"/>
            </p:cNvSpPr>
            <p:nvPr/>
          </p:nvSpPr>
          <p:spPr bwMode="auto">
            <a:xfrm rot="5400000">
              <a:off x="2616" y="266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2" name="Line 42"/>
            <p:cNvSpPr>
              <a:spLocks noChangeShapeType="1"/>
            </p:cNvSpPr>
            <p:nvPr/>
          </p:nvSpPr>
          <p:spPr bwMode="auto">
            <a:xfrm rot="5400000">
              <a:off x="2304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3" name="Oval 43"/>
            <p:cNvSpPr>
              <a:spLocks noChangeArrowheads="1"/>
            </p:cNvSpPr>
            <p:nvPr/>
          </p:nvSpPr>
          <p:spPr bwMode="auto">
            <a:xfrm>
              <a:off x="2379" y="27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4" name="Line 44"/>
            <p:cNvSpPr>
              <a:spLocks noChangeShapeType="1"/>
            </p:cNvSpPr>
            <p:nvPr/>
          </p:nvSpPr>
          <p:spPr bwMode="auto">
            <a:xfrm>
              <a:off x="1248" y="216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5" name="Line 45"/>
            <p:cNvSpPr>
              <a:spLocks noChangeShapeType="1"/>
            </p:cNvSpPr>
            <p:nvPr/>
          </p:nvSpPr>
          <p:spPr bwMode="auto">
            <a:xfrm rot="5400000">
              <a:off x="1080" y="232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6" name="Oval 46"/>
            <p:cNvSpPr>
              <a:spLocks noChangeArrowheads="1"/>
            </p:cNvSpPr>
            <p:nvPr/>
          </p:nvSpPr>
          <p:spPr bwMode="auto">
            <a:xfrm>
              <a:off x="1229" y="247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7" name="Line 47"/>
            <p:cNvSpPr>
              <a:spLocks noChangeShapeType="1"/>
            </p:cNvSpPr>
            <p:nvPr/>
          </p:nvSpPr>
          <p:spPr bwMode="auto">
            <a:xfrm>
              <a:off x="3120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8" name="Text Box 48"/>
            <p:cNvSpPr txBox="1">
              <a:spLocks noChangeArrowheads="1"/>
            </p:cNvSpPr>
            <p:nvPr/>
          </p:nvSpPr>
          <p:spPr bwMode="auto">
            <a:xfrm>
              <a:off x="672" y="23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/>
                <a:t>Input</a:t>
              </a:r>
            </a:p>
          </p:txBody>
        </p:sp>
        <p:sp>
          <p:nvSpPr>
            <p:cNvPr id="31809" name="Text Box 49"/>
            <p:cNvSpPr txBox="1">
              <a:spLocks noChangeArrowheads="1"/>
            </p:cNvSpPr>
            <p:nvPr/>
          </p:nvSpPr>
          <p:spPr bwMode="auto">
            <a:xfrm>
              <a:off x="1968" y="153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/>
                <a:t>Select</a:t>
              </a:r>
            </a:p>
          </p:txBody>
        </p:sp>
        <p:sp>
          <p:nvSpPr>
            <p:cNvPr id="31810" name="Text Box 50"/>
            <p:cNvSpPr txBox="1">
              <a:spLocks noChangeArrowheads="1"/>
            </p:cNvSpPr>
            <p:nvPr/>
          </p:nvSpPr>
          <p:spPr bwMode="auto">
            <a:xfrm>
              <a:off x="3264" y="240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/>
                <a:t>Output</a:t>
              </a:r>
            </a:p>
          </p:txBody>
        </p: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2064" y="2976"/>
              <a:ext cx="816" cy="212"/>
              <a:chOff x="3936" y="3648"/>
              <a:chExt cx="816" cy="212"/>
            </a:xfrm>
          </p:grpSpPr>
          <p:sp>
            <p:nvSpPr>
              <p:cNvPr id="31812" name="Line 52"/>
              <p:cNvSpPr>
                <a:spLocks noChangeShapeType="1"/>
              </p:cNvSpPr>
              <p:nvPr/>
            </p:nvSpPr>
            <p:spPr bwMode="auto">
              <a:xfrm>
                <a:off x="4368" y="3677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3" name="Text Box 53"/>
              <p:cNvSpPr txBox="1">
                <a:spLocks noChangeArrowheads="1"/>
              </p:cNvSpPr>
              <p:nvPr/>
            </p:nvSpPr>
            <p:spPr bwMode="auto">
              <a:xfrm>
                <a:off x="3936" y="3648"/>
                <a:ext cx="8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b="1"/>
                  <a:t>Read/Write</a:t>
                </a:r>
              </a:p>
            </p:txBody>
          </p:sp>
        </p:grp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7218045" y="3361267"/>
            <a:ext cx="3297132" cy="2051773"/>
            <a:chOff x="3984" y="2352"/>
            <a:chExt cx="1776" cy="1172"/>
          </a:xfrm>
        </p:grpSpPr>
        <p:sp>
          <p:nvSpPr>
            <p:cNvPr id="31760" name="Rectangle 55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Text Box 56"/>
            <p:cNvSpPr txBox="1">
              <a:spLocks noChangeArrowheads="1"/>
            </p:cNvSpPr>
            <p:nvPr/>
          </p:nvSpPr>
          <p:spPr bwMode="auto">
            <a:xfrm>
              <a:off x="4656" y="283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b="1"/>
                <a:t>BC</a:t>
              </a:r>
            </a:p>
          </p:txBody>
        </p:sp>
        <p:sp>
          <p:nvSpPr>
            <p:cNvPr id="31762" name="Line 57"/>
            <p:cNvSpPr>
              <a:spLocks noChangeShapeType="1"/>
            </p:cNvSpPr>
            <p:nvPr/>
          </p:nvSpPr>
          <p:spPr bwMode="auto">
            <a:xfrm>
              <a:off x="480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58"/>
            <p:cNvSpPr>
              <a:spLocks noChangeShapeType="1"/>
            </p:cNvSpPr>
            <p:nvPr/>
          </p:nvSpPr>
          <p:spPr bwMode="auto">
            <a:xfrm flipV="1">
              <a:off x="4800" y="307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59"/>
            <p:cNvSpPr>
              <a:spLocks noChangeShapeType="1"/>
            </p:cNvSpPr>
            <p:nvPr/>
          </p:nvSpPr>
          <p:spPr bwMode="auto">
            <a:xfrm>
              <a:off x="4416" y="29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60"/>
            <p:cNvSpPr>
              <a:spLocks noChangeShapeType="1"/>
            </p:cNvSpPr>
            <p:nvPr/>
          </p:nvSpPr>
          <p:spPr bwMode="auto">
            <a:xfrm>
              <a:off x="4992" y="29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61"/>
            <p:cNvSpPr txBox="1">
              <a:spLocks noChangeArrowheads="1"/>
            </p:cNvSpPr>
            <p:nvPr/>
          </p:nvSpPr>
          <p:spPr bwMode="auto">
            <a:xfrm>
              <a:off x="5184" y="283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/>
                <a:t>Output</a:t>
              </a:r>
            </a:p>
          </p:txBody>
        </p:sp>
        <p:sp>
          <p:nvSpPr>
            <p:cNvPr id="31767" name="Text Box 62"/>
            <p:cNvSpPr txBox="1">
              <a:spLocks noChangeArrowheads="1"/>
            </p:cNvSpPr>
            <p:nvPr/>
          </p:nvSpPr>
          <p:spPr bwMode="auto">
            <a:xfrm>
              <a:off x="3984" y="283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/>
                <a:t>Input</a:t>
              </a:r>
            </a:p>
          </p:txBody>
        </p:sp>
        <p:sp>
          <p:nvSpPr>
            <p:cNvPr id="31768" name="Text Box 63"/>
            <p:cNvSpPr txBox="1">
              <a:spLocks noChangeArrowheads="1"/>
            </p:cNvSpPr>
            <p:nvPr/>
          </p:nvSpPr>
          <p:spPr bwMode="auto">
            <a:xfrm>
              <a:off x="4560" y="235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/>
                <a:t>Select</a:t>
              </a:r>
            </a:p>
          </p:txBody>
        </p:sp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4416" y="3312"/>
              <a:ext cx="816" cy="212"/>
              <a:chOff x="3936" y="3648"/>
              <a:chExt cx="816" cy="212"/>
            </a:xfrm>
          </p:grpSpPr>
          <p:sp>
            <p:nvSpPr>
              <p:cNvPr id="31770" name="Line 65"/>
              <p:cNvSpPr>
                <a:spLocks noChangeShapeType="1"/>
              </p:cNvSpPr>
              <p:nvPr/>
            </p:nvSpPr>
            <p:spPr bwMode="auto">
              <a:xfrm>
                <a:off x="4368" y="3677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Text Box 66"/>
              <p:cNvSpPr txBox="1">
                <a:spLocks noChangeArrowheads="1"/>
              </p:cNvSpPr>
              <p:nvPr/>
            </p:nvSpPr>
            <p:spPr bwMode="auto">
              <a:xfrm>
                <a:off x="3936" y="3648"/>
                <a:ext cx="8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b="1"/>
                  <a:t>Read/Write</a:t>
                </a:r>
              </a:p>
            </p:txBody>
          </p:sp>
        </p:grpSp>
      </p:grpSp>
      <p:sp>
        <p:nvSpPr>
          <p:cNvPr id="31753" name="Line 67"/>
          <p:cNvSpPr>
            <a:spLocks noChangeShapeType="1"/>
          </p:cNvSpPr>
          <p:nvPr/>
        </p:nvSpPr>
        <p:spPr bwMode="auto">
          <a:xfrm>
            <a:off x="7128933" y="2773045"/>
            <a:ext cx="0" cy="33612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1754" name="Text Box 68"/>
          <p:cNvSpPr txBox="1">
            <a:spLocks noChangeArrowheads="1"/>
          </p:cNvSpPr>
          <p:nvPr/>
        </p:nvSpPr>
        <p:spPr bwMode="auto">
          <a:xfrm>
            <a:off x="3029797" y="5714154"/>
            <a:ext cx="2227792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r>
              <a:rPr lang="en-GB" sz="2300" dirty="0"/>
              <a:t>Logic diagram</a:t>
            </a:r>
          </a:p>
        </p:txBody>
      </p:sp>
      <p:sp>
        <p:nvSpPr>
          <p:cNvPr id="31755" name="Text Box 69"/>
          <p:cNvSpPr txBox="1">
            <a:spLocks noChangeArrowheads="1"/>
          </p:cNvSpPr>
          <p:nvPr/>
        </p:nvSpPr>
        <p:spPr bwMode="auto">
          <a:xfrm>
            <a:off x="7663603" y="5714154"/>
            <a:ext cx="2227792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r>
              <a:rPr lang="en-GB" sz="2300" dirty="0"/>
              <a:t>Block diagram</a:t>
            </a:r>
          </a:p>
        </p:txBody>
      </p:sp>
      <p:sp>
        <p:nvSpPr>
          <p:cNvPr id="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114425"/>
            <a:ext cx="8458199" cy="492443"/>
          </a:xfrm>
        </p:spPr>
        <p:txBody>
          <a:bodyPr/>
          <a:lstStyle/>
          <a:p>
            <a:pPr algn="ctr"/>
            <a:r>
              <a:rPr lang="en-US" sz="3200" dirty="0" smtClean="0"/>
              <a:t>Random Access Memory (RAM)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AAF99556-53DC-4AFE-9A4F-36F7371C572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724025"/>
            <a:ext cx="9089390" cy="8403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Logic construction of a 4 x 3 RAM (with decoder and OR gates):</a:t>
            </a:r>
          </a:p>
        </p:txBody>
      </p:sp>
      <p:pic>
        <p:nvPicPr>
          <p:cNvPr id="32775" name="Picture 70" descr="C:\TEMP\l6_htm5.jpg"/>
          <p:cNvPicPr>
            <a:picLocks noChangeAspect="1" noChangeArrowheads="1"/>
          </p:cNvPicPr>
          <p:nvPr/>
        </p:nvPicPr>
        <p:blipFill>
          <a:blip r:embed="rId2"/>
          <a:srcRect l="1614" b="7692"/>
          <a:stretch>
            <a:fillRect/>
          </a:stretch>
        </p:blipFill>
        <p:spPr bwMode="auto">
          <a:xfrm>
            <a:off x="4010015" y="2284600"/>
            <a:ext cx="6497726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0" y="1190625"/>
            <a:ext cx="8458199" cy="492443"/>
          </a:xfrm>
        </p:spPr>
        <p:txBody>
          <a:bodyPr/>
          <a:lstStyle/>
          <a:p>
            <a:pPr algn="ctr"/>
            <a:r>
              <a:rPr lang="en-US" sz="3200" dirty="0" smtClean="0"/>
              <a:t>Random Access Memory (RAM)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A8B4C614-9D03-4BD1-B362-2DBB61D592A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800225"/>
            <a:ext cx="9089390" cy="151257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An array of RAM chips: memory chips are combined to form larger memory.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A 1K x 8-bit RAM chip:</a:t>
            </a:r>
          </a:p>
        </p:txBody>
      </p:sp>
      <p:sp>
        <p:nvSpPr>
          <p:cNvPr id="33799" name="Text Box 16"/>
          <p:cNvSpPr txBox="1">
            <a:spLocks noChangeArrowheads="1"/>
          </p:cNvSpPr>
          <p:nvPr/>
        </p:nvSpPr>
        <p:spPr bwMode="auto">
          <a:xfrm>
            <a:off x="3386243" y="5630122"/>
            <a:ext cx="5435812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r>
              <a:rPr lang="en-GB" sz="2300" dirty="0"/>
              <a:t>Block diagram of a 1K x 8 RAM chip</a:t>
            </a:r>
            <a:endParaRPr lang="en-GB" dirty="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762462" y="3361267"/>
            <a:ext cx="6326928" cy="1932728"/>
            <a:chOff x="1488" y="1920"/>
            <a:chExt cx="3408" cy="1104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2640" y="1920"/>
              <a:ext cx="1008" cy="11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6"/>
            <p:cNvSpPr txBox="1">
              <a:spLocks noChangeArrowheads="1"/>
            </p:cNvSpPr>
            <p:nvPr/>
          </p:nvSpPr>
          <p:spPr bwMode="auto">
            <a:xfrm>
              <a:off x="2688" y="1968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b="1"/>
                <a:t>RAM 1K x 8</a:t>
              </a:r>
            </a:p>
          </p:txBody>
        </p:sp>
        <p:sp>
          <p:nvSpPr>
            <p:cNvPr id="33807" name="Text Box 7"/>
            <p:cNvSpPr txBox="1">
              <a:spLocks noChangeArrowheads="1"/>
            </p:cNvSpPr>
            <p:nvPr/>
          </p:nvSpPr>
          <p:spPr bwMode="auto">
            <a:xfrm>
              <a:off x="2640" y="2256"/>
              <a:ext cx="768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/>
                <a:t>DATA (8)</a:t>
              </a:r>
            </a:p>
            <a:p>
              <a:pPr algn="l">
                <a:spcBef>
                  <a:spcPct val="0"/>
                </a:spcBef>
              </a:pPr>
              <a:r>
                <a:rPr lang="en-GB" b="1"/>
                <a:t>ADRS (10)</a:t>
              </a:r>
            </a:p>
            <a:p>
              <a:pPr algn="l">
                <a:spcBef>
                  <a:spcPct val="0"/>
                </a:spcBef>
              </a:pPr>
              <a:r>
                <a:rPr lang="en-GB" b="1"/>
                <a:t>CS</a:t>
              </a:r>
            </a:p>
            <a:p>
              <a:pPr algn="l">
                <a:spcBef>
                  <a:spcPct val="0"/>
                </a:spcBef>
              </a:pPr>
              <a:r>
                <a:rPr lang="en-GB" b="1"/>
                <a:t>RW</a:t>
              </a:r>
            </a:p>
          </p:txBody>
        </p:sp>
        <p:sp>
          <p:nvSpPr>
            <p:cNvPr id="33808" name="Line 8"/>
            <p:cNvSpPr>
              <a:spLocks noChangeShapeType="1"/>
            </p:cNvSpPr>
            <p:nvPr/>
          </p:nvSpPr>
          <p:spPr bwMode="auto">
            <a:xfrm>
              <a:off x="2304" y="24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9"/>
            <p:cNvSpPr>
              <a:spLocks noChangeShapeType="1"/>
            </p:cNvSpPr>
            <p:nvPr/>
          </p:nvSpPr>
          <p:spPr bwMode="auto">
            <a:xfrm>
              <a:off x="2304" y="254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0"/>
            <p:cNvSpPr>
              <a:spLocks noChangeShapeType="1"/>
            </p:cNvSpPr>
            <p:nvPr/>
          </p:nvSpPr>
          <p:spPr bwMode="auto">
            <a:xfrm>
              <a:off x="2304" y="26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1"/>
            <p:cNvSpPr>
              <a:spLocks noChangeShapeType="1"/>
            </p:cNvSpPr>
            <p:nvPr/>
          </p:nvSpPr>
          <p:spPr bwMode="auto">
            <a:xfrm>
              <a:off x="2304" y="28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12"/>
            <p:cNvSpPr txBox="1">
              <a:spLocks noChangeArrowheads="1"/>
            </p:cNvSpPr>
            <p:nvPr/>
          </p:nvSpPr>
          <p:spPr bwMode="auto">
            <a:xfrm>
              <a:off x="1488" y="2256"/>
              <a:ext cx="816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GB" b="1"/>
                <a:t>Input data</a:t>
              </a:r>
            </a:p>
            <a:p>
              <a:pPr algn="r">
                <a:spcBef>
                  <a:spcPct val="0"/>
                </a:spcBef>
              </a:pPr>
              <a:r>
                <a:rPr lang="en-GB" b="1"/>
                <a:t>Address</a:t>
              </a:r>
            </a:p>
            <a:p>
              <a:pPr algn="r">
                <a:spcBef>
                  <a:spcPct val="0"/>
                </a:spcBef>
              </a:pPr>
              <a:r>
                <a:rPr lang="en-GB" b="1"/>
                <a:t>Chip select</a:t>
              </a:r>
            </a:p>
            <a:p>
              <a:pPr algn="r">
                <a:spcBef>
                  <a:spcPct val="0"/>
                </a:spcBef>
              </a:pPr>
              <a:r>
                <a:rPr lang="en-GB" b="1"/>
                <a:t>Read/write</a:t>
              </a:r>
            </a:p>
          </p:txBody>
        </p:sp>
        <p:sp>
          <p:nvSpPr>
            <p:cNvPr id="33813" name="Line 13"/>
            <p:cNvSpPr>
              <a:spLocks noChangeShapeType="1"/>
            </p:cNvSpPr>
            <p:nvPr/>
          </p:nvSpPr>
          <p:spPr bwMode="auto">
            <a:xfrm>
              <a:off x="3648" y="24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14"/>
            <p:cNvSpPr txBox="1">
              <a:spLocks noChangeArrowheads="1"/>
            </p:cNvSpPr>
            <p:nvPr/>
          </p:nvSpPr>
          <p:spPr bwMode="auto">
            <a:xfrm>
              <a:off x="3408" y="23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b="1"/>
                <a:t>(8)</a:t>
              </a:r>
            </a:p>
          </p:txBody>
        </p:sp>
        <p:sp>
          <p:nvSpPr>
            <p:cNvPr id="33815" name="Text Box 15"/>
            <p:cNvSpPr txBox="1">
              <a:spLocks noChangeArrowheads="1"/>
            </p:cNvSpPr>
            <p:nvPr/>
          </p:nvSpPr>
          <p:spPr bwMode="auto">
            <a:xfrm>
              <a:off x="3984" y="2304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b="1"/>
                <a:t>Output data</a:t>
              </a:r>
            </a:p>
          </p:txBody>
        </p:sp>
        <p:sp>
          <p:nvSpPr>
            <p:cNvPr id="33816" name="Line 18"/>
            <p:cNvSpPr>
              <a:spLocks noChangeShapeType="1"/>
            </p:cNvSpPr>
            <p:nvPr/>
          </p:nvSpPr>
          <p:spPr bwMode="auto">
            <a:xfrm flipH="1">
              <a:off x="2448" y="2352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19"/>
            <p:cNvSpPr>
              <a:spLocks noChangeShapeType="1"/>
            </p:cNvSpPr>
            <p:nvPr/>
          </p:nvSpPr>
          <p:spPr bwMode="auto">
            <a:xfrm flipH="1">
              <a:off x="2448" y="249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20"/>
            <p:cNvSpPr>
              <a:spLocks noChangeShapeType="1"/>
            </p:cNvSpPr>
            <p:nvPr/>
          </p:nvSpPr>
          <p:spPr bwMode="auto">
            <a:xfrm flipH="1">
              <a:off x="3792" y="2352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Text Box 21"/>
            <p:cNvSpPr txBox="1">
              <a:spLocks noChangeArrowheads="1"/>
            </p:cNvSpPr>
            <p:nvPr/>
          </p:nvSpPr>
          <p:spPr bwMode="auto">
            <a:xfrm>
              <a:off x="2352" y="2256"/>
              <a:ext cx="2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8</a:t>
              </a:r>
            </a:p>
          </p:txBody>
        </p:sp>
        <p:sp>
          <p:nvSpPr>
            <p:cNvPr id="33820" name="Text Box 22"/>
            <p:cNvSpPr txBox="1">
              <a:spLocks noChangeArrowheads="1"/>
            </p:cNvSpPr>
            <p:nvPr/>
          </p:nvSpPr>
          <p:spPr bwMode="auto">
            <a:xfrm>
              <a:off x="3696" y="225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8</a:t>
              </a:r>
            </a:p>
          </p:txBody>
        </p:sp>
        <p:sp>
          <p:nvSpPr>
            <p:cNvPr id="33821" name="Text Box 23"/>
            <p:cNvSpPr txBox="1">
              <a:spLocks noChangeArrowheads="1"/>
            </p:cNvSpPr>
            <p:nvPr/>
          </p:nvSpPr>
          <p:spPr bwMode="auto">
            <a:xfrm>
              <a:off x="2304" y="2400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10</a:t>
              </a: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0" y="1190625"/>
            <a:ext cx="8458199" cy="492443"/>
          </a:xfrm>
        </p:spPr>
        <p:txBody>
          <a:bodyPr/>
          <a:lstStyle/>
          <a:p>
            <a:pPr algn="ctr"/>
            <a:r>
              <a:rPr lang="en-US" sz="3200" dirty="0" smtClean="0"/>
              <a:t>Random Access Memory (RAM)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E45A7A0A-917B-484E-942B-DF4BA63E952C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5787" y="5966248"/>
            <a:ext cx="3118908" cy="50419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4K x 8 RAM.</a:t>
            </a:r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7396268" y="2100792"/>
            <a:ext cx="1604010" cy="9243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7930938" y="2604982"/>
            <a:ext cx="891117" cy="35363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r>
              <a:rPr lang="en-GB" sz="1600" b="1" dirty="0"/>
              <a:t>1K x 8</a:t>
            </a:r>
          </a:p>
        </p:txBody>
      </p:sp>
      <p:sp>
        <p:nvSpPr>
          <p:cNvPr id="34825" name="Text Box 7"/>
          <p:cNvSpPr txBox="1">
            <a:spLocks noChangeArrowheads="1"/>
          </p:cNvSpPr>
          <p:nvPr/>
        </p:nvSpPr>
        <p:spPr bwMode="auto">
          <a:xfrm>
            <a:off x="7396268" y="2100791"/>
            <a:ext cx="1425787" cy="99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l">
              <a:spcBef>
                <a:spcPct val="5000"/>
              </a:spcBef>
            </a:pPr>
            <a:r>
              <a:rPr lang="en-GB" sz="1400" b="1" dirty="0"/>
              <a:t>DATA (8)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ADRS (10)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CS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RW</a:t>
            </a:r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>
            <a:off x="3208020" y="3277235"/>
            <a:ext cx="267335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>
            <a:off x="2851573" y="3781425"/>
            <a:ext cx="623782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>
            <a:off x="4366472" y="3193203"/>
            <a:ext cx="623782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>
            <a:off x="4366472" y="3445298"/>
            <a:ext cx="980228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30" name="Text Box 12"/>
          <p:cNvSpPr txBox="1">
            <a:spLocks noChangeArrowheads="1"/>
          </p:cNvSpPr>
          <p:nvPr/>
        </p:nvSpPr>
        <p:spPr bwMode="auto">
          <a:xfrm>
            <a:off x="2316903" y="4537710"/>
            <a:ext cx="1514898" cy="38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spcBef>
                <a:spcPct val="0"/>
              </a:spcBef>
            </a:pPr>
            <a:r>
              <a:rPr lang="en-GB" b="1"/>
              <a:t>Read/write</a:t>
            </a:r>
          </a:p>
        </p:txBody>
      </p:sp>
      <p:sp>
        <p:nvSpPr>
          <p:cNvPr id="34831" name="Line 13"/>
          <p:cNvSpPr>
            <a:spLocks noChangeShapeType="1"/>
          </p:cNvSpPr>
          <p:nvPr/>
        </p:nvSpPr>
        <p:spPr bwMode="auto">
          <a:xfrm>
            <a:off x="9000279" y="2268855"/>
            <a:ext cx="44555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32" name="Text Box 14"/>
          <p:cNvSpPr txBox="1">
            <a:spLocks noChangeArrowheads="1"/>
          </p:cNvSpPr>
          <p:nvPr/>
        </p:nvSpPr>
        <p:spPr bwMode="auto">
          <a:xfrm>
            <a:off x="8643832" y="2100792"/>
            <a:ext cx="445558" cy="32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1400" b="1" dirty="0"/>
              <a:t>(8)</a:t>
            </a:r>
          </a:p>
        </p:txBody>
      </p:sp>
      <p:sp>
        <p:nvSpPr>
          <p:cNvPr id="34833" name="Text Box 15"/>
          <p:cNvSpPr txBox="1">
            <a:spLocks noChangeArrowheads="1"/>
          </p:cNvSpPr>
          <p:nvPr/>
        </p:nvSpPr>
        <p:spPr bwMode="auto">
          <a:xfrm>
            <a:off x="9000278" y="6386407"/>
            <a:ext cx="1069340" cy="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spcBef>
                <a:spcPct val="0"/>
              </a:spcBef>
            </a:pPr>
            <a:r>
              <a:rPr lang="en-GB" b="1"/>
              <a:t>Output data</a:t>
            </a:r>
          </a:p>
        </p:txBody>
      </p:sp>
      <p:sp>
        <p:nvSpPr>
          <p:cNvPr id="34834" name="Rectangle 33"/>
          <p:cNvSpPr>
            <a:spLocks noChangeArrowheads="1"/>
          </p:cNvSpPr>
          <p:nvPr/>
        </p:nvSpPr>
        <p:spPr bwMode="auto">
          <a:xfrm>
            <a:off x="7396268" y="3361267"/>
            <a:ext cx="1604010" cy="9243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35" name="Text Box 34"/>
          <p:cNvSpPr txBox="1">
            <a:spLocks noChangeArrowheads="1"/>
          </p:cNvSpPr>
          <p:nvPr/>
        </p:nvSpPr>
        <p:spPr bwMode="auto">
          <a:xfrm>
            <a:off x="7930938" y="3865457"/>
            <a:ext cx="891117" cy="35363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r>
              <a:rPr lang="en-GB" sz="1600" b="1" dirty="0"/>
              <a:t>1K x 8</a:t>
            </a:r>
          </a:p>
        </p:txBody>
      </p:sp>
      <p:sp>
        <p:nvSpPr>
          <p:cNvPr id="34836" name="Text Box 35"/>
          <p:cNvSpPr txBox="1">
            <a:spLocks noChangeArrowheads="1"/>
          </p:cNvSpPr>
          <p:nvPr/>
        </p:nvSpPr>
        <p:spPr bwMode="auto">
          <a:xfrm>
            <a:off x="7396268" y="3361266"/>
            <a:ext cx="1425787" cy="99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l">
              <a:spcBef>
                <a:spcPct val="5000"/>
              </a:spcBef>
            </a:pPr>
            <a:r>
              <a:rPr lang="en-GB" sz="1400" b="1" dirty="0"/>
              <a:t>DATA (8)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ADRS (10)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CS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RW</a:t>
            </a:r>
          </a:p>
        </p:txBody>
      </p:sp>
      <p:sp>
        <p:nvSpPr>
          <p:cNvPr id="34837" name="Text Box 36"/>
          <p:cNvSpPr txBox="1">
            <a:spLocks noChangeArrowheads="1"/>
          </p:cNvSpPr>
          <p:nvPr/>
        </p:nvSpPr>
        <p:spPr bwMode="auto">
          <a:xfrm>
            <a:off x="8643832" y="3361267"/>
            <a:ext cx="445558" cy="32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1400" b="1" dirty="0"/>
              <a:t>(8)</a:t>
            </a:r>
          </a:p>
        </p:txBody>
      </p:sp>
      <p:sp>
        <p:nvSpPr>
          <p:cNvPr id="34838" name="Rectangle 37"/>
          <p:cNvSpPr>
            <a:spLocks noChangeArrowheads="1"/>
          </p:cNvSpPr>
          <p:nvPr/>
        </p:nvSpPr>
        <p:spPr bwMode="auto">
          <a:xfrm>
            <a:off x="7396268" y="4621742"/>
            <a:ext cx="1604010" cy="9243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39" name="Text Box 38"/>
          <p:cNvSpPr txBox="1">
            <a:spLocks noChangeArrowheads="1"/>
          </p:cNvSpPr>
          <p:nvPr/>
        </p:nvSpPr>
        <p:spPr bwMode="auto">
          <a:xfrm>
            <a:off x="7930938" y="5125932"/>
            <a:ext cx="891117" cy="35363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r>
              <a:rPr lang="en-GB" sz="1600" b="1" dirty="0"/>
              <a:t>1K x 8</a:t>
            </a:r>
          </a:p>
        </p:txBody>
      </p:sp>
      <p:sp>
        <p:nvSpPr>
          <p:cNvPr id="34840" name="Text Box 39"/>
          <p:cNvSpPr txBox="1">
            <a:spLocks noChangeArrowheads="1"/>
          </p:cNvSpPr>
          <p:nvPr/>
        </p:nvSpPr>
        <p:spPr bwMode="auto">
          <a:xfrm>
            <a:off x="7396268" y="4621741"/>
            <a:ext cx="1425787" cy="99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l">
              <a:spcBef>
                <a:spcPct val="5000"/>
              </a:spcBef>
            </a:pPr>
            <a:r>
              <a:rPr lang="en-GB" sz="1400" b="1" dirty="0"/>
              <a:t>DATA (8)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ADRS (10)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CS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RW</a:t>
            </a:r>
          </a:p>
        </p:txBody>
      </p:sp>
      <p:sp>
        <p:nvSpPr>
          <p:cNvPr id="34841" name="Text Box 40"/>
          <p:cNvSpPr txBox="1">
            <a:spLocks noChangeArrowheads="1"/>
          </p:cNvSpPr>
          <p:nvPr/>
        </p:nvSpPr>
        <p:spPr bwMode="auto">
          <a:xfrm>
            <a:off x="8643832" y="4621742"/>
            <a:ext cx="445558" cy="32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1400" b="1" dirty="0"/>
              <a:t>(8)</a:t>
            </a:r>
          </a:p>
        </p:txBody>
      </p:sp>
      <p:sp>
        <p:nvSpPr>
          <p:cNvPr id="34842" name="Rectangle 41"/>
          <p:cNvSpPr>
            <a:spLocks noChangeArrowheads="1"/>
          </p:cNvSpPr>
          <p:nvPr/>
        </p:nvSpPr>
        <p:spPr bwMode="auto">
          <a:xfrm>
            <a:off x="7396268" y="5882217"/>
            <a:ext cx="1604010" cy="9243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43" name="Text Box 42"/>
          <p:cNvSpPr txBox="1">
            <a:spLocks noChangeArrowheads="1"/>
          </p:cNvSpPr>
          <p:nvPr/>
        </p:nvSpPr>
        <p:spPr bwMode="auto">
          <a:xfrm>
            <a:off x="7930938" y="6386407"/>
            <a:ext cx="891117" cy="35363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r>
              <a:rPr lang="en-GB" sz="1600" b="1" dirty="0"/>
              <a:t>1K x 8</a:t>
            </a:r>
          </a:p>
        </p:txBody>
      </p:sp>
      <p:sp>
        <p:nvSpPr>
          <p:cNvPr id="34844" name="Text Box 43"/>
          <p:cNvSpPr txBox="1">
            <a:spLocks noChangeArrowheads="1"/>
          </p:cNvSpPr>
          <p:nvPr/>
        </p:nvSpPr>
        <p:spPr bwMode="auto">
          <a:xfrm>
            <a:off x="7396268" y="5882216"/>
            <a:ext cx="1425787" cy="99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l">
              <a:spcBef>
                <a:spcPct val="5000"/>
              </a:spcBef>
            </a:pPr>
            <a:r>
              <a:rPr lang="en-GB" sz="1400" b="1" dirty="0"/>
              <a:t>DATA (8)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ADRS (10)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CS</a:t>
            </a:r>
          </a:p>
          <a:p>
            <a:pPr algn="l">
              <a:spcBef>
                <a:spcPct val="5000"/>
              </a:spcBef>
            </a:pPr>
            <a:r>
              <a:rPr lang="en-GB" sz="1400" b="1" dirty="0"/>
              <a:t>RW</a:t>
            </a:r>
          </a:p>
        </p:txBody>
      </p:sp>
      <p:sp>
        <p:nvSpPr>
          <p:cNvPr id="34845" name="Text Box 44"/>
          <p:cNvSpPr txBox="1">
            <a:spLocks noChangeArrowheads="1"/>
          </p:cNvSpPr>
          <p:nvPr/>
        </p:nvSpPr>
        <p:spPr bwMode="auto">
          <a:xfrm>
            <a:off x="8643832" y="5966248"/>
            <a:ext cx="445558" cy="32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1400" b="1" dirty="0"/>
              <a:t>(8)</a:t>
            </a:r>
          </a:p>
        </p:txBody>
      </p:sp>
      <p:sp>
        <p:nvSpPr>
          <p:cNvPr id="34846" name="Line 45"/>
          <p:cNvSpPr>
            <a:spLocks noChangeShapeType="1"/>
          </p:cNvSpPr>
          <p:nvPr/>
        </p:nvSpPr>
        <p:spPr bwMode="auto">
          <a:xfrm>
            <a:off x="9000279" y="3529330"/>
            <a:ext cx="44555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47" name="Line 46"/>
          <p:cNvSpPr>
            <a:spLocks noChangeShapeType="1"/>
          </p:cNvSpPr>
          <p:nvPr/>
        </p:nvSpPr>
        <p:spPr bwMode="auto">
          <a:xfrm>
            <a:off x="9000279" y="4789805"/>
            <a:ext cx="44555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48" name="Line 47"/>
          <p:cNvSpPr>
            <a:spLocks noChangeShapeType="1"/>
          </p:cNvSpPr>
          <p:nvPr/>
        </p:nvSpPr>
        <p:spPr bwMode="auto">
          <a:xfrm>
            <a:off x="9000279" y="6134312"/>
            <a:ext cx="44555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49" name="Line 48"/>
          <p:cNvSpPr>
            <a:spLocks noChangeShapeType="1"/>
          </p:cNvSpPr>
          <p:nvPr/>
        </p:nvSpPr>
        <p:spPr bwMode="auto">
          <a:xfrm rot="5400000">
            <a:off x="7387061" y="4327631"/>
            <a:ext cx="411755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50" name="Line 49"/>
          <p:cNvSpPr>
            <a:spLocks noChangeShapeType="1"/>
          </p:cNvSpPr>
          <p:nvPr/>
        </p:nvSpPr>
        <p:spPr bwMode="auto">
          <a:xfrm flipH="1">
            <a:off x="9178502" y="2184824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51" name="Line 50"/>
          <p:cNvSpPr>
            <a:spLocks noChangeShapeType="1"/>
          </p:cNvSpPr>
          <p:nvPr/>
        </p:nvSpPr>
        <p:spPr bwMode="auto">
          <a:xfrm flipH="1">
            <a:off x="9178502" y="3445299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52" name="Line 51"/>
          <p:cNvSpPr>
            <a:spLocks noChangeShapeType="1"/>
          </p:cNvSpPr>
          <p:nvPr/>
        </p:nvSpPr>
        <p:spPr bwMode="auto">
          <a:xfrm flipH="1">
            <a:off x="9178502" y="4705774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53" name="Line 52"/>
          <p:cNvSpPr>
            <a:spLocks noChangeShapeType="1"/>
          </p:cNvSpPr>
          <p:nvPr/>
        </p:nvSpPr>
        <p:spPr bwMode="auto">
          <a:xfrm flipH="1">
            <a:off x="9178502" y="6050280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54" name="Line 54"/>
          <p:cNvSpPr>
            <a:spLocks noChangeShapeType="1"/>
          </p:cNvSpPr>
          <p:nvPr/>
        </p:nvSpPr>
        <p:spPr bwMode="auto">
          <a:xfrm rot="5400000">
            <a:off x="4933950" y="4033520"/>
            <a:ext cx="403352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55" name="Text Box 55"/>
          <p:cNvSpPr txBox="1">
            <a:spLocks noChangeArrowheads="1"/>
          </p:cNvSpPr>
          <p:nvPr/>
        </p:nvSpPr>
        <p:spPr bwMode="auto">
          <a:xfrm>
            <a:off x="7663604" y="1848697"/>
            <a:ext cx="1247563" cy="35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r>
              <a:rPr lang="en-GB" sz="1600" b="1" dirty="0">
                <a:solidFill>
                  <a:srgbClr val="9900CC"/>
                </a:solidFill>
              </a:rPr>
              <a:t>0–1023</a:t>
            </a:r>
          </a:p>
        </p:txBody>
      </p:sp>
      <p:sp>
        <p:nvSpPr>
          <p:cNvPr id="34856" name="Text Box 56"/>
          <p:cNvSpPr txBox="1">
            <a:spLocks noChangeArrowheads="1"/>
          </p:cNvSpPr>
          <p:nvPr/>
        </p:nvSpPr>
        <p:spPr bwMode="auto">
          <a:xfrm>
            <a:off x="7485380" y="3109172"/>
            <a:ext cx="1425787" cy="35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r>
              <a:rPr lang="en-GB" sz="1600" b="1" dirty="0">
                <a:solidFill>
                  <a:srgbClr val="9900CC"/>
                </a:solidFill>
              </a:rPr>
              <a:t>1024 – 2047</a:t>
            </a:r>
          </a:p>
        </p:txBody>
      </p:sp>
      <p:sp>
        <p:nvSpPr>
          <p:cNvPr id="34857" name="Text Box 57"/>
          <p:cNvSpPr txBox="1">
            <a:spLocks noChangeArrowheads="1"/>
          </p:cNvSpPr>
          <p:nvPr/>
        </p:nvSpPr>
        <p:spPr bwMode="auto">
          <a:xfrm>
            <a:off x="7485380" y="4369647"/>
            <a:ext cx="1425787" cy="35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r>
              <a:rPr lang="en-GB" sz="1600" b="1" dirty="0">
                <a:solidFill>
                  <a:srgbClr val="9900CC"/>
                </a:solidFill>
              </a:rPr>
              <a:t>2048 – 3071</a:t>
            </a:r>
          </a:p>
        </p:txBody>
      </p:sp>
      <p:sp>
        <p:nvSpPr>
          <p:cNvPr id="34858" name="Text Box 58"/>
          <p:cNvSpPr txBox="1">
            <a:spLocks noChangeArrowheads="1"/>
          </p:cNvSpPr>
          <p:nvPr/>
        </p:nvSpPr>
        <p:spPr bwMode="auto">
          <a:xfrm>
            <a:off x="7485380" y="5630122"/>
            <a:ext cx="1425787" cy="35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r>
              <a:rPr lang="en-GB" sz="1600" b="1" dirty="0">
                <a:solidFill>
                  <a:srgbClr val="9900CC"/>
                </a:solidFill>
              </a:rPr>
              <a:t>3072 – 4095</a:t>
            </a:r>
          </a:p>
        </p:txBody>
      </p:sp>
      <p:sp>
        <p:nvSpPr>
          <p:cNvPr id="34859" name="Line 59"/>
          <p:cNvSpPr>
            <a:spLocks noChangeShapeType="1"/>
          </p:cNvSpPr>
          <p:nvPr/>
        </p:nvSpPr>
        <p:spPr bwMode="auto">
          <a:xfrm>
            <a:off x="6950710" y="2268855"/>
            <a:ext cx="44555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60" name="Line 60"/>
          <p:cNvSpPr>
            <a:spLocks noChangeShapeType="1"/>
          </p:cNvSpPr>
          <p:nvPr/>
        </p:nvSpPr>
        <p:spPr bwMode="auto">
          <a:xfrm flipH="1">
            <a:off x="7128933" y="2184824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61" name="Line 61"/>
          <p:cNvSpPr>
            <a:spLocks noChangeShapeType="1"/>
          </p:cNvSpPr>
          <p:nvPr/>
        </p:nvSpPr>
        <p:spPr bwMode="auto">
          <a:xfrm>
            <a:off x="4366472" y="2436918"/>
            <a:ext cx="3029797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62" name="Line 62"/>
          <p:cNvSpPr>
            <a:spLocks noChangeShapeType="1"/>
          </p:cNvSpPr>
          <p:nvPr/>
        </p:nvSpPr>
        <p:spPr bwMode="auto">
          <a:xfrm flipH="1">
            <a:off x="7128933" y="2352887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63" name="Text Box 63"/>
          <p:cNvSpPr txBox="1">
            <a:spLocks noChangeArrowheads="1"/>
          </p:cNvSpPr>
          <p:nvPr/>
        </p:nvSpPr>
        <p:spPr bwMode="auto">
          <a:xfrm>
            <a:off x="6237817" y="1428538"/>
            <a:ext cx="1425787" cy="38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spcBef>
                <a:spcPct val="0"/>
              </a:spcBef>
            </a:pPr>
            <a:r>
              <a:rPr lang="en-GB" b="1"/>
              <a:t>Input data</a:t>
            </a:r>
          </a:p>
        </p:txBody>
      </p:sp>
      <p:sp>
        <p:nvSpPr>
          <p:cNvPr id="34864" name="Text Box 64"/>
          <p:cNvSpPr txBox="1">
            <a:spLocks noChangeArrowheads="1"/>
          </p:cNvSpPr>
          <p:nvPr/>
        </p:nvSpPr>
        <p:spPr bwMode="auto">
          <a:xfrm>
            <a:off x="6505152" y="1680633"/>
            <a:ext cx="891117" cy="35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spcBef>
                <a:spcPct val="0"/>
              </a:spcBef>
            </a:pPr>
            <a:r>
              <a:rPr lang="en-GB" sz="1600" b="1" dirty="0"/>
              <a:t>8 lines</a:t>
            </a:r>
          </a:p>
        </p:txBody>
      </p:sp>
      <p:sp>
        <p:nvSpPr>
          <p:cNvPr id="34865" name="Line 65"/>
          <p:cNvSpPr>
            <a:spLocks noChangeShapeType="1"/>
          </p:cNvSpPr>
          <p:nvPr/>
        </p:nvSpPr>
        <p:spPr bwMode="auto">
          <a:xfrm rot="5400000">
            <a:off x="4257992" y="4327631"/>
            <a:ext cx="3781425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non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66" name="Rectangle 66"/>
          <p:cNvSpPr>
            <a:spLocks noChangeArrowheads="1"/>
          </p:cNvSpPr>
          <p:nvPr/>
        </p:nvSpPr>
        <p:spPr bwMode="auto">
          <a:xfrm>
            <a:off x="3475355" y="2941108"/>
            <a:ext cx="891117" cy="12604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67" name="Line 67"/>
          <p:cNvSpPr>
            <a:spLocks noChangeShapeType="1"/>
          </p:cNvSpPr>
          <p:nvPr/>
        </p:nvSpPr>
        <p:spPr bwMode="auto">
          <a:xfrm>
            <a:off x="4990253" y="2689013"/>
            <a:ext cx="2406015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68" name="Line 68"/>
          <p:cNvSpPr>
            <a:spLocks noChangeShapeType="1"/>
          </p:cNvSpPr>
          <p:nvPr/>
        </p:nvSpPr>
        <p:spPr bwMode="auto">
          <a:xfrm rot="5400000">
            <a:off x="4738158" y="2941108"/>
            <a:ext cx="50419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non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69" name="Line 69"/>
          <p:cNvSpPr>
            <a:spLocks noChangeShapeType="1"/>
          </p:cNvSpPr>
          <p:nvPr/>
        </p:nvSpPr>
        <p:spPr bwMode="auto">
          <a:xfrm>
            <a:off x="4366472" y="3697393"/>
            <a:ext cx="712893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70" name="Line 70"/>
          <p:cNvSpPr>
            <a:spLocks noChangeShapeType="1"/>
          </p:cNvSpPr>
          <p:nvPr/>
        </p:nvSpPr>
        <p:spPr bwMode="auto">
          <a:xfrm>
            <a:off x="4366472" y="3949488"/>
            <a:ext cx="445558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71" name="Line 71"/>
          <p:cNvSpPr>
            <a:spLocks noChangeShapeType="1"/>
          </p:cNvSpPr>
          <p:nvPr/>
        </p:nvSpPr>
        <p:spPr bwMode="auto">
          <a:xfrm rot="5400000">
            <a:off x="2703830" y="2773045"/>
            <a:ext cx="1008380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non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72" name="Line 72"/>
          <p:cNvSpPr>
            <a:spLocks noChangeShapeType="1"/>
          </p:cNvSpPr>
          <p:nvPr/>
        </p:nvSpPr>
        <p:spPr bwMode="auto">
          <a:xfrm rot="5400000">
            <a:off x="2095288" y="3025140"/>
            <a:ext cx="1512570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non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73" name="Text Box 73"/>
          <p:cNvSpPr txBox="1">
            <a:spLocks noChangeArrowheads="1"/>
          </p:cNvSpPr>
          <p:nvPr/>
        </p:nvSpPr>
        <p:spPr bwMode="auto">
          <a:xfrm>
            <a:off x="4010025" y="3025141"/>
            <a:ext cx="445558" cy="110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b="1"/>
              <a:t>2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b="1"/>
              <a:t>3</a:t>
            </a:r>
          </a:p>
        </p:txBody>
      </p:sp>
      <p:sp>
        <p:nvSpPr>
          <p:cNvPr id="34874" name="Text Box 74"/>
          <p:cNvSpPr txBox="1">
            <a:spLocks noChangeArrowheads="1"/>
          </p:cNvSpPr>
          <p:nvPr/>
        </p:nvSpPr>
        <p:spPr bwMode="auto">
          <a:xfrm>
            <a:off x="3297132" y="2352887"/>
            <a:ext cx="1247563" cy="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spcBef>
                <a:spcPct val="0"/>
              </a:spcBef>
            </a:pPr>
            <a:r>
              <a:rPr lang="en-GB" b="1"/>
              <a:t>2x4 decoder</a:t>
            </a:r>
          </a:p>
        </p:txBody>
      </p:sp>
      <p:sp>
        <p:nvSpPr>
          <p:cNvPr id="34875" name="Line 75"/>
          <p:cNvSpPr>
            <a:spLocks noChangeShapeType="1"/>
          </p:cNvSpPr>
          <p:nvPr/>
        </p:nvSpPr>
        <p:spPr bwMode="auto">
          <a:xfrm rot="5400000">
            <a:off x="4240424" y="2310871"/>
            <a:ext cx="252095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non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76" name="Text Box 76"/>
          <p:cNvSpPr txBox="1">
            <a:spLocks noChangeArrowheads="1"/>
          </p:cNvSpPr>
          <p:nvPr/>
        </p:nvSpPr>
        <p:spPr bwMode="auto">
          <a:xfrm>
            <a:off x="2673350" y="1680633"/>
            <a:ext cx="802005" cy="35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spcBef>
                <a:spcPct val="0"/>
              </a:spcBef>
            </a:pPr>
            <a:r>
              <a:rPr lang="en-GB" sz="1600" b="1" dirty="0"/>
              <a:t>Lines</a:t>
            </a:r>
          </a:p>
        </p:txBody>
      </p:sp>
      <p:sp>
        <p:nvSpPr>
          <p:cNvPr id="34877" name="Text Box 77"/>
          <p:cNvSpPr txBox="1">
            <a:spLocks noChangeArrowheads="1"/>
          </p:cNvSpPr>
          <p:nvPr/>
        </p:nvSpPr>
        <p:spPr bwMode="auto">
          <a:xfrm>
            <a:off x="4010025" y="1680633"/>
            <a:ext cx="802005" cy="35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spcBef>
                <a:spcPct val="0"/>
              </a:spcBef>
            </a:pPr>
            <a:r>
              <a:rPr lang="en-GB" sz="1600" b="1" dirty="0"/>
              <a:t>Lines</a:t>
            </a:r>
          </a:p>
        </p:txBody>
      </p:sp>
      <p:sp>
        <p:nvSpPr>
          <p:cNvPr id="34878" name="Text Box 78"/>
          <p:cNvSpPr txBox="1">
            <a:spLocks noChangeArrowheads="1"/>
          </p:cNvSpPr>
          <p:nvPr/>
        </p:nvSpPr>
        <p:spPr bwMode="auto">
          <a:xfrm>
            <a:off x="4010025" y="1932728"/>
            <a:ext cx="802005" cy="35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spcBef>
                <a:spcPct val="0"/>
              </a:spcBef>
            </a:pPr>
            <a:r>
              <a:rPr lang="en-GB" sz="1600" b="1" dirty="0"/>
              <a:t>0 – 9</a:t>
            </a:r>
          </a:p>
        </p:txBody>
      </p:sp>
      <p:sp>
        <p:nvSpPr>
          <p:cNvPr id="34879" name="Text Box 80"/>
          <p:cNvSpPr txBox="1">
            <a:spLocks noChangeArrowheads="1"/>
          </p:cNvSpPr>
          <p:nvPr/>
        </p:nvSpPr>
        <p:spPr bwMode="auto">
          <a:xfrm>
            <a:off x="2584238" y="1932728"/>
            <a:ext cx="891117" cy="35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spcBef>
                <a:spcPct val="0"/>
              </a:spcBef>
            </a:pPr>
            <a:r>
              <a:rPr lang="en-GB" sz="1600" b="1" dirty="0"/>
              <a:t>11   10</a:t>
            </a:r>
          </a:p>
        </p:txBody>
      </p:sp>
      <p:sp>
        <p:nvSpPr>
          <p:cNvPr id="34880" name="Text Box 81"/>
          <p:cNvSpPr txBox="1">
            <a:spLocks noChangeArrowheads="1"/>
          </p:cNvSpPr>
          <p:nvPr/>
        </p:nvSpPr>
        <p:spPr bwMode="auto">
          <a:xfrm>
            <a:off x="3386243" y="3109172"/>
            <a:ext cx="534670" cy="85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b="1" i="1"/>
              <a:t>S</a:t>
            </a:r>
            <a:r>
              <a:rPr lang="en-GB" b="1" baseline="-25000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b="1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b="1" i="1"/>
              <a:t>S</a:t>
            </a:r>
            <a:r>
              <a:rPr lang="en-GB" b="1" baseline="-25000"/>
              <a:t>1</a:t>
            </a:r>
            <a:endParaRPr lang="en-GB" b="1"/>
          </a:p>
        </p:txBody>
      </p:sp>
      <p:sp>
        <p:nvSpPr>
          <p:cNvPr id="34881" name="Line 82"/>
          <p:cNvSpPr>
            <a:spLocks noChangeShapeType="1"/>
          </p:cNvSpPr>
          <p:nvPr/>
        </p:nvSpPr>
        <p:spPr bwMode="auto">
          <a:xfrm>
            <a:off x="6950710" y="3529330"/>
            <a:ext cx="44555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82" name="Line 83"/>
          <p:cNvSpPr>
            <a:spLocks noChangeShapeType="1"/>
          </p:cNvSpPr>
          <p:nvPr/>
        </p:nvSpPr>
        <p:spPr bwMode="auto">
          <a:xfrm flipH="1">
            <a:off x="7128933" y="3445299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83" name="Line 84"/>
          <p:cNvSpPr>
            <a:spLocks noChangeShapeType="1"/>
          </p:cNvSpPr>
          <p:nvPr/>
        </p:nvSpPr>
        <p:spPr bwMode="auto">
          <a:xfrm>
            <a:off x="6148705" y="3697393"/>
            <a:ext cx="1247563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84" name="Line 85"/>
          <p:cNvSpPr>
            <a:spLocks noChangeShapeType="1"/>
          </p:cNvSpPr>
          <p:nvPr/>
        </p:nvSpPr>
        <p:spPr bwMode="auto">
          <a:xfrm flipH="1">
            <a:off x="7128933" y="3613362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85" name="Line 86"/>
          <p:cNvSpPr>
            <a:spLocks noChangeShapeType="1"/>
          </p:cNvSpPr>
          <p:nvPr/>
        </p:nvSpPr>
        <p:spPr bwMode="auto">
          <a:xfrm>
            <a:off x="6950710" y="4789805"/>
            <a:ext cx="44555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86" name="Line 87"/>
          <p:cNvSpPr>
            <a:spLocks noChangeShapeType="1"/>
          </p:cNvSpPr>
          <p:nvPr/>
        </p:nvSpPr>
        <p:spPr bwMode="auto">
          <a:xfrm flipH="1">
            <a:off x="7128933" y="4705774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87" name="Line 88"/>
          <p:cNvSpPr>
            <a:spLocks noChangeShapeType="1"/>
          </p:cNvSpPr>
          <p:nvPr/>
        </p:nvSpPr>
        <p:spPr bwMode="auto">
          <a:xfrm>
            <a:off x="6148705" y="4957868"/>
            <a:ext cx="1247563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88" name="Line 89"/>
          <p:cNvSpPr>
            <a:spLocks noChangeShapeType="1"/>
          </p:cNvSpPr>
          <p:nvPr/>
        </p:nvSpPr>
        <p:spPr bwMode="auto">
          <a:xfrm flipH="1">
            <a:off x="7128933" y="4873837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89" name="Line 90"/>
          <p:cNvSpPr>
            <a:spLocks noChangeShapeType="1"/>
          </p:cNvSpPr>
          <p:nvPr/>
        </p:nvSpPr>
        <p:spPr bwMode="auto">
          <a:xfrm>
            <a:off x="6950710" y="6050280"/>
            <a:ext cx="44555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90" name="Line 91"/>
          <p:cNvSpPr>
            <a:spLocks noChangeShapeType="1"/>
          </p:cNvSpPr>
          <p:nvPr/>
        </p:nvSpPr>
        <p:spPr bwMode="auto">
          <a:xfrm flipH="1">
            <a:off x="7128933" y="5966249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91" name="Line 92"/>
          <p:cNvSpPr>
            <a:spLocks noChangeShapeType="1"/>
          </p:cNvSpPr>
          <p:nvPr/>
        </p:nvSpPr>
        <p:spPr bwMode="auto">
          <a:xfrm>
            <a:off x="6148705" y="6218343"/>
            <a:ext cx="1247563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92" name="Line 93"/>
          <p:cNvSpPr>
            <a:spLocks noChangeShapeType="1"/>
          </p:cNvSpPr>
          <p:nvPr/>
        </p:nvSpPr>
        <p:spPr bwMode="auto">
          <a:xfrm flipH="1">
            <a:off x="7128933" y="6134312"/>
            <a:ext cx="89112" cy="168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93" name="Oval 94"/>
          <p:cNvSpPr>
            <a:spLocks noChangeArrowheads="1"/>
          </p:cNvSpPr>
          <p:nvPr/>
        </p:nvSpPr>
        <p:spPr bwMode="auto">
          <a:xfrm>
            <a:off x="6100436" y="2377396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94" name="Oval 95"/>
          <p:cNvSpPr>
            <a:spLocks noChangeArrowheads="1"/>
          </p:cNvSpPr>
          <p:nvPr/>
        </p:nvSpPr>
        <p:spPr bwMode="auto">
          <a:xfrm>
            <a:off x="6902441" y="2209332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95" name="Oval 96"/>
          <p:cNvSpPr>
            <a:spLocks noChangeArrowheads="1"/>
          </p:cNvSpPr>
          <p:nvPr/>
        </p:nvSpPr>
        <p:spPr bwMode="auto">
          <a:xfrm>
            <a:off x="6902441" y="3469807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96" name="Oval 97"/>
          <p:cNvSpPr>
            <a:spLocks noChangeArrowheads="1"/>
          </p:cNvSpPr>
          <p:nvPr/>
        </p:nvSpPr>
        <p:spPr bwMode="auto">
          <a:xfrm>
            <a:off x="6100436" y="3637871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97" name="Oval 98"/>
          <p:cNvSpPr>
            <a:spLocks noChangeArrowheads="1"/>
          </p:cNvSpPr>
          <p:nvPr/>
        </p:nvSpPr>
        <p:spPr bwMode="auto">
          <a:xfrm>
            <a:off x="6100436" y="4898346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98" name="Oval 99"/>
          <p:cNvSpPr>
            <a:spLocks noChangeArrowheads="1"/>
          </p:cNvSpPr>
          <p:nvPr/>
        </p:nvSpPr>
        <p:spPr bwMode="auto">
          <a:xfrm>
            <a:off x="6902441" y="4730282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899" name="Text Box 102"/>
          <p:cNvSpPr txBox="1">
            <a:spLocks noChangeArrowheads="1"/>
          </p:cNvSpPr>
          <p:nvPr/>
        </p:nvSpPr>
        <p:spPr bwMode="auto">
          <a:xfrm>
            <a:off x="3118908" y="1260475"/>
            <a:ext cx="1425787" cy="38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spcBef>
                <a:spcPct val="0"/>
              </a:spcBef>
            </a:pPr>
            <a:r>
              <a:rPr lang="en-GB" b="1" dirty="0"/>
              <a:t>Address</a:t>
            </a:r>
          </a:p>
        </p:txBody>
      </p:sp>
      <p:sp>
        <p:nvSpPr>
          <p:cNvPr id="34900" name="AutoShape 103"/>
          <p:cNvSpPr>
            <a:spLocks/>
          </p:cNvSpPr>
          <p:nvPr/>
        </p:nvSpPr>
        <p:spPr bwMode="auto">
          <a:xfrm rot="5400000">
            <a:off x="3614103" y="655849"/>
            <a:ext cx="168063" cy="2049568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01" name="Line 104"/>
          <p:cNvSpPr>
            <a:spLocks noChangeShapeType="1"/>
          </p:cNvSpPr>
          <p:nvPr/>
        </p:nvSpPr>
        <p:spPr bwMode="auto">
          <a:xfrm>
            <a:off x="5346700" y="3949488"/>
            <a:ext cx="2049568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02" name="Line 105"/>
          <p:cNvSpPr>
            <a:spLocks noChangeShapeType="1"/>
          </p:cNvSpPr>
          <p:nvPr/>
        </p:nvSpPr>
        <p:spPr bwMode="auto">
          <a:xfrm rot="5400000">
            <a:off x="5094605" y="3697393"/>
            <a:ext cx="50419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non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03" name="Line 106"/>
          <p:cNvSpPr>
            <a:spLocks noChangeShapeType="1"/>
          </p:cNvSpPr>
          <p:nvPr/>
        </p:nvSpPr>
        <p:spPr bwMode="auto">
          <a:xfrm>
            <a:off x="5079365" y="5209963"/>
            <a:ext cx="2316903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04" name="Line 107"/>
          <p:cNvSpPr>
            <a:spLocks noChangeShapeType="1"/>
          </p:cNvSpPr>
          <p:nvPr/>
        </p:nvSpPr>
        <p:spPr bwMode="auto">
          <a:xfrm rot="5400000">
            <a:off x="4323080" y="4453678"/>
            <a:ext cx="151257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non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05" name="Line 108"/>
          <p:cNvSpPr>
            <a:spLocks noChangeShapeType="1"/>
          </p:cNvSpPr>
          <p:nvPr/>
        </p:nvSpPr>
        <p:spPr bwMode="auto">
          <a:xfrm rot="5400000">
            <a:off x="3551555" y="5209963"/>
            <a:ext cx="252095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none" w="med" len="sm"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06" name="Line 109"/>
          <p:cNvSpPr>
            <a:spLocks noChangeShapeType="1"/>
          </p:cNvSpPr>
          <p:nvPr/>
        </p:nvSpPr>
        <p:spPr bwMode="auto">
          <a:xfrm>
            <a:off x="4812030" y="6470438"/>
            <a:ext cx="2584238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07" name="Line 110"/>
          <p:cNvSpPr>
            <a:spLocks noChangeShapeType="1"/>
          </p:cNvSpPr>
          <p:nvPr/>
        </p:nvSpPr>
        <p:spPr bwMode="auto">
          <a:xfrm>
            <a:off x="3831802" y="4705773"/>
            <a:ext cx="1782233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08" name="Line 111"/>
          <p:cNvSpPr>
            <a:spLocks noChangeShapeType="1"/>
          </p:cNvSpPr>
          <p:nvPr/>
        </p:nvSpPr>
        <p:spPr bwMode="auto">
          <a:xfrm rot="5400000">
            <a:off x="3723323" y="4831821"/>
            <a:ext cx="37814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09" name="Line 112"/>
          <p:cNvSpPr>
            <a:spLocks noChangeShapeType="1"/>
          </p:cNvSpPr>
          <p:nvPr/>
        </p:nvSpPr>
        <p:spPr bwMode="auto">
          <a:xfrm>
            <a:off x="5614035" y="2941108"/>
            <a:ext cx="1782233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10" name="Line 113"/>
          <p:cNvSpPr>
            <a:spLocks noChangeShapeType="1"/>
          </p:cNvSpPr>
          <p:nvPr/>
        </p:nvSpPr>
        <p:spPr bwMode="auto">
          <a:xfrm>
            <a:off x="5614035" y="4201583"/>
            <a:ext cx="1782233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11" name="Line 114"/>
          <p:cNvSpPr>
            <a:spLocks noChangeShapeType="1"/>
          </p:cNvSpPr>
          <p:nvPr/>
        </p:nvSpPr>
        <p:spPr bwMode="auto">
          <a:xfrm>
            <a:off x="5614035" y="5462058"/>
            <a:ext cx="1782233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12" name="Line 115"/>
          <p:cNvSpPr>
            <a:spLocks noChangeShapeType="1"/>
          </p:cNvSpPr>
          <p:nvPr/>
        </p:nvSpPr>
        <p:spPr bwMode="auto">
          <a:xfrm>
            <a:off x="5614035" y="6722533"/>
            <a:ext cx="1782233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13" name="Oval 116"/>
          <p:cNvSpPr>
            <a:spLocks noChangeArrowheads="1"/>
          </p:cNvSpPr>
          <p:nvPr/>
        </p:nvSpPr>
        <p:spPr bwMode="auto">
          <a:xfrm>
            <a:off x="5562053" y="4663757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14" name="Oval 117"/>
          <p:cNvSpPr>
            <a:spLocks noChangeArrowheads="1"/>
          </p:cNvSpPr>
          <p:nvPr/>
        </p:nvSpPr>
        <p:spPr bwMode="auto">
          <a:xfrm>
            <a:off x="5562053" y="4150815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15" name="Oval 118"/>
          <p:cNvSpPr>
            <a:spLocks noChangeArrowheads="1"/>
          </p:cNvSpPr>
          <p:nvPr/>
        </p:nvSpPr>
        <p:spPr bwMode="auto">
          <a:xfrm>
            <a:off x="5562053" y="5411290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16" name="Oval 119"/>
          <p:cNvSpPr>
            <a:spLocks noChangeArrowheads="1"/>
          </p:cNvSpPr>
          <p:nvPr/>
        </p:nvSpPr>
        <p:spPr bwMode="auto">
          <a:xfrm>
            <a:off x="9412420" y="3475060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17" name="Oval 120"/>
          <p:cNvSpPr>
            <a:spLocks noChangeArrowheads="1"/>
          </p:cNvSpPr>
          <p:nvPr/>
        </p:nvSpPr>
        <p:spPr bwMode="auto">
          <a:xfrm>
            <a:off x="9412420" y="4735535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34918" name="Oval 121"/>
          <p:cNvSpPr>
            <a:spLocks noChangeArrowheads="1"/>
          </p:cNvSpPr>
          <p:nvPr/>
        </p:nvSpPr>
        <p:spPr bwMode="auto">
          <a:xfrm>
            <a:off x="9412420" y="6102800"/>
            <a:ext cx="89112" cy="8403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809625"/>
            <a:ext cx="8458199" cy="492443"/>
          </a:xfrm>
        </p:spPr>
        <p:txBody>
          <a:bodyPr/>
          <a:lstStyle/>
          <a:p>
            <a:pPr algn="ctr"/>
            <a:r>
              <a:rPr lang="en-US" sz="3200" dirty="0" smtClean="0"/>
              <a:t>Random Access Memory (RAM)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534763" y="2785301"/>
            <a:ext cx="3475355" cy="1415745"/>
          </a:xfrm>
          <a:prstGeom prst="rect">
            <a:avLst/>
          </a:prstGeom>
        </p:spPr>
        <p:txBody>
          <a:bodyPr lIns="0" tIns="15213" rIns="0" bIns="0" rtlCol="0">
            <a:spAutoFit/>
          </a:bodyPr>
          <a:lstStyle/>
          <a:p>
            <a:pPr marL="14488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00" b="1" i="1" u="none" strike="noStrike" kern="0" cap="none" spc="-46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rush Script MT"/>
                <a:ea typeface="+mj-ea"/>
                <a:cs typeface="Brush Script MT"/>
              </a:rPr>
              <a:t>The</a:t>
            </a:r>
            <a:r>
              <a:rPr kumimoji="0" lang="en-US" sz="9100" b="1" i="1" u="none" strike="noStrike" kern="0" cap="none" spc="-114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rush Script MT"/>
                <a:ea typeface="+mj-ea"/>
                <a:cs typeface="Brush Script MT"/>
              </a:rPr>
              <a:t> </a:t>
            </a:r>
            <a:r>
              <a:rPr kumimoji="0" lang="en-US" sz="91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rush Script MT"/>
                <a:ea typeface="+mj-ea"/>
                <a:cs typeface="Brush Script MT"/>
              </a:rPr>
              <a:t>End</a:t>
            </a:r>
            <a:endParaRPr kumimoji="0" lang="en-US" sz="9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rush Script MT"/>
              <a:ea typeface="+mj-ea"/>
              <a:cs typeface="Brush Script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41611" y="6857492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0" dirty="0">
                <a:solidFill>
                  <a:srgbClr val="045C74"/>
                </a:solidFill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700" y="1819148"/>
            <a:ext cx="9220200" cy="62469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marR="239395" indent="-341630">
              <a:lnSpc>
                <a:spcPct val="101099"/>
              </a:lnSpc>
              <a:spcBef>
                <a:spcPts val="105"/>
              </a:spcBef>
              <a:buClr>
                <a:srgbClr val="009DD9"/>
              </a:buClr>
              <a:buFont typeface="Wingdings"/>
              <a:buChar char=""/>
              <a:tabLst>
                <a:tab pos="353695" algn="l"/>
                <a:tab pos="354330" algn="l"/>
              </a:tabLst>
            </a:pPr>
            <a:r>
              <a:rPr sz="3525" spc="22" baseline="1182" dirty="0">
                <a:latin typeface="Arial"/>
                <a:cs typeface="Arial"/>
              </a:rPr>
              <a:t>One</a:t>
            </a:r>
            <a:r>
              <a:rPr sz="3525" spc="-7" baseline="1182" dirty="0">
                <a:latin typeface="Arial"/>
                <a:cs typeface="Arial"/>
              </a:rPr>
              <a:t> </a:t>
            </a:r>
            <a:r>
              <a:rPr sz="3525" spc="37" baseline="1182" dirty="0">
                <a:latin typeface="Arial"/>
                <a:cs typeface="Arial"/>
              </a:rPr>
              <a:t>D</a:t>
            </a:r>
            <a:r>
              <a:rPr sz="3525" spc="7" baseline="1182" dirty="0">
                <a:latin typeface="Arial"/>
                <a:cs typeface="Arial"/>
              </a:rPr>
              <a:t> </a:t>
            </a:r>
            <a:r>
              <a:rPr sz="3525" spc="22" baseline="1182" dirty="0">
                <a:latin typeface="Arial"/>
                <a:cs typeface="Arial"/>
              </a:rPr>
              <a:t>FF</a:t>
            </a:r>
            <a:r>
              <a:rPr sz="3525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is</a:t>
            </a:r>
            <a:r>
              <a:rPr sz="3525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used</a:t>
            </a:r>
            <a:r>
              <a:rPr sz="3525" spc="-7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to</a:t>
            </a:r>
            <a:r>
              <a:rPr sz="3525" spc="-7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store</a:t>
            </a:r>
            <a:r>
              <a:rPr sz="3525" spc="-7" baseline="1182" dirty="0">
                <a:latin typeface="Arial"/>
                <a:cs typeface="Arial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1-bit</a:t>
            </a:r>
            <a:r>
              <a:rPr sz="3525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of</a:t>
            </a:r>
            <a:r>
              <a:rPr sz="3525" baseline="1182" dirty="0">
                <a:latin typeface="Arial"/>
                <a:cs typeface="Arial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data.</a:t>
            </a:r>
            <a:r>
              <a:rPr sz="3525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Thus,</a:t>
            </a:r>
            <a:r>
              <a:rPr sz="3525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the </a:t>
            </a:r>
            <a:r>
              <a:rPr sz="3525" spc="-952" baseline="1182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number of </a:t>
            </a:r>
            <a:r>
              <a:rPr sz="2350" spc="5" dirty="0">
                <a:latin typeface="Arial"/>
                <a:cs typeface="Arial"/>
              </a:rPr>
              <a:t>flip-flops </a:t>
            </a:r>
            <a:r>
              <a:rPr sz="2350" spc="10" dirty="0">
                <a:latin typeface="Arial"/>
                <a:cs typeface="Arial"/>
              </a:rPr>
              <a:t>used is the </a:t>
            </a:r>
            <a:r>
              <a:rPr sz="2350" spc="15" dirty="0">
                <a:latin typeface="Arial"/>
                <a:cs typeface="Arial"/>
              </a:rPr>
              <a:t>same </a:t>
            </a:r>
            <a:r>
              <a:rPr sz="2350" spc="10" dirty="0">
                <a:latin typeface="Arial"/>
                <a:cs typeface="Arial"/>
              </a:rPr>
              <a:t>with the 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number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of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bit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stored.</a:t>
            </a:r>
            <a:endParaRPr sz="2350">
              <a:latin typeface="Arial"/>
              <a:cs typeface="Arial"/>
            </a:endParaRPr>
          </a:p>
          <a:p>
            <a:pPr marL="353695" marR="5080" indent="-341630">
              <a:lnSpc>
                <a:spcPct val="101099"/>
              </a:lnSpc>
              <a:spcBef>
                <a:spcPts val="1240"/>
              </a:spcBef>
              <a:buClr>
                <a:srgbClr val="009DD9"/>
              </a:buClr>
              <a:buFont typeface="Wingdings"/>
              <a:buChar char=""/>
              <a:tabLst>
                <a:tab pos="353695" algn="l"/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Shift</a:t>
            </a:r>
            <a:r>
              <a:rPr sz="3525" baseline="1182" dirty="0">
                <a:latin typeface="Arial"/>
                <a:cs typeface="Arial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register</a:t>
            </a:r>
            <a:r>
              <a:rPr sz="3525" baseline="1182" dirty="0">
                <a:latin typeface="Arial"/>
                <a:cs typeface="Arial"/>
              </a:rPr>
              <a:t> </a:t>
            </a:r>
            <a:r>
              <a:rPr sz="3525" spc="22" baseline="1182" dirty="0">
                <a:latin typeface="Arial"/>
                <a:cs typeface="Arial"/>
              </a:rPr>
              <a:t>mean</a:t>
            </a:r>
            <a:r>
              <a:rPr sz="3525" spc="-7" baseline="1182" dirty="0">
                <a:latin typeface="Arial"/>
                <a:cs typeface="Arial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that </a:t>
            </a:r>
            <a:r>
              <a:rPr sz="3525" spc="15" baseline="1182" dirty="0">
                <a:latin typeface="Arial"/>
                <a:cs typeface="Arial"/>
              </a:rPr>
              <a:t>the</a:t>
            </a:r>
            <a:r>
              <a:rPr sz="3525" spc="-7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data</a:t>
            </a:r>
            <a:r>
              <a:rPr sz="3525" spc="-7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in</a:t>
            </a:r>
            <a:r>
              <a:rPr sz="3525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each</a:t>
            </a:r>
            <a:r>
              <a:rPr sz="3525" spc="-7" baseline="1182" dirty="0">
                <a:latin typeface="Arial"/>
                <a:cs typeface="Arial"/>
              </a:rPr>
              <a:t> </a:t>
            </a:r>
            <a:r>
              <a:rPr sz="3525" spc="22" baseline="1182" dirty="0">
                <a:latin typeface="Arial"/>
                <a:cs typeface="Arial"/>
              </a:rPr>
              <a:t>FF</a:t>
            </a:r>
            <a:r>
              <a:rPr sz="3525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can</a:t>
            </a:r>
            <a:r>
              <a:rPr sz="3525" spc="-7" baseline="1182" dirty="0">
                <a:latin typeface="Arial"/>
                <a:cs typeface="Arial"/>
              </a:rPr>
              <a:t> </a:t>
            </a:r>
            <a:r>
              <a:rPr sz="3525" spc="22" baseline="1182" dirty="0">
                <a:latin typeface="Arial"/>
                <a:cs typeface="Arial"/>
              </a:rPr>
              <a:t>be </a:t>
            </a:r>
            <a:r>
              <a:rPr sz="3525" spc="-952" baseline="1182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transferred/move to other </a:t>
            </a:r>
            <a:r>
              <a:rPr sz="2350" spc="15" dirty="0">
                <a:latin typeface="Arial"/>
                <a:cs typeface="Arial"/>
              </a:rPr>
              <a:t>FF </a:t>
            </a:r>
            <a:r>
              <a:rPr sz="2350" spc="10" dirty="0">
                <a:latin typeface="Arial"/>
                <a:cs typeface="Arial"/>
              </a:rPr>
              <a:t>upon edge </a:t>
            </a:r>
            <a:r>
              <a:rPr sz="2350" spc="5" dirty="0">
                <a:latin typeface="Arial"/>
                <a:cs typeface="Arial"/>
              </a:rPr>
              <a:t>triggering </a:t>
            </a:r>
            <a:r>
              <a:rPr sz="2350" spc="10" dirty="0">
                <a:latin typeface="Arial"/>
                <a:cs typeface="Arial"/>
              </a:rPr>
              <a:t> of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the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clock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>
                <a:latin typeface="Arial"/>
                <a:cs typeface="Arial"/>
              </a:rPr>
              <a:t>signal</a:t>
            </a:r>
            <a:r>
              <a:rPr sz="2350" spc="5" smtClean="0">
                <a:latin typeface="Arial"/>
                <a:cs typeface="Arial"/>
              </a:rPr>
              <a:t>.</a:t>
            </a:r>
            <a:endParaRPr lang="en-IN" sz="2350" spc="5" dirty="0" smtClean="0">
              <a:latin typeface="Arial"/>
              <a:cs typeface="Arial"/>
            </a:endParaRPr>
          </a:p>
          <a:p>
            <a:pPr marL="353695" marR="5080" indent="-341630">
              <a:lnSpc>
                <a:spcPct val="101099"/>
              </a:lnSpc>
              <a:spcBef>
                <a:spcPts val="1240"/>
              </a:spcBef>
              <a:buClr>
                <a:srgbClr val="009DD9"/>
              </a:buClr>
              <a:buFont typeface="Wingdings"/>
              <a:buChar char=""/>
              <a:tabLst>
                <a:tab pos="353695" algn="l"/>
                <a:tab pos="354330" algn="l"/>
              </a:tabLst>
            </a:pPr>
            <a:endParaRPr sz="2350">
              <a:latin typeface="Arial"/>
              <a:cs typeface="Arial"/>
            </a:endParaRPr>
          </a:p>
          <a:p>
            <a:pPr marL="495300" lvl="1" indent="-341630">
              <a:lnSpc>
                <a:spcPct val="100000"/>
              </a:lnSpc>
              <a:spcBef>
                <a:spcPts val="1255"/>
              </a:spcBef>
              <a:buClr>
                <a:srgbClr val="009DD9"/>
              </a:buClr>
              <a:buFont typeface="Wingdings"/>
              <a:buChar char=""/>
              <a:tabLst>
                <a:tab pos="495300" algn="l"/>
                <a:tab pos="495934" algn="l"/>
              </a:tabLst>
            </a:pPr>
            <a:r>
              <a:rPr sz="1950" spc="15" dirty="0">
                <a:latin typeface="Arial"/>
                <a:cs typeface="Arial"/>
              </a:rPr>
              <a:t>Four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types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of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data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movement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shift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register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>
                <a:latin typeface="Arial"/>
                <a:cs typeface="Arial"/>
              </a:rPr>
              <a:t>are</a:t>
            </a:r>
            <a:r>
              <a:rPr sz="1950" spc="5" smtClean="0">
                <a:latin typeface="Arial"/>
                <a:cs typeface="Arial"/>
              </a:rPr>
              <a:t>:-</a:t>
            </a:r>
            <a:endParaRPr lang="en-IN" sz="1950" spc="5" dirty="0">
              <a:latin typeface="Arial"/>
              <a:cs typeface="Arial"/>
            </a:endParaRPr>
          </a:p>
          <a:p>
            <a:pPr marL="495300" lvl="1" indent="-341630">
              <a:lnSpc>
                <a:spcPct val="100000"/>
              </a:lnSpc>
              <a:spcBef>
                <a:spcPts val="1255"/>
              </a:spcBef>
              <a:buClr>
                <a:srgbClr val="009DD9"/>
              </a:buClr>
              <a:buFont typeface="Wingdings"/>
              <a:buChar char=""/>
              <a:tabLst>
                <a:tab pos="495300" algn="l"/>
                <a:tab pos="495934" algn="l"/>
              </a:tabLst>
            </a:pPr>
            <a:r>
              <a:rPr lang="en-IN" sz="1950" spc="5" dirty="0" smtClean="0">
                <a:latin typeface="Arial"/>
                <a:cs typeface="Arial"/>
              </a:rPr>
              <a:t>Parallel In/Parallel Out (PIPO)</a:t>
            </a:r>
          </a:p>
          <a:p>
            <a:pPr marL="495300" lvl="1" indent="-341630">
              <a:spcBef>
                <a:spcPts val="1255"/>
              </a:spcBef>
              <a:buClr>
                <a:srgbClr val="009DD9"/>
              </a:buClr>
              <a:buFont typeface="Wingdings"/>
              <a:buChar char=""/>
              <a:tabLst>
                <a:tab pos="495300" algn="l"/>
                <a:tab pos="495934" algn="l"/>
              </a:tabLst>
            </a:pPr>
            <a:r>
              <a:rPr lang="en-IN" sz="1950" spc="5" dirty="0" smtClean="0">
                <a:latin typeface="Arial"/>
                <a:cs typeface="Arial"/>
              </a:rPr>
              <a:t>Serial In/ Serial Out (SISO)</a:t>
            </a:r>
          </a:p>
          <a:p>
            <a:pPr marL="495300" lvl="1" indent="-341630">
              <a:spcBef>
                <a:spcPts val="1255"/>
              </a:spcBef>
              <a:buClr>
                <a:srgbClr val="009DD9"/>
              </a:buClr>
              <a:buFont typeface="Wingdings"/>
              <a:buChar char=""/>
              <a:tabLst>
                <a:tab pos="495300" algn="l"/>
                <a:tab pos="495934" algn="l"/>
              </a:tabLst>
            </a:pPr>
            <a:r>
              <a:rPr lang="en-IN" sz="1950" spc="5" dirty="0" smtClean="0">
                <a:latin typeface="Arial"/>
                <a:cs typeface="Arial"/>
              </a:rPr>
              <a:t>Parallel In/ Serial Out (PISO)</a:t>
            </a:r>
          </a:p>
          <a:p>
            <a:pPr marL="495300" lvl="1" indent="-341630">
              <a:spcBef>
                <a:spcPts val="1255"/>
              </a:spcBef>
              <a:buClr>
                <a:srgbClr val="009DD9"/>
              </a:buClr>
              <a:buFont typeface="Wingdings"/>
              <a:buChar char=""/>
              <a:tabLst>
                <a:tab pos="495300" algn="l"/>
                <a:tab pos="495934" algn="l"/>
              </a:tabLst>
            </a:pPr>
            <a:r>
              <a:rPr lang="en-IN" sz="1950" spc="5" dirty="0" smtClean="0">
                <a:latin typeface="Arial"/>
                <a:cs typeface="Arial"/>
              </a:rPr>
              <a:t>Serial In/ Parallel Out  (SIPO)</a:t>
            </a:r>
          </a:p>
          <a:p>
            <a:pPr marL="495300" lvl="1" indent="-341630">
              <a:spcBef>
                <a:spcPts val="1255"/>
              </a:spcBef>
              <a:buClr>
                <a:srgbClr val="009DD9"/>
              </a:buClr>
              <a:buFont typeface="Wingdings"/>
              <a:buChar char=""/>
              <a:tabLst>
                <a:tab pos="495300" algn="l"/>
                <a:tab pos="495934" algn="l"/>
              </a:tabLst>
            </a:pPr>
            <a:endParaRPr lang="en-IN" sz="1950" spc="5" dirty="0" smtClean="0">
              <a:latin typeface="Arial"/>
              <a:cs typeface="Arial"/>
            </a:endParaRPr>
          </a:p>
          <a:p>
            <a:pPr marL="495300" lvl="1" indent="-341630">
              <a:lnSpc>
                <a:spcPct val="100000"/>
              </a:lnSpc>
              <a:spcBef>
                <a:spcPts val="1255"/>
              </a:spcBef>
              <a:buClr>
                <a:srgbClr val="009DD9"/>
              </a:buClr>
              <a:buFont typeface="Wingdings"/>
              <a:buChar char=""/>
              <a:tabLst>
                <a:tab pos="495300" algn="l"/>
                <a:tab pos="495934" algn="l"/>
              </a:tabLst>
            </a:pPr>
            <a:endParaRPr lang="en-IN" sz="1950" spc="5" dirty="0" smtClean="0">
              <a:latin typeface="Arial"/>
              <a:cs typeface="Arial"/>
            </a:endParaRPr>
          </a:p>
          <a:p>
            <a:pPr marL="495300" lvl="1" indent="-341630">
              <a:lnSpc>
                <a:spcPct val="100000"/>
              </a:lnSpc>
              <a:spcBef>
                <a:spcPts val="1255"/>
              </a:spcBef>
              <a:buClr>
                <a:srgbClr val="009DD9"/>
              </a:buClr>
              <a:buFont typeface="Wingdings"/>
              <a:buChar char=""/>
              <a:tabLst>
                <a:tab pos="495300" algn="l"/>
                <a:tab pos="495934" algn="l"/>
              </a:tabLst>
            </a:pP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1072" y="982472"/>
            <a:ext cx="3428365" cy="782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950" spc="5" dirty="0">
                <a:solidFill>
                  <a:srgbClr val="000000"/>
                </a:solidFill>
                <a:latin typeface="Calibri"/>
                <a:cs typeface="Calibri"/>
              </a:rPr>
              <a:t>Shift</a:t>
            </a:r>
            <a:r>
              <a:rPr sz="495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950" spc="5" dirty="0">
                <a:solidFill>
                  <a:srgbClr val="000000"/>
                </a:solidFill>
                <a:latin typeface="Calibri"/>
                <a:cs typeface="Calibri"/>
              </a:rPr>
              <a:t>Register</a:t>
            </a:r>
            <a:endParaRPr sz="4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fld id="{4D534F9D-7C3C-4694-9B3F-D17AD824F59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885825"/>
            <a:ext cx="5969000" cy="266065"/>
          </a:xfrm>
        </p:spPr>
        <p:txBody>
          <a:bodyPr/>
          <a:lstStyle/>
          <a:p>
            <a:r>
              <a:rPr lang="en-US" dirty="0" smtClean="0"/>
              <a:t>Shift Registers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19225"/>
            <a:ext cx="9000278" cy="8403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Basic data movement in shift registers (four bits are used for illustration).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693122" y="2604982"/>
            <a:ext cx="4010025" cy="791298"/>
            <a:chOff x="912" y="1488"/>
            <a:chExt cx="2160" cy="452"/>
          </a:xfrm>
        </p:grpSpPr>
        <p:sp>
          <p:nvSpPr>
            <p:cNvPr id="22639" name="Rectangle 5"/>
            <p:cNvSpPr>
              <a:spLocks noChangeArrowheads="1"/>
            </p:cNvSpPr>
            <p:nvPr/>
          </p:nvSpPr>
          <p:spPr bwMode="auto">
            <a:xfrm>
              <a:off x="1584" y="148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0" name="Line 6"/>
            <p:cNvSpPr>
              <a:spLocks noChangeShapeType="1"/>
            </p:cNvSpPr>
            <p:nvPr/>
          </p:nvSpPr>
          <p:spPr bwMode="auto">
            <a:xfrm>
              <a:off x="1776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" name="Line 7"/>
            <p:cNvSpPr>
              <a:spLocks noChangeShapeType="1"/>
            </p:cNvSpPr>
            <p:nvPr/>
          </p:nvSpPr>
          <p:spPr bwMode="auto">
            <a:xfrm>
              <a:off x="1968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2" name="Line 8"/>
            <p:cNvSpPr>
              <a:spLocks noChangeShapeType="1"/>
            </p:cNvSpPr>
            <p:nvPr/>
          </p:nvSpPr>
          <p:spPr bwMode="auto">
            <a:xfrm>
              <a:off x="2160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3" name="Line 9"/>
            <p:cNvSpPr>
              <a:spLocks noChangeShapeType="1"/>
            </p:cNvSpPr>
            <p:nvPr/>
          </p:nvSpPr>
          <p:spPr bwMode="auto">
            <a:xfrm>
              <a:off x="172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4" name="Line 10"/>
            <p:cNvSpPr>
              <a:spLocks noChangeShapeType="1"/>
            </p:cNvSpPr>
            <p:nvPr/>
          </p:nvSpPr>
          <p:spPr bwMode="auto">
            <a:xfrm>
              <a:off x="192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5" name="Line 11"/>
            <p:cNvSpPr>
              <a:spLocks noChangeShapeType="1"/>
            </p:cNvSpPr>
            <p:nvPr/>
          </p:nvSpPr>
          <p:spPr bwMode="auto">
            <a:xfrm>
              <a:off x="211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6" name="Line 12"/>
            <p:cNvSpPr>
              <a:spLocks noChangeShapeType="1"/>
            </p:cNvSpPr>
            <p:nvPr/>
          </p:nvSpPr>
          <p:spPr bwMode="auto">
            <a:xfrm>
              <a:off x="235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7" name="Line 13"/>
            <p:cNvSpPr>
              <a:spLocks noChangeShapeType="1"/>
            </p:cNvSpPr>
            <p:nvPr/>
          </p:nvSpPr>
          <p:spPr bwMode="auto">
            <a:xfrm>
              <a:off x="144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8" name="Text Box 14"/>
            <p:cNvSpPr txBox="1">
              <a:spLocks noChangeArrowheads="1"/>
            </p:cNvSpPr>
            <p:nvPr/>
          </p:nvSpPr>
          <p:spPr bwMode="auto">
            <a:xfrm>
              <a:off x="912" y="148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Data in</a:t>
              </a:r>
            </a:p>
          </p:txBody>
        </p:sp>
        <p:sp>
          <p:nvSpPr>
            <p:cNvPr id="22649" name="Text Box 15"/>
            <p:cNvSpPr txBox="1">
              <a:spLocks noChangeArrowheads="1"/>
            </p:cNvSpPr>
            <p:nvPr/>
          </p:nvSpPr>
          <p:spPr bwMode="auto">
            <a:xfrm>
              <a:off x="2496" y="148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Data out</a:t>
              </a:r>
            </a:p>
          </p:txBody>
        </p:sp>
        <p:sp>
          <p:nvSpPr>
            <p:cNvPr id="22650" name="Text Box 27"/>
            <p:cNvSpPr txBox="1">
              <a:spLocks noChangeArrowheads="1"/>
            </p:cNvSpPr>
            <p:nvPr/>
          </p:nvSpPr>
          <p:spPr bwMode="auto">
            <a:xfrm>
              <a:off x="912" y="1728"/>
              <a:ext cx="20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(a) Serial in/shift right/serial out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6148705" y="2604982"/>
            <a:ext cx="4010025" cy="791298"/>
            <a:chOff x="3312" y="1488"/>
            <a:chExt cx="2160" cy="452"/>
          </a:xfrm>
        </p:grpSpPr>
        <p:sp>
          <p:nvSpPr>
            <p:cNvPr id="22627" name="Rectangle 16"/>
            <p:cNvSpPr>
              <a:spLocks noChangeArrowheads="1"/>
            </p:cNvSpPr>
            <p:nvPr/>
          </p:nvSpPr>
          <p:spPr bwMode="auto">
            <a:xfrm>
              <a:off x="4032" y="148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8" name="Line 17"/>
            <p:cNvSpPr>
              <a:spLocks noChangeShapeType="1"/>
            </p:cNvSpPr>
            <p:nvPr/>
          </p:nvSpPr>
          <p:spPr bwMode="auto">
            <a:xfrm>
              <a:off x="4224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9" name="Line 18"/>
            <p:cNvSpPr>
              <a:spLocks noChangeShapeType="1"/>
            </p:cNvSpPr>
            <p:nvPr/>
          </p:nvSpPr>
          <p:spPr bwMode="auto">
            <a:xfrm>
              <a:off x="4416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0" name="Line 19"/>
            <p:cNvSpPr>
              <a:spLocks noChangeShapeType="1"/>
            </p:cNvSpPr>
            <p:nvPr/>
          </p:nvSpPr>
          <p:spPr bwMode="auto">
            <a:xfrm>
              <a:off x="4608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" name="Line 20"/>
            <p:cNvSpPr>
              <a:spLocks noChangeShapeType="1"/>
            </p:cNvSpPr>
            <p:nvPr/>
          </p:nvSpPr>
          <p:spPr bwMode="auto">
            <a:xfrm flipH="1">
              <a:off x="412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" name="Line 21"/>
            <p:cNvSpPr>
              <a:spLocks noChangeShapeType="1"/>
            </p:cNvSpPr>
            <p:nvPr/>
          </p:nvSpPr>
          <p:spPr bwMode="auto">
            <a:xfrm flipH="1">
              <a:off x="432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" name="Line 22"/>
            <p:cNvSpPr>
              <a:spLocks noChangeShapeType="1"/>
            </p:cNvSpPr>
            <p:nvPr/>
          </p:nvSpPr>
          <p:spPr bwMode="auto">
            <a:xfrm flipH="1">
              <a:off x="451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" name="Line 23"/>
            <p:cNvSpPr>
              <a:spLocks noChangeShapeType="1"/>
            </p:cNvSpPr>
            <p:nvPr/>
          </p:nvSpPr>
          <p:spPr bwMode="auto">
            <a:xfrm flipH="1">
              <a:off x="480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5" name="Line 24"/>
            <p:cNvSpPr>
              <a:spLocks noChangeShapeType="1"/>
            </p:cNvSpPr>
            <p:nvPr/>
          </p:nvSpPr>
          <p:spPr bwMode="auto">
            <a:xfrm flipH="1">
              <a:off x="388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6" name="Text Box 25"/>
            <p:cNvSpPr txBox="1">
              <a:spLocks noChangeArrowheads="1"/>
            </p:cNvSpPr>
            <p:nvPr/>
          </p:nvSpPr>
          <p:spPr bwMode="auto">
            <a:xfrm>
              <a:off x="4944" y="148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Data in</a:t>
              </a:r>
            </a:p>
          </p:txBody>
        </p:sp>
        <p:sp>
          <p:nvSpPr>
            <p:cNvPr id="22637" name="Text Box 26"/>
            <p:cNvSpPr txBox="1">
              <a:spLocks noChangeArrowheads="1"/>
            </p:cNvSpPr>
            <p:nvPr/>
          </p:nvSpPr>
          <p:spPr bwMode="auto">
            <a:xfrm>
              <a:off x="3312" y="148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Data out</a:t>
              </a:r>
            </a:p>
          </p:txBody>
        </p:sp>
        <p:sp>
          <p:nvSpPr>
            <p:cNvPr id="22638" name="Text Box 28"/>
            <p:cNvSpPr txBox="1">
              <a:spLocks noChangeArrowheads="1"/>
            </p:cNvSpPr>
            <p:nvPr/>
          </p:nvSpPr>
          <p:spPr bwMode="auto">
            <a:xfrm>
              <a:off x="3360" y="1728"/>
              <a:ext cx="20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(b) Serial in/shift left/serial out</a:t>
              </a:r>
            </a:p>
          </p:txBody>
        </p:sp>
      </p:grpSp>
      <p:grpSp>
        <p:nvGrpSpPr>
          <p:cNvPr id="4" name="Group 114"/>
          <p:cNvGrpSpPr>
            <a:grpSpLocks/>
          </p:cNvGrpSpPr>
          <p:nvPr/>
        </p:nvGrpSpPr>
        <p:grpSpPr bwMode="auto">
          <a:xfrm>
            <a:off x="1425787" y="3697393"/>
            <a:ext cx="3118908" cy="1463552"/>
            <a:chOff x="768" y="2016"/>
            <a:chExt cx="1680" cy="836"/>
          </a:xfrm>
        </p:grpSpPr>
        <p:sp>
          <p:nvSpPr>
            <p:cNvPr id="22611" name="Rectangle 29"/>
            <p:cNvSpPr>
              <a:spLocks noChangeArrowheads="1"/>
            </p:cNvSpPr>
            <p:nvPr/>
          </p:nvSpPr>
          <p:spPr bwMode="auto">
            <a:xfrm>
              <a:off x="960" y="240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2" name="Line 30"/>
            <p:cNvSpPr>
              <a:spLocks noChangeShapeType="1"/>
            </p:cNvSpPr>
            <p:nvPr/>
          </p:nvSpPr>
          <p:spPr bwMode="auto">
            <a:xfrm>
              <a:off x="1152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3" name="Line 31"/>
            <p:cNvSpPr>
              <a:spLocks noChangeShapeType="1"/>
            </p:cNvSpPr>
            <p:nvPr/>
          </p:nvSpPr>
          <p:spPr bwMode="auto">
            <a:xfrm>
              <a:off x="134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4" name="Line 32"/>
            <p:cNvSpPr>
              <a:spLocks noChangeShapeType="1"/>
            </p:cNvSpPr>
            <p:nvPr/>
          </p:nvSpPr>
          <p:spPr bwMode="auto">
            <a:xfrm>
              <a:off x="1536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5" name="Line 33"/>
            <p:cNvSpPr>
              <a:spLocks noChangeShapeType="1"/>
            </p:cNvSpPr>
            <p:nvPr/>
          </p:nvSpPr>
          <p:spPr bwMode="auto">
            <a:xfrm>
              <a:off x="1104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6" name="Line 34"/>
            <p:cNvSpPr>
              <a:spLocks noChangeShapeType="1"/>
            </p:cNvSpPr>
            <p:nvPr/>
          </p:nvSpPr>
          <p:spPr bwMode="auto">
            <a:xfrm>
              <a:off x="1296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7" name="Line 35"/>
            <p:cNvSpPr>
              <a:spLocks noChangeShapeType="1"/>
            </p:cNvSpPr>
            <p:nvPr/>
          </p:nvSpPr>
          <p:spPr bwMode="auto">
            <a:xfrm>
              <a:off x="1488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8" name="Line 36"/>
            <p:cNvSpPr>
              <a:spLocks noChangeShapeType="1"/>
            </p:cNvSpPr>
            <p:nvPr/>
          </p:nvSpPr>
          <p:spPr bwMode="auto">
            <a:xfrm>
              <a:off x="1728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9" name="Text Box 38"/>
            <p:cNvSpPr txBox="1">
              <a:spLocks noChangeArrowheads="1"/>
            </p:cNvSpPr>
            <p:nvPr/>
          </p:nvSpPr>
          <p:spPr bwMode="auto">
            <a:xfrm>
              <a:off x="1104" y="201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Data in</a:t>
              </a:r>
            </a:p>
          </p:txBody>
        </p:sp>
        <p:sp>
          <p:nvSpPr>
            <p:cNvPr id="22620" name="Text Box 39"/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Data out</a:t>
              </a:r>
            </a:p>
          </p:txBody>
        </p:sp>
        <p:sp>
          <p:nvSpPr>
            <p:cNvPr id="22621" name="Text Box 40"/>
            <p:cNvSpPr txBox="1">
              <a:spLocks noChangeArrowheads="1"/>
            </p:cNvSpPr>
            <p:nvPr/>
          </p:nvSpPr>
          <p:spPr bwMode="auto">
            <a:xfrm>
              <a:off x="768" y="2640"/>
              <a:ext cx="15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(c) Parallel in/serial out</a:t>
              </a:r>
            </a:p>
          </p:txBody>
        </p:sp>
        <p:sp>
          <p:nvSpPr>
            <p:cNvPr id="22622" name="Line 41"/>
            <p:cNvSpPr>
              <a:spLocks noChangeShapeType="1"/>
            </p:cNvSpPr>
            <p:nvPr/>
          </p:nvSpPr>
          <p:spPr bwMode="auto">
            <a:xfrm rot="5400000">
              <a:off x="984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3" name="Line 42"/>
            <p:cNvSpPr>
              <a:spLocks noChangeShapeType="1"/>
            </p:cNvSpPr>
            <p:nvPr/>
          </p:nvSpPr>
          <p:spPr bwMode="auto">
            <a:xfrm rot="5400000">
              <a:off x="1176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4" name="Line 43"/>
            <p:cNvSpPr>
              <a:spLocks noChangeShapeType="1"/>
            </p:cNvSpPr>
            <p:nvPr/>
          </p:nvSpPr>
          <p:spPr bwMode="auto">
            <a:xfrm rot="5400000">
              <a:off x="1368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5" name="Line 44"/>
            <p:cNvSpPr>
              <a:spLocks noChangeShapeType="1"/>
            </p:cNvSpPr>
            <p:nvPr/>
          </p:nvSpPr>
          <p:spPr bwMode="auto">
            <a:xfrm rot="5400000">
              <a:off x="1560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6" name="AutoShape 45"/>
            <p:cNvSpPr>
              <a:spLocks/>
            </p:cNvSpPr>
            <p:nvPr/>
          </p:nvSpPr>
          <p:spPr bwMode="auto">
            <a:xfrm rot="5400000">
              <a:off x="1296" y="1872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4812030" y="3781425"/>
            <a:ext cx="2940685" cy="1379520"/>
            <a:chOff x="2496" y="2064"/>
            <a:chExt cx="1584" cy="788"/>
          </a:xfrm>
        </p:grpSpPr>
        <p:sp>
          <p:nvSpPr>
            <p:cNvPr id="22595" name="Rectangle 46"/>
            <p:cNvSpPr>
              <a:spLocks noChangeArrowheads="1"/>
            </p:cNvSpPr>
            <p:nvPr/>
          </p:nvSpPr>
          <p:spPr bwMode="auto">
            <a:xfrm>
              <a:off x="3120" y="2064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6" name="Line 47"/>
            <p:cNvSpPr>
              <a:spLocks noChangeShapeType="1"/>
            </p:cNvSpPr>
            <p:nvPr/>
          </p:nvSpPr>
          <p:spPr bwMode="auto">
            <a:xfrm>
              <a:off x="3312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7" name="Line 48"/>
            <p:cNvSpPr>
              <a:spLocks noChangeShapeType="1"/>
            </p:cNvSpPr>
            <p:nvPr/>
          </p:nvSpPr>
          <p:spPr bwMode="auto">
            <a:xfrm>
              <a:off x="3504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8" name="Line 49"/>
            <p:cNvSpPr>
              <a:spLocks noChangeShapeType="1"/>
            </p:cNvSpPr>
            <p:nvPr/>
          </p:nvSpPr>
          <p:spPr bwMode="auto">
            <a:xfrm>
              <a:off x="3696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9" name="Line 50"/>
            <p:cNvSpPr>
              <a:spLocks noChangeShapeType="1"/>
            </p:cNvSpPr>
            <p:nvPr/>
          </p:nvSpPr>
          <p:spPr bwMode="auto">
            <a:xfrm>
              <a:off x="3264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0" name="Line 51"/>
            <p:cNvSpPr>
              <a:spLocks noChangeShapeType="1"/>
            </p:cNvSpPr>
            <p:nvPr/>
          </p:nvSpPr>
          <p:spPr bwMode="auto">
            <a:xfrm>
              <a:off x="3456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1" name="Line 52"/>
            <p:cNvSpPr>
              <a:spLocks noChangeShapeType="1"/>
            </p:cNvSpPr>
            <p:nvPr/>
          </p:nvSpPr>
          <p:spPr bwMode="auto">
            <a:xfrm>
              <a:off x="3648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2" name="Line 53"/>
            <p:cNvSpPr>
              <a:spLocks noChangeShapeType="1"/>
            </p:cNvSpPr>
            <p:nvPr/>
          </p:nvSpPr>
          <p:spPr bwMode="auto">
            <a:xfrm>
              <a:off x="2976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3" name="Text Box 54"/>
            <p:cNvSpPr txBox="1">
              <a:spLocks noChangeArrowheads="1"/>
            </p:cNvSpPr>
            <p:nvPr/>
          </p:nvSpPr>
          <p:spPr bwMode="auto">
            <a:xfrm>
              <a:off x="3216" y="2496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Data out</a:t>
              </a:r>
            </a:p>
          </p:txBody>
        </p:sp>
        <p:sp>
          <p:nvSpPr>
            <p:cNvPr id="22604" name="Text Box 55"/>
            <p:cNvSpPr txBox="1">
              <a:spLocks noChangeArrowheads="1"/>
            </p:cNvSpPr>
            <p:nvPr/>
          </p:nvSpPr>
          <p:spPr bwMode="auto">
            <a:xfrm>
              <a:off x="2496" y="206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Data in</a:t>
              </a:r>
            </a:p>
          </p:txBody>
        </p:sp>
        <p:sp>
          <p:nvSpPr>
            <p:cNvPr id="22605" name="Line 56"/>
            <p:cNvSpPr>
              <a:spLocks noChangeShapeType="1"/>
            </p:cNvSpPr>
            <p:nvPr/>
          </p:nvSpPr>
          <p:spPr bwMode="auto">
            <a:xfrm rot="5400000">
              <a:off x="3144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6" name="Line 57"/>
            <p:cNvSpPr>
              <a:spLocks noChangeShapeType="1"/>
            </p:cNvSpPr>
            <p:nvPr/>
          </p:nvSpPr>
          <p:spPr bwMode="auto">
            <a:xfrm rot="5400000">
              <a:off x="3336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7" name="Line 58"/>
            <p:cNvSpPr>
              <a:spLocks noChangeShapeType="1"/>
            </p:cNvSpPr>
            <p:nvPr/>
          </p:nvSpPr>
          <p:spPr bwMode="auto">
            <a:xfrm rot="5400000">
              <a:off x="3528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8" name="Line 59"/>
            <p:cNvSpPr>
              <a:spLocks noChangeShapeType="1"/>
            </p:cNvSpPr>
            <p:nvPr/>
          </p:nvSpPr>
          <p:spPr bwMode="auto">
            <a:xfrm rot="5400000">
              <a:off x="3720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9" name="AutoShape 60"/>
            <p:cNvSpPr>
              <a:spLocks/>
            </p:cNvSpPr>
            <p:nvPr/>
          </p:nvSpPr>
          <p:spPr bwMode="auto">
            <a:xfrm rot="16200000" flipV="1">
              <a:off x="3456" y="2112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0" name="Text Box 61"/>
            <p:cNvSpPr txBox="1">
              <a:spLocks noChangeArrowheads="1"/>
            </p:cNvSpPr>
            <p:nvPr/>
          </p:nvSpPr>
          <p:spPr bwMode="auto">
            <a:xfrm>
              <a:off x="2496" y="2640"/>
              <a:ext cx="15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(d) Serial in/parallel out</a:t>
              </a:r>
            </a:p>
          </p:txBody>
        </p:sp>
      </p:grp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8109162" y="3613362"/>
            <a:ext cx="1871345" cy="2405406"/>
            <a:chOff x="4368" y="2064"/>
            <a:chExt cx="1008" cy="1374"/>
          </a:xfrm>
        </p:grpSpPr>
        <p:sp>
          <p:nvSpPr>
            <p:cNvPr id="22578" name="Rectangle 63"/>
            <p:cNvSpPr>
              <a:spLocks noChangeArrowheads="1"/>
            </p:cNvSpPr>
            <p:nvPr/>
          </p:nvSpPr>
          <p:spPr bwMode="auto">
            <a:xfrm>
              <a:off x="4512" y="244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9" name="Line 64"/>
            <p:cNvSpPr>
              <a:spLocks noChangeShapeType="1"/>
            </p:cNvSpPr>
            <p:nvPr/>
          </p:nvSpPr>
          <p:spPr bwMode="auto">
            <a:xfrm>
              <a:off x="4704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0" name="Line 65"/>
            <p:cNvSpPr>
              <a:spLocks noChangeShapeType="1"/>
            </p:cNvSpPr>
            <p:nvPr/>
          </p:nvSpPr>
          <p:spPr bwMode="auto">
            <a:xfrm>
              <a:off x="4896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1" name="Line 66"/>
            <p:cNvSpPr>
              <a:spLocks noChangeShapeType="1"/>
            </p:cNvSpPr>
            <p:nvPr/>
          </p:nvSpPr>
          <p:spPr bwMode="auto">
            <a:xfrm>
              <a:off x="5088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2" name="Text Box 71"/>
            <p:cNvSpPr txBox="1">
              <a:spLocks noChangeArrowheads="1"/>
            </p:cNvSpPr>
            <p:nvPr/>
          </p:nvSpPr>
          <p:spPr bwMode="auto">
            <a:xfrm>
              <a:off x="4608" y="2880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Data out</a:t>
              </a:r>
            </a:p>
          </p:txBody>
        </p:sp>
        <p:sp>
          <p:nvSpPr>
            <p:cNvPr id="22583" name="Line 72"/>
            <p:cNvSpPr>
              <a:spLocks noChangeShapeType="1"/>
            </p:cNvSpPr>
            <p:nvPr/>
          </p:nvSpPr>
          <p:spPr bwMode="auto">
            <a:xfrm rot="5400000">
              <a:off x="4536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4" name="Line 73"/>
            <p:cNvSpPr>
              <a:spLocks noChangeShapeType="1"/>
            </p:cNvSpPr>
            <p:nvPr/>
          </p:nvSpPr>
          <p:spPr bwMode="auto">
            <a:xfrm rot="5400000">
              <a:off x="4728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5" name="Line 74"/>
            <p:cNvSpPr>
              <a:spLocks noChangeShapeType="1"/>
            </p:cNvSpPr>
            <p:nvPr/>
          </p:nvSpPr>
          <p:spPr bwMode="auto">
            <a:xfrm rot="5400000">
              <a:off x="4920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6" name="Line 75"/>
            <p:cNvSpPr>
              <a:spLocks noChangeShapeType="1"/>
            </p:cNvSpPr>
            <p:nvPr/>
          </p:nvSpPr>
          <p:spPr bwMode="auto">
            <a:xfrm rot="5400000">
              <a:off x="5112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7" name="AutoShape 76"/>
            <p:cNvSpPr>
              <a:spLocks/>
            </p:cNvSpPr>
            <p:nvPr/>
          </p:nvSpPr>
          <p:spPr bwMode="auto">
            <a:xfrm rot="16200000" flipV="1">
              <a:off x="4848" y="2496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8" name="Text Box 77"/>
            <p:cNvSpPr txBox="1">
              <a:spLocks noChangeArrowheads="1"/>
            </p:cNvSpPr>
            <p:nvPr/>
          </p:nvSpPr>
          <p:spPr bwMode="auto">
            <a:xfrm>
              <a:off x="4656" y="206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Data in</a:t>
              </a:r>
            </a:p>
          </p:txBody>
        </p:sp>
        <p:sp>
          <p:nvSpPr>
            <p:cNvPr id="22589" name="Line 78"/>
            <p:cNvSpPr>
              <a:spLocks noChangeShapeType="1"/>
            </p:cNvSpPr>
            <p:nvPr/>
          </p:nvSpPr>
          <p:spPr bwMode="auto">
            <a:xfrm rot="5400000">
              <a:off x="4536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Line 79"/>
            <p:cNvSpPr>
              <a:spLocks noChangeShapeType="1"/>
            </p:cNvSpPr>
            <p:nvPr/>
          </p:nvSpPr>
          <p:spPr bwMode="auto">
            <a:xfrm rot="5400000">
              <a:off x="4728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1" name="Line 80"/>
            <p:cNvSpPr>
              <a:spLocks noChangeShapeType="1"/>
            </p:cNvSpPr>
            <p:nvPr/>
          </p:nvSpPr>
          <p:spPr bwMode="auto">
            <a:xfrm rot="5400000">
              <a:off x="4920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2" name="Line 81"/>
            <p:cNvSpPr>
              <a:spLocks noChangeShapeType="1"/>
            </p:cNvSpPr>
            <p:nvPr/>
          </p:nvSpPr>
          <p:spPr bwMode="auto">
            <a:xfrm rot="5400000">
              <a:off x="5112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3" name="AutoShape 82"/>
            <p:cNvSpPr>
              <a:spLocks/>
            </p:cNvSpPr>
            <p:nvPr/>
          </p:nvSpPr>
          <p:spPr bwMode="auto">
            <a:xfrm rot="5400000">
              <a:off x="4848" y="1920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4" name="Text Box 83"/>
            <p:cNvSpPr txBox="1">
              <a:spLocks noChangeArrowheads="1"/>
            </p:cNvSpPr>
            <p:nvPr/>
          </p:nvSpPr>
          <p:spPr bwMode="auto">
            <a:xfrm>
              <a:off x="4368" y="3072"/>
              <a:ext cx="100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(e) Parallel in / parallel out</a:t>
              </a:r>
            </a:p>
          </p:txBody>
        </p:sp>
      </p:grpSp>
      <p:grpSp>
        <p:nvGrpSpPr>
          <p:cNvPr id="7" name="Group 112"/>
          <p:cNvGrpSpPr>
            <a:grpSpLocks/>
          </p:cNvGrpSpPr>
          <p:nvPr/>
        </p:nvGrpSpPr>
        <p:grpSpPr bwMode="auto">
          <a:xfrm>
            <a:off x="2138680" y="5630122"/>
            <a:ext cx="2049568" cy="1043393"/>
            <a:chOff x="1248" y="3216"/>
            <a:chExt cx="1104" cy="596"/>
          </a:xfrm>
        </p:grpSpPr>
        <p:sp>
          <p:nvSpPr>
            <p:cNvPr id="22565" name="Rectangle 84"/>
            <p:cNvSpPr>
              <a:spLocks noChangeArrowheads="1"/>
            </p:cNvSpPr>
            <p:nvPr/>
          </p:nvSpPr>
          <p:spPr bwMode="auto">
            <a:xfrm>
              <a:off x="1440" y="336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Line 85"/>
            <p:cNvSpPr>
              <a:spLocks noChangeShapeType="1"/>
            </p:cNvSpPr>
            <p:nvPr/>
          </p:nvSpPr>
          <p:spPr bwMode="auto">
            <a:xfrm>
              <a:off x="1632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Line 86"/>
            <p:cNvSpPr>
              <a:spLocks noChangeShapeType="1"/>
            </p:cNvSpPr>
            <p:nvPr/>
          </p:nvSpPr>
          <p:spPr bwMode="auto">
            <a:xfrm>
              <a:off x="1824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Line 87"/>
            <p:cNvSpPr>
              <a:spLocks noChangeShapeType="1"/>
            </p:cNvSpPr>
            <p:nvPr/>
          </p:nvSpPr>
          <p:spPr bwMode="auto">
            <a:xfrm>
              <a:off x="2016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Line 88"/>
            <p:cNvSpPr>
              <a:spLocks noChangeShapeType="1"/>
            </p:cNvSpPr>
            <p:nvPr/>
          </p:nvSpPr>
          <p:spPr bwMode="auto">
            <a:xfrm>
              <a:off x="1584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0" name="Line 89"/>
            <p:cNvSpPr>
              <a:spLocks noChangeShapeType="1"/>
            </p:cNvSpPr>
            <p:nvPr/>
          </p:nvSpPr>
          <p:spPr bwMode="auto">
            <a:xfrm>
              <a:off x="1776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90"/>
            <p:cNvSpPr>
              <a:spLocks noChangeShapeType="1"/>
            </p:cNvSpPr>
            <p:nvPr/>
          </p:nvSpPr>
          <p:spPr bwMode="auto">
            <a:xfrm>
              <a:off x="1968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Line 91"/>
            <p:cNvSpPr>
              <a:spLocks noChangeShapeType="1"/>
            </p:cNvSpPr>
            <p:nvPr/>
          </p:nvSpPr>
          <p:spPr bwMode="auto">
            <a:xfrm>
              <a:off x="2208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Line 92"/>
            <p:cNvSpPr>
              <a:spLocks noChangeShapeType="1"/>
            </p:cNvSpPr>
            <p:nvPr/>
          </p:nvSpPr>
          <p:spPr bwMode="auto">
            <a:xfrm>
              <a:off x="1296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Line 93"/>
            <p:cNvSpPr>
              <a:spLocks noChangeShapeType="1"/>
            </p:cNvSpPr>
            <p:nvPr/>
          </p:nvSpPr>
          <p:spPr bwMode="auto">
            <a:xfrm>
              <a:off x="1296" y="3216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5" name="Line 94"/>
            <p:cNvSpPr>
              <a:spLocks noChangeShapeType="1"/>
            </p:cNvSpPr>
            <p:nvPr/>
          </p:nvSpPr>
          <p:spPr bwMode="auto">
            <a:xfrm rot="5400000">
              <a:off x="2232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6" name="Line 95"/>
            <p:cNvSpPr>
              <a:spLocks noChangeShapeType="1"/>
            </p:cNvSpPr>
            <p:nvPr/>
          </p:nvSpPr>
          <p:spPr bwMode="auto">
            <a:xfrm rot="5400000">
              <a:off x="1176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7" name="Text Box 96"/>
            <p:cNvSpPr txBox="1">
              <a:spLocks noChangeArrowheads="1"/>
            </p:cNvSpPr>
            <p:nvPr/>
          </p:nvSpPr>
          <p:spPr bwMode="auto">
            <a:xfrm>
              <a:off x="1248" y="3600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(f) Rotate right</a:t>
              </a: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079365" y="5630122"/>
            <a:ext cx="2049568" cy="1043393"/>
            <a:chOff x="2832" y="3216"/>
            <a:chExt cx="1104" cy="596"/>
          </a:xfrm>
        </p:grpSpPr>
        <p:sp>
          <p:nvSpPr>
            <p:cNvPr id="22552" name="Rectangle 98"/>
            <p:cNvSpPr>
              <a:spLocks noChangeArrowheads="1"/>
            </p:cNvSpPr>
            <p:nvPr/>
          </p:nvSpPr>
          <p:spPr bwMode="auto">
            <a:xfrm>
              <a:off x="3024" y="336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Line 99"/>
            <p:cNvSpPr>
              <a:spLocks noChangeShapeType="1"/>
            </p:cNvSpPr>
            <p:nvPr/>
          </p:nvSpPr>
          <p:spPr bwMode="auto">
            <a:xfrm>
              <a:off x="3216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Line 100"/>
            <p:cNvSpPr>
              <a:spLocks noChangeShapeType="1"/>
            </p:cNvSpPr>
            <p:nvPr/>
          </p:nvSpPr>
          <p:spPr bwMode="auto">
            <a:xfrm>
              <a:off x="3408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101"/>
            <p:cNvSpPr>
              <a:spLocks noChangeShapeType="1"/>
            </p:cNvSpPr>
            <p:nvPr/>
          </p:nvSpPr>
          <p:spPr bwMode="auto">
            <a:xfrm>
              <a:off x="3600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Line 102"/>
            <p:cNvSpPr>
              <a:spLocks noChangeShapeType="1"/>
            </p:cNvSpPr>
            <p:nvPr/>
          </p:nvSpPr>
          <p:spPr bwMode="auto">
            <a:xfrm flipH="1" flipV="1">
              <a:off x="3120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Line 103"/>
            <p:cNvSpPr>
              <a:spLocks noChangeShapeType="1"/>
            </p:cNvSpPr>
            <p:nvPr/>
          </p:nvSpPr>
          <p:spPr bwMode="auto">
            <a:xfrm flipH="1" flipV="1">
              <a:off x="331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Line 104"/>
            <p:cNvSpPr>
              <a:spLocks noChangeShapeType="1"/>
            </p:cNvSpPr>
            <p:nvPr/>
          </p:nvSpPr>
          <p:spPr bwMode="auto">
            <a:xfrm flipH="1" flipV="1">
              <a:off x="3504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105"/>
            <p:cNvSpPr>
              <a:spLocks noChangeShapeType="1"/>
            </p:cNvSpPr>
            <p:nvPr/>
          </p:nvSpPr>
          <p:spPr bwMode="auto">
            <a:xfrm>
              <a:off x="2880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106"/>
            <p:cNvSpPr>
              <a:spLocks noChangeShapeType="1"/>
            </p:cNvSpPr>
            <p:nvPr/>
          </p:nvSpPr>
          <p:spPr bwMode="auto">
            <a:xfrm flipH="1" flipV="1">
              <a:off x="379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Line 107"/>
            <p:cNvSpPr>
              <a:spLocks noChangeShapeType="1"/>
            </p:cNvSpPr>
            <p:nvPr/>
          </p:nvSpPr>
          <p:spPr bwMode="auto">
            <a:xfrm>
              <a:off x="2880" y="3216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108"/>
            <p:cNvSpPr>
              <a:spLocks noChangeShapeType="1"/>
            </p:cNvSpPr>
            <p:nvPr/>
          </p:nvSpPr>
          <p:spPr bwMode="auto">
            <a:xfrm rot="5400000">
              <a:off x="3816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Line 109"/>
            <p:cNvSpPr>
              <a:spLocks noChangeShapeType="1"/>
            </p:cNvSpPr>
            <p:nvPr/>
          </p:nvSpPr>
          <p:spPr bwMode="auto">
            <a:xfrm rot="5400000">
              <a:off x="2760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Text Box 110"/>
            <p:cNvSpPr txBox="1">
              <a:spLocks noChangeArrowheads="1"/>
            </p:cNvSpPr>
            <p:nvPr/>
          </p:nvSpPr>
          <p:spPr bwMode="auto">
            <a:xfrm>
              <a:off x="2832" y="3600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(g) Rotate left</a:t>
              </a:r>
            </a:p>
          </p:txBody>
        </p:sp>
      </p:grpSp>
      <p:sp>
        <p:nvSpPr>
          <p:cNvPr id="22542" name="Line 118"/>
          <p:cNvSpPr>
            <a:spLocks noChangeShapeType="1"/>
          </p:cNvSpPr>
          <p:nvPr/>
        </p:nvSpPr>
        <p:spPr bwMode="auto">
          <a:xfrm>
            <a:off x="1514898" y="3529330"/>
            <a:ext cx="88220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22543" name="Line 119"/>
          <p:cNvSpPr>
            <a:spLocks noChangeShapeType="1"/>
          </p:cNvSpPr>
          <p:nvPr/>
        </p:nvSpPr>
        <p:spPr bwMode="auto">
          <a:xfrm>
            <a:off x="1425787" y="5378027"/>
            <a:ext cx="63269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22544" name="Line 120"/>
          <p:cNvSpPr>
            <a:spLocks noChangeShapeType="1"/>
          </p:cNvSpPr>
          <p:nvPr/>
        </p:nvSpPr>
        <p:spPr bwMode="auto">
          <a:xfrm>
            <a:off x="5881370" y="2436918"/>
            <a:ext cx="0" cy="1008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22545" name="Line 121"/>
          <p:cNvSpPr>
            <a:spLocks noChangeShapeType="1"/>
          </p:cNvSpPr>
          <p:nvPr/>
        </p:nvSpPr>
        <p:spPr bwMode="auto">
          <a:xfrm>
            <a:off x="4633807" y="3697393"/>
            <a:ext cx="0" cy="15966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22546" name="Line 122"/>
          <p:cNvSpPr>
            <a:spLocks noChangeShapeType="1"/>
          </p:cNvSpPr>
          <p:nvPr/>
        </p:nvSpPr>
        <p:spPr bwMode="auto">
          <a:xfrm>
            <a:off x="7930938" y="3697393"/>
            <a:ext cx="0" cy="235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22547" name="Line 123"/>
          <p:cNvSpPr>
            <a:spLocks noChangeShapeType="1"/>
          </p:cNvSpPr>
          <p:nvPr/>
        </p:nvSpPr>
        <p:spPr bwMode="auto">
          <a:xfrm>
            <a:off x="4633807" y="5462059"/>
            <a:ext cx="0" cy="117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15" tIns="52157" rIns="104315" bIns="52157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41611" y="6857492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0" dirty="0">
                <a:solidFill>
                  <a:srgbClr val="045C74"/>
                </a:solidFill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9500" y="3095625"/>
          <a:ext cx="7996554" cy="3986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4154"/>
                <a:gridCol w="3962400"/>
              </a:tblGrid>
              <a:tr h="487679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50" b="1" spc="10" dirty="0">
                          <a:latin typeface="Times New Roman"/>
                          <a:cs typeface="Times New Roman"/>
                        </a:rPr>
                        <a:t>Serial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50" b="1" spc="5" dirty="0">
                          <a:latin typeface="Times New Roman"/>
                          <a:cs typeface="Times New Roman"/>
                        </a:rPr>
                        <a:t>Parallel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8304">
                <a:tc>
                  <a:txBody>
                    <a:bodyPr/>
                    <a:lstStyle/>
                    <a:p>
                      <a:pPr marL="89535" marR="405765">
                        <a:lnSpc>
                          <a:spcPct val="101600"/>
                        </a:lnSpc>
                        <a:spcBef>
                          <a:spcPts val="325"/>
                        </a:spcBef>
                        <a:buClr>
                          <a:srgbClr val="009DD9"/>
                        </a:buClr>
                        <a:buSzPct val="95744"/>
                        <a:buFont typeface="Arial"/>
                        <a:buChar char="•"/>
                        <a:tabLst>
                          <a:tab pos="196850" algn="l"/>
                        </a:tabLst>
                      </a:pPr>
                      <a:r>
                        <a:rPr sz="2350" spc="10" dirty="0">
                          <a:latin typeface="Times New Roman"/>
                          <a:cs typeface="Times New Roman"/>
                        </a:rPr>
                        <a:t>Movement of N-bit data </a:t>
                      </a:r>
                      <a:r>
                        <a:rPr sz="23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require </a:t>
                      </a:r>
                      <a:r>
                        <a:rPr sz="2350" spc="25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number of </a:t>
                      </a:r>
                      <a:r>
                        <a:rPr sz="2350" spc="20" dirty="0">
                          <a:latin typeface="Times New Roman"/>
                          <a:cs typeface="Times New Roman"/>
                        </a:rPr>
                        <a:t>CLK </a:t>
                      </a:r>
                      <a:r>
                        <a:rPr sz="23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pulses. Thus, the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operation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350" spc="-5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slow.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marR="278130">
                        <a:lnSpc>
                          <a:spcPct val="101600"/>
                        </a:lnSpc>
                        <a:spcBef>
                          <a:spcPts val="325"/>
                        </a:spcBef>
                        <a:buClr>
                          <a:srgbClr val="009DD9"/>
                        </a:buClr>
                        <a:buSzPct val="95744"/>
                        <a:buFont typeface="Arial"/>
                        <a:buChar char="•"/>
                        <a:tabLst>
                          <a:tab pos="198755" algn="l"/>
                        </a:tabLst>
                      </a:pPr>
                      <a:r>
                        <a:rPr sz="2350" spc="10" dirty="0">
                          <a:latin typeface="Times New Roman"/>
                          <a:cs typeface="Times New Roman"/>
                        </a:rPr>
                        <a:t>Require</a:t>
                      </a:r>
                      <a:r>
                        <a:rPr sz="23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23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23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20" dirty="0">
                          <a:latin typeface="Times New Roman"/>
                          <a:cs typeface="Times New Roman"/>
                        </a:rPr>
                        <a:t>CLK</a:t>
                      </a:r>
                      <a:r>
                        <a:rPr sz="2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pulse </a:t>
                      </a:r>
                      <a:r>
                        <a:rPr sz="2350" spc="-5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to transfer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N-bit of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data.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 Thus,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operation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is faster than </a:t>
                      </a:r>
                      <a:r>
                        <a:rPr sz="2350" spc="-5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serial.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50799">
                <a:tc>
                  <a:txBody>
                    <a:bodyPr/>
                    <a:lstStyle/>
                    <a:p>
                      <a:pPr marL="89535" marR="256540">
                        <a:lnSpc>
                          <a:spcPct val="101600"/>
                        </a:lnSpc>
                        <a:spcBef>
                          <a:spcPts val="170"/>
                        </a:spcBef>
                        <a:buClr>
                          <a:srgbClr val="009DD9"/>
                        </a:buClr>
                        <a:buSzPct val="95744"/>
                        <a:buFont typeface="Arial"/>
                        <a:buChar char="•"/>
                        <a:tabLst>
                          <a:tab pos="196850" algn="l"/>
                        </a:tabLst>
                      </a:pPr>
                      <a:r>
                        <a:rPr sz="2350" spc="15" dirty="0"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350" spc="15" dirty="0">
                          <a:latin typeface="Times New Roman"/>
                          <a:cs typeface="Times New Roman"/>
                        </a:rPr>
                        <a:t>FF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is required to be </a:t>
                      </a:r>
                      <a:r>
                        <a:rPr sz="2350" spc="-5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connected at the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terminal, thus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only one wire is </a:t>
                      </a:r>
                      <a:r>
                        <a:rPr sz="2350" spc="-5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required.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8110">
                        <a:lnSpc>
                          <a:spcPct val="101600"/>
                        </a:lnSpc>
                        <a:spcBef>
                          <a:spcPts val="170"/>
                        </a:spcBef>
                        <a:buClr>
                          <a:srgbClr val="009DD9"/>
                        </a:buClr>
                        <a:buSzPct val="95744"/>
                        <a:buFont typeface="Arial"/>
                        <a:buChar char="•"/>
                        <a:tabLst>
                          <a:tab pos="198755" algn="l"/>
                        </a:tabLst>
                      </a:pPr>
                      <a:r>
                        <a:rPr sz="2350" spc="10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2350" spc="25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number of </a:t>
                      </a:r>
                      <a:r>
                        <a:rPr sz="23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connection to the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terminal,</a:t>
                      </a:r>
                      <a:r>
                        <a:rPr sz="23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3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proportional </a:t>
                      </a:r>
                      <a:r>
                        <a:rPr sz="2350" spc="-5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to the number of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bit.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Thus, too </a:t>
                      </a:r>
                      <a:r>
                        <a:rPr sz="2350" spc="-5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23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connection</a:t>
                      </a:r>
                      <a:r>
                        <a:rPr sz="2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 required.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7100" y="2028825"/>
            <a:ext cx="6249417" cy="29095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125"/>
              </a:spcBef>
              <a:buClr>
                <a:srgbClr val="009DD9"/>
              </a:buClr>
              <a:buSzPct val="97222"/>
              <a:buFont typeface="Wingdings"/>
              <a:buChar char=""/>
              <a:tabLst>
                <a:tab pos="340360" algn="l"/>
                <a:tab pos="340995" algn="l"/>
                <a:tab pos="1022985" algn="l"/>
                <a:tab pos="1591310" algn="l"/>
                <a:tab pos="2816860" algn="l"/>
                <a:tab pos="3385185" algn="l"/>
              </a:tabLst>
            </a:pPr>
            <a:r>
              <a:rPr lang="en-IN" sz="2700" b="1" i="1" baseline="1543" dirty="0" err="1" smtClean="0">
                <a:latin typeface="Arial"/>
                <a:cs typeface="Arial"/>
              </a:rPr>
              <a:t>Seiral</a:t>
            </a:r>
            <a:r>
              <a:rPr lang="en-IN" sz="2700" b="1" i="1" baseline="1543" dirty="0" smtClean="0">
                <a:latin typeface="Arial"/>
                <a:cs typeface="Arial"/>
              </a:rPr>
              <a:t> Data	 Versus Parallel Data</a:t>
            </a:r>
            <a:r>
              <a:rPr lang="en-IN" sz="2700" b="1" i="1" baseline="1543" dirty="0">
                <a:latin typeface="Arial"/>
                <a:cs typeface="Arial"/>
              </a:rPr>
              <a:t> </a:t>
            </a:r>
            <a:r>
              <a:rPr sz="2625" spc="37" baseline="1587" smtClean="0">
                <a:latin typeface="Arial"/>
                <a:cs typeface="Arial"/>
              </a:rPr>
              <a:t>m</a:t>
            </a:r>
            <a:r>
              <a:rPr sz="2625" spc="30" baseline="1587" smtClean="0">
                <a:latin typeface="Arial"/>
                <a:cs typeface="Arial"/>
              </a:rPr>
              <a:t>ove</a:t>
            </a:r>
            <a:r>
              <a:rPr sz="2625" spc="37" baseline="1587" smtClean="0">
                <a:latin typeface="Arial"/>
                <a:cs typeface="Arial"/>
              </a:rPr>
              <a:t>m</a:t>
            </a:r>
            <a:r>
              <a:rPr sz="2625" spc="22" baseline="1587" smtClean="0">
                <a:latin typeface="Arial"/>
                <a:cs typeface="Arial"/>
              </a:rPr>
              <a:t>ent</a:t>
            </a:r>
            <a:endParaRPr sz="2625" baseline="1587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47" y="649223"/>
            <a:ext cx="8575548" cy="1144524"/>
          </a:xfrm>
          <a:prstGeom prst="rect">
            <a:avLst/>
          </a:prstGeom>
        </p:spPr>
      </p:pic>
      <p:pic>
        <p:nvPicPr>
          <p:cNvPr id="10242" name="Picture 2" descr="Shift Register - Parallel and Serial Shift Regis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1100" y="1038225"/>
            <a:ext cx="42672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9500" y="2562225"/>
            <a:ext cx="92329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main difference between a register and a counter is ___________</a:t>
            </a:r>
            <a:br>
              <a:rPr lang="en-US" sz="2800" dirty="0" smtClean="0"/>
            </a:br>
            <a:r>
              <a:rPr lang="en-US" sz="2800" dirty="0" smtClean="0"/>
              <a:t>a) A register has no specific sequence of states</a:t>
            </a:r>
            <a:br>
              <a:rPr lang="en-US" sz="2800" dirty="0" smtClean="0"/>
            </a:br>
            <a:r>
              <a:rPr lang="en-US" sz="2800" dirty="0" smtClean="0"/>
              <a:t>b) A counter has no specific sequence of states</a:t>
            </a:r>
            <a:br>
              <a:rPr lang="en-US" sz="2800" dirty="0" smtClean="0"/>
            </a:br>
            <a:r>
              <a:rPr lang="en-US" sz="2800" dirty="0" smtClean="0"/>
              <a:t>c) A register has capability to store one bit of information but counter has n-bit</a:t>
            </a:r>
            <a:br>
              <a:rPr lang="en-US" sz="2800" dirty="0" smtClean="0"/>
            </a:br>
            <a:r>
              <a:rPr lang="en-US" sz="2800" dirty="0" smtClean="0"/>
              <a:t>d) A register counts data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62199" y="1000760"/>
            <a:ext cx="5969000" cy="69341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QUIZ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47" y="576072"/>
            <a:ext cx="8654796" cy="1152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41611" y="6857492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0" dirty="0">
                <a:solidFill>
                  <a:srgbClr val="045C74"/>
                </a:solidFill>
                <a:latin typeface="Arial"/>
                <a:cs typeface="Arial"/>
              </a:rPr>
              <a:t>7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4759" y="3500627"/>
            <a:ext cx="1024255" cy="1591310"/>
          </a:xfrm>
          <a:custGeom>
            <a:avLst/>
            <a:gdLst/>
            <a:ahLst/>
            <a:cxnLst/>
            <a:rect l="l" t="t" r="r" b="b"/>
            <a:pathLst>
              <a:path w="1024254" h="1591310">
                <a:moveTo>
                  <a:pt x="0" y="0"/>
                </a:moveTo>
                <a:lnTo>
                  <a:pt x="0" y="1591055"/>
                </a:lnTo>
                <a:lnTo>
                  <a:pt x="1024127" y="1591055"/>
                </a:lnTo>
                <a:lnTo>
                  <a:pt x="1024127" y="0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3235" y="3503167"/>
            <a:ext cx="1041400" cy="450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86105" algn="l"/>
              </a:tabLst>
            </a:pPr>
            <a:r>
              <a:rPr sz="2750" spc="20" dirty="0">
                <a:latin typeface="Arial"/>
                <a:cs typeface="Arial"/>
              </a:rPr>
              <a:t>D	</a:t>
            </a:r>
            <a:r>
              <a:rPr sz="2750" spc="15" dirty="0">
                <a:latin typeface="Arial"/>
                <a:cs typeface="Arial"/>
              </a:rPr>
              <a:t>Q</a:t>
            </a:r>
            <a:r>
              <a:rPr sz="2700" spc="22" baseline="-16975" dirty="0">
                <a:latin typeface="Arial"/>
                <a:cs typeface="Arial"/>
              </a:rPr>
              <a:t>2</a:t>
            </a:r>
            <a:endParaRPr sz="2700" baseline="-16975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6432" y="3727703"/>
            <a:ext cx="530860" cy="757555"/>
          </a:xfrm>
          <a:custGeom>
            <a:avLst/>
            <a:gdLst/>
            <a:ahLst/>
            <a:cxnLst/>
            <a:rect l="l" t="t" r="r" b="b"/>
            <a:pathLst>
              <a:path w="530860" h="757554">
                <a:moveTo>
                  <a:pt x="304799" y="0"/>
                </a:moveTo>
                <a:lnTo>
                  <a:pt x="178307" y="0"/>
                </a:lnTo>
              </a:path>
              <a:path w="530860" h="757554">
                <a:moveTo>
                  <a:pt x="320039" y="606551"/>
                </a:moveTo>
                <a:lnTo>
                  <a:pt x="0" y="606551"/>
                </a:lnTo>
              </a:path>
              <a:path w="530860" h="757554">
                <a:moveTo>
                  <a:pt x="530351" y="605027"/>
                </a:moveTo>
                <a:lnTo>
                  <a:pt x="338327" y="454151"/>
                </a:lnTo>
                <a:lnTo>
                  <a:pt x="338327" y="757427"/>
                </a:lnTo>
                <a:lnTo>
                  <a:pt x="530351" y="605027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4188" y="4134103"/>
            <a:ext cx="34163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16045" y="3486658"/>
            <a:ext cx="3388995" cy="1800860"/>
            <a:chOff x="3416045" y="3486658"/>
            <a:chExt cx="3388995" cy="1800860"/>
          </a:xfrm>
        </p:grpSpPr>
        <p:sp>
          <p:nvSpPr>
            <p:cNvPr id="9" name="object 9"/>
            <p:cNvSpPr/>
            <p:nvPr/>
          </p:nvSpPr>
          <p:spPr>
            <a:xfrm>
              <a:off x="3416807" y="4334256"/>
              <a:ext cx="85725" cy="952500"/>
            </a:xfrm>
            <a:custGeom>
              <a:avLst/>
              <a:gdLst/>
              <a:ahLst/>
              <a:cxnLst/>
              <a:rect l="l" t="t" r="r" b="b"/>
              <a:pathLst>
                <a:path w="85725" h="952500">
                  <a:moveTo>
                    <a:pt x="57778" y="870020"/>
                  </a:moveTo>
                  <a:lnTo>
                    <a:pt x="42672" y="867156"/>
                  </a:lnTo>
                  <a:lnTo>
                    <a:pt x="28813" y="867156"/>
                  </a:lnTo>
                  <a:lnTo>
                    <a:pt x="25908" y="0"/>
                  </a:lnTo>
                  <a:lnTo>
                    <a:pt x="54864" y="0"/>
                  </a:lnTo>
                  <a:lnTo>
                    <a:pt x="57769" y="867156"/>
                  </a:lnTo>
                  <a:lnTo>
                    <a:pt x="42672" y="867156"/>
                  </a:lnTo>
                  <a:lnTo>
                    <a:pt x="28822" y="869905"/>
                  </a:lnTo>
                  <a:lnTo>
                    <a:pt x="57778" y="869905"/>
                  </a:lnTo>
                  <a:close/>
                </a:path>
                <a:path w="85725" h="952500">
                  <a:moveTo>
                    <a:pt x="57912" y="909828"/>
                  </a:moveTo>
                  <a:lnTo>
                    <a:pt x="28956" y="909828"/>
                  </a:lnTo>
                  <a:lnTo>
                    <a:pt x="28822" y="869905"/>
                  </a:lnTo>
                  <a:lnTo>
                    <a:pt x="42672" y="867156"/>
                  </a:lnTo>
                  <a:lnTo>
                    <a:pt x="57778" y="870020"/>
                  </a:lnTo>
                  <a:lnTo>
                    <a:pt x="57912" y="909828"/>
                  </a:lnTo>
                  <a:close/>
                </a:path>
                <a:path w="85725" h="952500">
                  <a:moveTo>
                    <a:pt x="42672" y="952500"/>
                  </a:moveTo>
                  <a:lnTo>
                    <a:pt x="26360" y="949047"/>
                  </a:lnTo>
                  <a:lnTo>
                    <a:pt x="12763" y="939736"/>
                  </a:lnTo>
                  <a:lnTo>
                    <a:pt x="3452" y="926139"/>
                  </a:lnTo>
                  <a:lnTo>
                    <a:pt x="0" y="909828"/>
                  </a:lnTo>
                  <a:lnTo>
                    <a:pt x="3452" y="892873"/>
                  </a:lnTo>
                  <a:lnTo>
                    <a:pt x="12763" y="879348"/>
                  </a:lnTo>
                  <a:lnTo>
                    <a:pt x="26360" y="870394"/>
                  </a:lnTo>
                  <a:lnTo>
                    <a:pt x="28822" y="869905"/>
                  </a:lnTo>
                  <a:lnTo>
                    <a:pt x="28956" y="909828"/>
                  </a:lnTo>
                  <a:lnTo>
                    <a:pt x="85053" y="909828"/>
                  </a:lnTo>
                  <a:lnTo>
                    <a:pt x="82105" y="925282"/>
                  </a:lnTo>
                  <a:lnTo>
                    <a:pt x="73152" y="938974"/>
                  </a:lnTo>
                  <a:lnTo>
                    <a:pt x="59626" y="948380"/>
                  </a:lnTo>
                  <a:lnTo>
                    <a:pt x="42672" y="952500"/>
                  </a:lnTo>
                  <a:close/>
                </a:path>
                <a:path w="85725" h="952500">
                  <a:moveTo>
                    <a:pt x="85053" y="909828"/>
                  </a:moveTo>
                  <a:lnTo>
                    <a:pt x="57912" y="909828"/>
                  </a:lnTo>
                  <a:lnTo>
                    <a:pt x="57778" y="870020"/>
                  </a:lnTo>
                  <a:lnTo>
                    <a:pt x="59626" y="870370"/>
                  </a:lnTo>
                  <a:lnTo>
                    <a:pt x="73152" y="879157"/>
                  </a:lnTo>
                  <a:lnTo>
                    <a:pt x="82105" y="892230"/>
                  </a:lnTo>
                  <a:lnTo>
                    <a:pt x="85344" y="908304"/>
                  </a:lnTo>
                  <a:lnTo>
                    <a:pt x="85053" y="909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2715" y="4334256"/>
              <a:ext cx="32384" cy="909955"/>
            </a:xfrm>
            <a:custGeom>
              <a:avLst/>
              <a:gdLst/>
              <a:ahLst/>
              <a:cxnLst/>
              <a:rect l="l" t="t" r="r" b="b"/>
              <a:pathLst>
                <a:path w="32385" h="909954">
                  <a:moveTo>
                    <a:pt x="28955" y="0"/>
                  </a:moveTo>
                  <a:lnTo>
                    <a:pt x="32003" y="909827"/>
                  </a:lnTo>
                  <a:lnTo>
                    <a:pt x="3047" y="909827"/>
                  </a:lnTo>
                  <a:lnTo>
                    <a:pt x="0" y="0"/>
                  </a:lnTo>
                  <a:lnTo>
                    <a:pt x="289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6045" y="5200650"/>
              <a:ext cx="86867" cy="868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18887" y="3500628"/>
              <a:ext cx="1972310" cy="1591310"/>
            </a:xfrm>
            <a:custGeom>
              <a:avLst/>
              <a:gdLst/>
              <a:ahLst/>
              <a:cxnLst/>
              <a:rect l="l" t="t" r="r" b="b"/>
              <a:pathLst>
                <a:path w="1972309" h="1591310">
                  <a:moveTo>
                    <a:pt x="256031" y="227075"/>
                  </a:moveTo>
                  <a:lnTo>
                    <a:pt x="0" y="227075"/>
                  </a:lnTo>
                </a:path>
                <a:path w="1972309" h="1591310">
                  <a:moveTo>
                    <a:pt x="946403" y="0"/>
                  </a:moveTo>
                  <a:lnTo>
                    <a:pt x="946403" y="1591055"/>
                  </a:lnTo>
                  <a:lnTo>
                    <a:pt x="1972055" y="1591055"/>
                  </a:lnTo>
                  <a:lnTo>
                    <a:pt x="1972055" y="0"/>
                  </a:lnTo>
                  <a:lnTo>
                    <a:pt x="946403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63767" y="3503167"/>
            <a:ext cx="1041400" cy="450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86105" algn="l"/>
              </a:tabLst>
            </a:pPr>
            <a:r>
              <a:rPr sz="2750" spc="20" dirty="0">
                <a:latin typeface="Arial"/>
                <a:cs typeface="Arial"/>
              </a:rPr>
              <a:t>D	</a:t>
            </a:r>
            <a:r>
              <a:rPr sz="2750" spc="15" dirty="0">
                <a:latin typeface="Arial"/>
                <a:cs typeface="Arial"/>
              </a:rPr>
              <a:t>Q</a:t>
            </a:r>
            <a:r>
              <a:rPr sz="2700" spc="22" baseline="-16975" dirty="0">
                <a:latin typeface="Arial"/>
                <a:cs typeface="Arial"/>
              </a:rPr>
              <a:t>1</a:t>
            </a:r>
            <a:endParaRPr sz="2700" baseline="-16975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10200" y="3727703"/>
            <a:ext cx="547370" cy="757555"/>
          </a:xfrm>
          <a:custGeom>
            <a:avLst/>
            <a:gdLst/>
            <a:ahLst/>
            <a:cxnLst/>
            <a:rect l="l" t="t" r="r" b="b"/>
            <a:pathLst>
              <a:path w="547370" h="757554">
                <a:moveTo>
                  <a:pt x="321563" y="0"/>
                </a:moveTo>
                <a:lnTo>
                  <a:pt x="195071" y="0"/>
                </a:lnTo>
              </a:path>
              <a:path w="547370" h="757554">
                <a:moveTo>
                  <a:pt x="320039" y="606551"/>
                </a:moveTo>
                <a:lnTo>
                  <a:pt x="0" y="606551"/>
                </a:lnTo>
              </a:path>
              <a:path w="547370" h="757554">
                <a:moveTo>
                  <a:pt x="547115" y="605027"/>
                </a:moveTo>
                <a:lnTo>
                  <a:pt x="355091" y="454151"/>
                </a:lnTo>
                <a:lnTo>
                  <a:pt x="355091" y="757427"/>
                </a:lnTo>
                <a:lnTo>
                  <a:pt x="547115" y="605027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14720" y="4134103"/>
            <a:ext cx="34163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10257" y="3486658"/>
            <a:ext cx="5249545" cy="1800860"/>
            <a:chOff x="1810257" y="3486658"/>
            <a:chExt cx="5249545" cy="1800860"/>
          </a:xfrm>
        </p:grpSpPr>
        <p:sp>
          <p:nvSpPr>
            <p:cNvPr id="17" name="object 17"/>
            <p:cNvSpPr/>
            <p:nvPr/>
          </p:nvSpPr>
          <p:spPr>
            <a:xfrm>
              <a:off x="5370576" y="4334256"/>
              <a:ext cx="85725" cy="952500"/>
            </a:xfrm>
            <a:custGeom>
              <a:avLst/>
              <a:gdLst/>
              <a:ahLst/>
              <a:cxnLst/>
              <a:rect l="l" t="t" r="r" b="b"/>
              <a:pathLst>
                <a:path w="85725" h="952500">
                  <a:moveTo>
                    <a:pt x="56254" y="869832"/>
                  </a:moveTo>
                  <a:lnTo>
                    <a:pt x="42672" y="867156"/>
                  </a:lnTo>
                  <a:lnTo>
                    <a:pt x="28741" y="867156"/>
                  </a:lnTo>
                  <a:lnTo>
                    <a:pt x="24384" y="0"/>
                  </a:lnTo>
                  <a:lnTo>
                    <a:pt x="53340" y="0"/>
                  </a:lnTo>
                  <a:lnTo>
                    <a:pt x="56245" y="867156"/>
                  </a:lnTo>
                  <a:lnTo>
                    <a:pt x="42672" y="867156"/>
                  </a:lnTo>
                  <a:lnTo>
                    <a:pt x="28754" y="869814"/>
                  </a:lnTo>
                  <a:lnTo>
                    <a:pt x="56253" y="869814"/>
                  </a:lnTo>
                  <a:close/>
                </a:path>
                <a:path w="85725" h="952500">
                  <a:moveTo>
                    <a:pt x="56388" y="909828"/>
                  </a:moveTo>
                  <a:lnTo>
                    <a:pt x="28956" y="909828"/>
                  </a:lnTo>
                  <a:lnTo>
                    <a:pt x="28754" y="869814"/>
                  </a:lnTo>
                  <a:lnTo>
                    <a:pt x="42672" y="867156"/>
                  </a:lnTo>
                  <a:lnTo>
                    <a:pt x="56160" y="869814"/>
                  </a:lnTo>
                  <a:lnTo>
                    <a:pt x="56285" y="879348"/>
                  </a:lnTo>
                  <a:lnTo>
                    <a:pt x="56388" y="909828"/>
                  </a:lnTo>
                  <a:close/>
                </a:path>
                <a:path w="85725" h="952500">
                  <a:moveTo>
                    <a:pt x="42672" y="952500"/>
                  </a:moveTo>
                  <a:lnTo>
                    <a:pt x="26360" y="949047"/>
                  </a:lnTo>
                  <a:lnTo>
                    <a:pt x="12763" y="939736"/>
                  </a:lnTo>
                  <a:lnTo>
                    <a:pt x="3452" y="926139"/>
                  </a:lnTo>
                  <a:lnTo>
                    <a:pt x="0" y="909828"/>
                  </a:lnTo>
                  <a:lnTo>
                    <a:pt x="3238" y="892873"/>
                  </a:lnTo>
                  <a:lnTo>
                    <a:pt x="12192" y="879348"/>
                  </a:lnTo>
                  <a:lnTo>
                    <a:pt x="25717" y="870394"/>
                  </a:lnTo>
                  <a:lnTo>
                    <a:pt x="28754" y="869814"/>
                  </a:lnTo>
                  <a:lnTo>
                    <a:pt x="28956" y="909828"/>
                  </a:lnTo>
                  <a:lnTo>
                    <a:pt x="85034" y="909828"/>
                  </a:lnTo>
                  <a:lnTo>
                    <a:pt x="81891" y="925282"/>
                  </a:lnTo>
                  <a:lnTo>
                    <a:pt x="72580" y="938974"/>
                  </a:lnTo>
                  <a:lnTo>
                    <a:pt x="58983" y="948380"/>
                  </a:lnTo>
                  <a:lnTo>
                    <a:pt x="42672" y="952500"/>
                  </a:lnTo>
                  <a:close/>
                </a:path>
                <a:path w="85725" h="952500">
                  <a:moveTo>
                    <a:pt x="85034" y="909828"/>
                  </a:moveTo>
                  <a:lnTo>
                    <a:pt x="56388" y="909828"/>
                  </a:lnTo>
                  <a:lnTo>
                    <a:pt x="56254" y="869832"/>
                  </a:lnTo>
                  <a:lnTo>
                    <a:pt x="58983" y="870370"/>
                  </a:lnTo>
                  <a:lnTo>
                    <a:pt x="72580" y="879157"/>
                  </a:lnTo>
                  <a:lnTo>
                    <a:pt x="81891" y="892230"/>
                  </a:lnTo>
                  <a:lnTo>
                    <a:pt x="85344" y="908304"/>
                  </a:lnTo>
                  <a:lnTo>
                    <a:pt x="85034" y="909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94959" y="4334256"/>
              <a:ext cx="32384" cy="909955"/>
            </a:xfrm>
            <a:custGeom>
              <a:avLst/>
              <a:gdLst/>
              <a:ahLst/>
              <a:cxnLst/>
              <a:rect l="l" t="t" r="r" b="b"/>
              <a:pathLst>
                <a:path w="32385" h="909954">
                  <a:moveTo>
                    <a:pt x="28955" y="0"/>
                  </a:moveTo>
                  <a:lnTo>
                    <a:pt x="32003" y="909827"/>
                  </a:lnTo>
                  <a:lnTo>
                    <a:pt x="4571" y="909827"/>
                  </a:lnTo>
                  <a:lnTo>
                    <a:pt x="0" y="0"/>
                  </a:lnTo>
                  <a:lnTo>
                    <a:pt x="289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9813" y="5200650"/>
              <a:ext cx="86867" cy="8686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24227" y="3500628"/>
              <a:ext cx="5221605" cy="1591310"/>
            </a:xfrm>
            <a:custGeom>
              <a:avLst/>
              <a:gdLst/>
              <a:ahLst/>
              <a:cxnLst/>
              <a:rect l="l" t="t" r="r" b="b"/>
              <a:pathLst>
                <a:path w="5221605" h="1591310">
                  <a:moveTo>
                    <a:pt x="5221223" y="227075"/>
                  </a:moveTo>
                  <a:lnTo>
                    <a:pt x="4965191" y="227075"/>
                  </a:lnTo>
                </a:path>
                <a:path w="5221605" h="1591310">
                  <a:moveTo>
                    <a:pt x="0" y="0"/>
                  </a:moveTo>
                  <a:lnTo>
                    <a:pt x="0" y="1591055"/>
                  </a:lnTo>
                  <a:lnTo>
                    <a:pt x="1024127" y="1591055"/>
                  </a:lnTo>
                  <a:lnTo>
                    <a:pt x="1024127" y="0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2704" y="3503167"/>
            <a:ext cx="1041400" cy="450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86105" algn="l"/>
              </a:tabLst>
            </a:pPr>
            <a:r>
              <a:rPr sz="2750" spc="20" dirty="0">
                <a:latin typeface="Arial"/>
                <a:cs typeface="Arial"/>
              </a:rPr>
              <a:t>D	</a:t>
            </a:r>
            <a:r>
              <a:rPr sz="2750" spc="15" dirty="0">
                <a:latin typeface="Arial"/>
                <a:cs typeface="Arial"/>
              </a:rPr>
              <a:t>Q</a:t>
            </a:r>
            <a:r>
              <a:rPr sz="2700" spc="22" baseline="-16975" dirty="0">
                <a:latin typeface="Arial"/>
                <a:cs typeface="Arial"/>
              </a:rPr>
              <a:t>3</a:t>
            </a:r>
            <a:endParaRPr sz="2700" baseline="-16975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62100" y="3727703"/>
            <a:ext cx="454659" cy="757555"/>
          </a:xfrm>
          <a:custGeom>
            <a:avLst/>
            <a:gdLst/>
            <a:ahLst/>
            <a:cxnLst/>
            <a:rect l="l" t="t" r="r" b="b"/>
            <a:pathLst>
              <a:path w="454660" h="757554">
                <a:moveTo>
                  <a:pt x="228599" y="0"/>
                </a:moveTo>
                <a:lnTo>
                  <a:pt x="102107" y="0"/>
                </a:lnTo>
              </a:path>
              <a:path w="454660" h="757554">
                <a:moveTo>
                  <a:pt x="240791" y="606551"/>
                </a:moveTo>
                <a:lnTo>
                  <a:pt x="0" y="606551"/>
                </a:lnTo>
              </a:path>
              <a:path w="454660" h="757554">
                <a:moveTo>
                  <a:pt x="454151" y="605027"/>
                </a:moveTo>
                <a:lnTo>
                  <a:pt x="260603" y="454151"/>
                </a:lnTo>
                <a:lnTo>
                  <a:pt x="260603" y="757427"/>
                </a:lnTo>
                <a:lnTo>
                  <a:pt x="454151" y="605027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73655" y="4134103"/>
            <a:ext cx="34163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64207" y="2667000"/>
            <a:ext cx="7097395" cy="3107690"/>
          </a:xfrm>
          <a:custGeom>
            <a:avLst/>
            <a:gdLst/>
            <a:ahLst/>
            <a:cxnLst/>
            <a:rect l="l" t="t" r="r" b="b"/>
            <a:pathLst>
              <a:path w="7097395" h="3107690">
                <a:moveTo>
                  <a:pt x="1970531" y="1060703"/>
                </a:moveTo>
                <a:lnTo>
                  <a:pt x="1972055" y="454151"/>
                </a:lnTo>
              </a:path>
              <a:path w="7097395" h="3107690">
                <a:moveTo>
                  <a:pt x="3410711" y="3107435"/>
                </a:moveTo>
                <a:lnTo>
                  <a:pt x="3412235" y="1060703"/>
                </a:lnTo>
              </a:path>
              <a:path w="7097395" h="3107690">
                <a:moveTo>
                  <a:pt x="3941063" y="1060703"/>
                </a:moveTo>
                <a:lnTo>
                  <a:pt x="3942587" y="454151"/>
                </a:lnTo>
              </a:path>
              <a:path w="7097395" h="3107690">
                <a:moveTo>
                  <a:pt x="5381243" y="3107435"/>
                </a:moveTo>
                <a:lnTo>
                  <a:pt x="5382767" y="1060703"/>
                </a:lnTo>
              </a:path>
              <a:path w="7097395" h="3107690">
                <a:moveTo>
                  <a:pt x="0" y="1060703"/>
                </a:moveTo>
                <a:lnTo>
                  <a:pt x="0" y="0"/>
                </a:lnTo>
              </a:path>
              <a:path w="7097395" h="3107690">
                <a:moveTo>
                  <a:pt x="1440179" y="1060703"/>
                </a:moveTo>
                <a:lnTo>
                  <a:pt x="1184147" y="1060703"/>
                </a:lnTo>
              </a:path>
              <a:path w="7097395" h="3107690">
                <a:moveTo>
                  <a:pt x="1440179" y="3107435"/>
                </a:moveTo>
                <a:lnTo>
                  <a:pt x="1440179" y="1060703"/>
                </a:lnTo>
              </a:path>
              <a:path w="7097395" h="3107690">
                <a:moveTo>
                  <a:pt x="6071615" y="833627"/>
                </a:moveTo>
                <a:lnTo>
                  <a:pt x="6071615" y="2424683"/>
                </a:lnTo>
                <a:lnTo>
                  <a:pt x="7097267" y="2424683"/>
                </a:lnTo>
                <a:lnTo>
                  <a:pt x="7097267" y="833627"/>
                </a:lnTo>
                <a:lnTo>
                  <a:pt x="6071615" y="833627"/>
                </a:lnTo>
                <a:close/>
              </a:path>
              <a:path w="7097395" h="3107690">
                <a:moveTo>
                  <a:pt x="6038087" y="1060703"/>
                </a:moveTo>
                <a:lnTo>
                  <a:pt x="5913119" y="1060703"/>
                </a:lnTo>
              </a:path>
              <a:path w="7097395" h="3107690">
                <a:moveTo>
                  <a:pt x="6038087" y="1667255"/>
                </a:moveTo>
                <a:lnTo>
                  <a:pt x="5716523" y="1667255"/>
                </a:lnTo>
              </a:path>
              <a:path w="7097395" h="3107690">
                <a:moveTo>
                  <a:pt x="6263639" y="1665731"/>
                </a:moveTo>
                <a:lnTo>
                  <a:pt x="6071615" y="1514855"/>
                </a:lnTo>
                <a:lnTo>
                  <a:pt x="6071615" y="1818131"/>
                </a:lnTo>
                <a:lnTo>
                  <a:pt x="6263639" y="1665731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34300" y="3503167"/>
            <a:ext cx="1041400" cy="929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86105" algn="l"/>
              </a:tabLst>
            </a:pPr>
            <a:r>
              <a:rPr sz="2750" spc="20" dirty="0">
                <a:latin typeface="Arial"/>
                <a:cs typeface="Arial"/>
              </a:rPr>
              <a:t>D	</a:t>
            </a:r>
            <a:r>
              <a:rPr sz="2750" spc="15" dirty="0">
                <a:latin typeface="Arial"/>
                <a:cs typeface="Arial"/>
              </a:rPr>
              <a:t>Q</a:t>
            </a:r>
            <a:r>
              <a:rPr sz="2700" spc="22" baseline="-16975" dirty="0">
                <a:latin typeface="Arial"/>
                <a:cs typeface="Arial"/>
              </a:rPr>
              <a:t>0</a:t>
            </a:r>
            <a:endParaRPr sz="2700" baseline="-16975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675"/>
              </a:spcBef>
            </a:pPr>
            <a:r>
              <a:rPr sz="1750" spc="25" dirty="0">
                <a:latin typeface="Arial"/>
                <a:cs typeface="Arial"/>
              </a:rPr>
              <a:t>CP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71929" y="2653029"/>
            <a:ext cx="7559675" cy="3135630"/>
            <a:chOff x="1471929" y="2653029"/>
            <a:chExt cx="7559675" cy="3135630"/>
          </a:xfrm>
        </p:grpSpPr>
        <p:sp>
          <p:nvSpPr>
            <p:cNvPr id="27" name="object 27"/>
            <p:cNvSpPr/>
            <p:nvPr/>
          </p:nvSpPr>
          <p:spPr>
            <a:xfrm>
              <a:off x="1485899" y="3121151"/>
              <a:ext cx="7531734" cy="2653665"/>
            </a:xfrm>
            <a:custGeom>
              <a:avLst/>
              <a:gdLst/>
              <a:ahLst/>
              <a:cxnLst/>
              <a:rect l="l" t="t" r="r" b="b"/>
              <a:pathLst>
                <a:path w="7531734" h="2653665">
                  <a:moveTo>
                    <a:pt x="5894831" y="1213103"/>
                  </a:moveTo>
                  <a:lnTo>
                    <a:pt x="5897879" y="2122931"/>
                  </a:lnTo>
                </a:path>
                <a:path w="7531734" h="2653665">
                  <a:moveTo>
                    <a:pt x="7530083" y="606551"/>
                  </a:moveTo>
                  <a:lnTo>
                    <a:pt x="7274051" y="606551"/>
                  </a:lnTo>
                </a:path>
                <a:path w="7531734" h="2653665">
                  <a:moveTo>
                    <a:pt x="6091427" y="606551"/>
                  </a:moveTo>
                  <a:lnTo>
                    <a:pt x="6091427" y="0"/>
                  </a:lnTo>
                </a:path>
                <a:path w="7531734" h="2653665">
                  <a:moveTo>
                    <a:pt x="7531607" y="2653283"/>
                  </a:moveTo>
                  <a:lnTo>
                    <a:pt x="7531607" y="606551"/>
                  </a:lnTo>
                </a:path>
                <a:path w="7531734" h="2653665">
                  <a:moveTo>
                    <a:pt x="5913119" y="2122931"/>
                  </a:moveTo>
                  <a:lnTo>
                    <a:pt x="0" y="2122931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19428" y="4334256"/>
              <a:ext cx="85725" cy="952500"/>
            </a:xfrm>
            <a:custGeom>
              <a:avLst/>
              <a:gdLst/>
              <a:ahLst/>
              <a:cxnLst/>
              <a:rect l="l" t="t" r="r" b="b"/>
              <a:pathLst>
                <a:path w="85725" h="952500">
                  <a:moveTo>
                    <a:pt x="28956" y="869775"/>
                  </a:moveTo>
                  <a:lnTo>
                    <a:pt x="28956" y="0"/>
                  </a:lnTo>
                  <a:lnTo>
                    <a:pt x="57912" y="0"/>
                  </a:lnTo>
                  <a:lnTo>
                    <a:pt x="56459" y="867156"/>
                  </a:lnTo>
                  <a:lnTo>
                    <a:pt x="42672" y="867156"/>
                  </a:lnTo>
                  <a:lnTo>
                    <a:pt x="28956" y="869775"/>
                  </a:lnTo>
                  <a:close/>
                </a:path>
                <a:path w="85725" h="952500">
                  <a:moveTo>
                    <a:pt x="56388" y="909828"/>
                  </a:moveTo>
                  <a:lnTo>
                    <a:pt x="28956" y="909828"/>
                  </a:lnTo>
                  <a:lnTo>
                    <a:pt x="28956" y="869775"/>
                  </a:lnTo>
                  <a:lnTo>
                    <a:pt x="42672" y="867156"/>
                  </a:lnTo>
                  <a:lnTo>
                    <a:pt x="56454" y="869892"/>
                  </a:lnTo>
                  <a:lnTo>
                    <a:pt x="56388" y="909828"/>
                  </a:lnTo>
                  <a:close/>
                </a:path>
                <a:path w="85725" h="952500">
                  <a:moveTo>
                    <a:pt x="56454" y="869892"/>
                  </a:moveTo>
                  <a:lnTo>
                    <a:pt x="42672" y="867156"/>
                  </a:lnTo>
                  <a:lnTo>
                    <a:pt x="56459" y="867156"/>
                  </a:lnTo>
                  <a:lnTo>
                    <a:pt x="56454" y="869892"/>
                  </a:lnTo>
                  <a:close/>
                </a:path>
                <a:path w="85725" h="952500">
                  <a:moveTo>
                    <a:pt x="42672" y="952500"/>
                  </a:moveTo>
                  <a:lnTo>
                    <a:pt x="25717" y="949047"/>
                  </a:lnTo>
                  <a:lnTo>
                    <a:pt x="12192" y="939736"/>
                  </a:lnTo>
                  <a:lnTo>
                    <a:pt x="3238" y="926139"/>
                  </a:lnTo>
                  <a:lnTo>
                    <a:pt x="0" y="909828"/>
                  </a:lnTo>
                  <a:lnTo>
                    <a:pt x="3238" y="892873"/>
                  </a:lnTo>
                  <a:lnTo>
                    <a:pt x="12192" y="879348"/>
                  </a:lnTo>
                  <a:lnTo>
                    <a:pt x="25717" y="870394"/>
                  </a:lnTo>
                  <a:lnTo>
                    <a:pt x="28956" y="869775"/>
                  </a:lnTo>
                  <a:lnTo>
                    <a:pt x="28956" y="909828"/>
                  </a:lnTo>
                  <a:lnTo>
                    <a:pt x="85344" y="909828"/>
                  </a:lnTo>
                  <a:lnTo>
                    <a:pt x="81891" y="926139"/>
                  </a:lnTo>
                  <a:lnTo>
                    <a:pt x="72580" y="939736"/>
                  </a:lnTo>
                  <a:lnTo>
                    <a:pt x="58983" y="949047"/>
                  </a:lnTo>
                  <a:lnTo>
                    <a:pt x="42672" y="952500"/>
                  </a:lnTo>
                  <a:close/>
                </a:path>
                <a:path w="85725" h="952500">
                  <a:moveTo>
                    <a:pt x="85344" y="909828"/>
                  </a:moveTo>
                  <a:lnTo>
                    <a:pt x="56388" y="909828"/>
                  </a:lnTo>
                  <a:lnTo>
                    <a:pt x="56454" y="869892"/>
                  </a:lnTo>
                  <a:lnTo>
                    <a:pt x="58983" y="870394"/>
                  </a:lnTo>
                  <a:lnTo>
                    <a:pt x="72580" y="879348"/>
                  </a:lnTo>
                  <a:lnTo>
                    <a:pt x="81891" y="892873"/>
                  </a:lnTo>
                  <a:lnTo>
                    <a:pt x="85344" y="909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48383" y="4334255"/>
              <a:ext cx="29209" cy="909955"/>
            </a:xfrm>
            <a:custGeom>
              <a:avLst/>
              <a:gdLst/>
              <a:ahLst/>
              <a:cxnLst/>
              <a:rect l="l" t="t" r="r" b="b"/>
              <a:pathLst>
                <a:path w="29209" h="909954">
                  <a:moveTo>
                    <a:pt x="27431" y="909827"/>
                  </a:moveTo>
                  <a:lnTo>
                    <a:pt x="28955" y="0"/>
                  </a:lnTo>
                  <a:lnTo>
                    <a:pt x="0" y="0"/>
                  </a:lnTo>
                  <a:lnTo>
                    <a:pt x="0" y="909827"/>
                  </a:lnTo>
                  <a:lnTo>
                    <a:pt x="27431" y="9098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8665" y="5200649"/>
              <a:ext cx="86867" cy="8686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634739" y="2666999"/>
              <a:ext cx="3942715" cy="1061085"/>
            </a:xfrm>
            <a:custGeom>
              <a:avLst/>
              <a:gdLst/>
              <a:ahLst/>
              <a:cxnLst/>
              <a:rect l="l" t="t" r="r" b="b"/>
              <a:pathLst>
                <a:path w="3942715" h="1061085">
                  <a:moveTo>
                    <a:pt x="0" y="1060703"/>
                  </a:moveTo>
                  <a:lnTo>
                    <a:pt x="1523" y="0"/>
                  </a:lnTo>
                </a:path>
                <a:path w="3942715" h="1061085">
                  <a:moveTo>
                    <a:pt x="1970531" y="1060703"/>
                  </a:moveTo>
                  <a:lnTo>
                    <a:pt x="1972055" y="0"/>
                  </a:lnTo>
                </a:path>
                <a:path w="3942715" h="1061085">
                  <a:moveTo>
                    <a:pt x="3942587" y="1060703"/>
                  </a:moveTo>
                  <a:lnTo>
                    <a:pt x="3942587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440168" y="2314447"/>
            <a:ext cx="32321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0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61132" y="5725159"/>
            <a:ext cx="33718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Arial"/>
                <a:cs typeface="Arial"/>
              </a:rPr>
              <a:t>Q</a:t>
            </a:r>
            <a:r>
              <a:rPr sz="1725" spc="30" baseline="-16908" dirty="0">
                <a:latin typeface="Arial"/>
                <a:cs typeface="Arial"/>
              </a:rPr>
              <a:t>3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33188" y="5725159"/>
            <a:ext cx="3352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6908" dirty="0">
                <a:latin typeface="Arial"/>
                <a:cs typeface="Arial"/>
              </a:rPr>
              <a:t>2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03719" y="5725159"/>
            <a:ext cx="3352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6908" dirty="0">
                <a:latin typeface="Arial"/>
                <a:cs typeface="Arial"/>
              </a:rPr>
              <a:t>1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71204" y="5725159"/>
            <a:ext cx="3352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/>
                <a:cs typeface="Arial"/>
              </a:rPr>
              <a:t>Q</a:t>
            </a:r>
            <a:r>
              <a:rPr sz="1725" spc="22" baseline="-16908" dirty="0">
                <a:latin typeface="Arial"/>
                <a:cs typeface="Arial"/>
              </a:rPr>
              <a:t>0</a:t>
            </a:r>
            <a:endParaRPr sz="1725" baseline="-16908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856994" y="2437638"/>
            <a:ext cx="7350759" cy="3185160"/>
            <a:chOff x="1856994" y="2437638"/>
            <a:chExt cx="7350759" cy="3185160"/>
          </a:xfrm>
        </p:grpSpPr>
        <p:sp>
          <p:nvSpPr>
            <p:cNvPr id="38" name="object 38"/>
            <p:cNvSpPr/>
            <p:nvPr/>
          </p:nvSpPr>
          <p:spPr>
            <a:xfrm>
              <a:off x="1857756" y="2438400"/>
              <a:ext cx="1435735" cy="3183890"/>
            </a:xfrm>
            <a:custGeom>
              <a:avLst/>
              <a:gdLst/>
              <a:ahLst/>
              <a:cxnLst/>
              <a:rect l="l" t="t" r="r" b="b"/>
              <a:pathLst>
                <a:path w="1435735" h="3183890">
                  <a:moveTo>
                    <a:pt x="12192" y="126492"/>
                  </a:moveTo>
                  <a:lnTo>
                    <a:pt x="0" y="1524"/>
                  </a:lnTo>
                  <a:lnTo>
                    <a:pt x="15240" y="0"/>
                  </a:lnTo>
                  <a:lnTo>
                    <a:pt x="27432" y="124968"/>
                  </a:lnTo>
                  <a:lnTo>
                    <a:pt x="12192" y="126492"/>
                  </a:lnTo>
                  <a:close/>
                </a:path>
                <a:path w="1435735" h="3183890">
                  <a:moveTo>
                    <a:pt x="32004" y="300228"/>
                  </a:moveTo>
                  <a:lnTo>
                    <a:pt x="25908" y="249936"/>
                  </a:lnTo>
                  <a:lnTo>
                    <a:pt x="18288" y="188976"/>
                  </a:lnTo>
                  <a:lnTo>
                    <a:pt x="16764" y="173736"/>
                  </a:lnTo>
                  <a:lnTo>
                    <a:pt x="32004" y="172212"/>
                  </a:lnTo>
                  <a:lnTo>
                    <a:pt x="33528" y="187452"/>
                  </a:lnTo>
                  <a:lnTo>
                    <a:pt x="47244" y="297180"/>
                  </a:lnTo>
                  <a:lnTo>
                    <a:pt x="32004" y="300228"/>
                  </a:lnTo>
                  <a:close/>
                </a:path>
                <a:path w="1435735" h="3183890">
                  <a:moveTo>
                    <a:pt x="60960" y="470916"/>
                  </a:moveTo>
                  <a:lnTo>
                    <a:pt x="51816" y="426720"/>
                  </a:lnTo>
                  <a:lnTo>
                    <a:pt x="42672" y="368808"/>
                  </a:lnTo>
                  <a:lnTo>
                    <a:pt x="38100" y="347472"/>
                  </a:lnTo>
                  <a:lnTo>
                    <a:pt x="54864" y="344424"/>
                  </a:lnTo>
                  <a:lnTo>
                    <a:pt x="57912" y="367284"/>
                  </a:lnTo>
                  <a:lnTo>
                    <a:pt x="67056" y="423672"/>
                  </a:lnTo>
                  <a:lnTo>
                    <a:pt x="76200" y="467868"/>
                  </a:lnTo>
                  <a:lnTo>
                    <a:pt x="60960" y="470916"/>
                  </a:lnTo>
                  <a:close/>
                </a:path>
                <a:path w="1435735" h="3183890">
                  <a:moveTo>
                    <a:pt x="108204" y="640080"/>
                  </a:moveTo>
                  <a:lnTo>
                    <a:pt x="108204" y="638556"/>
                  </a:lnTo>
                  <a:lnTo>
                    <a:pt x="99060" y="614172"/>
                  </a:lnTo>
                  <a:lnTo>
                    <a:pt x="91440" y="588264"/>
                  </a:lnTo>
                  <a:lnTo>
                    <a:pt x="83820" y="563880"/>
                  </a:lnTo>
                  <a:lnTo>
                    <a:pt x="76200" y="536448"/>
                  </a:lnTo>
                  <a:lnTo>
                    <a:pt x="71628" y="518160"/>
                  </a:lnTo>
                  <a:lnTo>
                    <a:pt x="86868" y="513588"/>
                  </a:lnTo>
                  <a:lnTo>
                    <a:pt x="91440" y="533400"/>
                  </a:lnTo>
                  <a:lnTo>
                    <a:pt x="99060" y="559308"/>
                  </a:lnTo>
                  <a:lnTo>
                    <a:pt x="106680" y="583692"/>
                  </a:lnTo>
                  <a:lnTo>
                    <a:pt x="114300" y="609600"/>
                  </a:lnTo>
                  <a:lnTo>
                    <a:pt x="114871" y="609600"/>
                  </a:lnTo>
                  <a:lnTo>
                    <a:pt x="123444" y="632460"/>
                  </a:lnTo>
                  <a:lnTo>
                    <a:pt x="123444" y="633984"/>
                  </a:lnTo>
                  <a:lnTo>
                    <a:pt x="108204" y="640080"/>
                  </a:lnTo>
                  <a:close/>
                </a:path>
                <a:path w="1435735" h="3183890">
                  <a:moveTo>
                    <a:pt x="114871" y="609600"/>
                  </a:moveTo>
                  <a:lnTo>
                    <a:pt x="114300" y="609600"/>
                  </a:lnTo>
                  <a:lnTo>
                    <a:pt x="114300" y="608076"/>
                  </a:lnTo>
                  <a:lnTo>
                    <a:pt x="114871" y="609600"/>
                  </a:lnTo>
                  <a:close/>
                </a:path>
                <a:path w="1435735" h="3183890">
                  <a:moveTo>
                    <a:pt x="190500" y="795528"/>
                  </a:moveTo>
                  <a:lnTo>
                    <a:pt x="185928" y="787908"/>
                  </a:lnTo>
                  <a:lnTo>
                    <a:pt x="172212" y="769620"/>
                  </a:lnTo>
                  <a:lnTo>
                    <a:pt x="160020" y="749808"/>
                  </a:lnTo>
                  <a:lnTo>
                    <a:pt x="147828" y="728472"/>
                  </a:lnTo>
                  <a:lnTo>
                    <a:pt x="137160" y="707136"/>
                  </a:lnTo>
                  <a:lnTo>
                    <a:pt x="126492" y="684276"/>
                  </a:lnTo>
                  <a:lnTo>
                    <a:pt x="141732" y="678180"/>
                  </a:lnTo>
                  <a:lnTo>
                    <a:pt x="152400" y="701040"/>
                  </a:lnTo>
                  <a:lnTo>
                    <a:pt x="153162" y="701040"/>
                  </a:lnTo>
                  <a:lnTo>
                    <a:pt x="173736" y="742188"/>
                  </a:lnTo>
                  <a:lnTo>
                    <a:pt x="174673" y="742188"/>
                  </a:lnTo>
                  <a:lnTo>
                    <a:pt x="185928" y="760476"/>
                  </a:lnTo>
                  <a:lnTo>
                    <a:pt x="198120" y="778764"/>
                  </a:lnTo>
                  <a:lnTo>
                    <a:pt x="202692" y="784860"/>
                  </a:lnTo>
                  <a:lnTo>
                    <a:pt x="190500" y="795528"/>
                  </a:lnTo>
                  <a:close/>
                </a:path>
                <a:path w="1435735" h="3183890">
                  <a:moveTo>
                    <a:pt x="153162" y="701040"/>
                  </a:moveTo>
                  <a:lnTo>
                    <a:pt x="152400" y="701040"/>
                  </a:lnTo>
                  <a:lnTo>
                    <a:pt x="152400" y="699516"/>
                  </a:lnTo>
                  <a:lnTo>
                    <a:pt x="153162" y="701040"/>
                  </a:lnTo>
                  <a:close/>
                </a:path>
                <a:path w="1435735" h="3183890">
                  <a:moveTo>
                    <a:pt x="174673" y="742188"/>
                  </a:moveTo>
                  <a:lnTo>
                    <a:pt x="173736" y="742188"/>
                  </a:lnTo>
                  <a:lnTo>
                    <a:pt x="173736" y="740664"/>
                  </a:lnTo>
                  <a:lnTo>
                    <a:pt x="174673" y="742188"/>
                  </a:lnTo>
                  <a:close/>
                </a:path>
                <a:path w="1435735" h="3183890">
                  <a:moveTo>
                    <a:pt x="327660" y="905256"/>
                  </a:moveTo>
                  <a:lnTo>
                    <a:pt x="283464" y="882396"/>
                  </a:lnTo>
                  <a:lnTo>
                    <a:pt x="245364" y="854964"/>
                  </a:lnTo>
                  <a:lnTo>
                    <a:pt x="220980" y="832104"/>
                  </a:lnTo>
                  <a:lnTo>
                    <a:pt x="233172" y="821436"/>
                  </a:lnTo>
                  <a:lnTo>
                    <a:pt x="240792" y="829056"/>
                  </a:lnTo>
                  <a:lnTo>
                    <a:pt x="256032" y="842772"/>
                  </a:lnTo>
                  <a:lnTo>
                    <a:pt x="272796" y="856488"/>
                  </a:lnTo>
                  <a:lnTo>
                    <a:pt x="291084" y="868680"/>
                  </a:lnTo>
                  <a:lnTo>
                    <a:pt x="310896" y="879348"/>
                  </a:lnTo>
                  <a:lnTo>
                    <a:pt x="332232" y="890016"/>
                  </a:lnTo>
                  <a:lnTo>
                    <a:pt x="333756" y="890016"/>
                  </a:lnTo>
                  <a:lnTo>
                    <a:pt x="327660" y="905256"/>
                  </a:lnTo>
                  <a:close/>
                </a:path>
                <a:path w="1435735" h="3183890">
                  <a:moveTo>
                    <a:pt x="496824" y="952500"/>
                  </a:moveTo>
                  <a:lnTo>
                    <a:pt x="472440" y="947928"/>
                  </a:lnTo>
                  <a:lnTo>
                    <a:pt x="394716" y="929640"/>
                  </a:lnTo>
                  <a:lnTo>
                    <a:pt x="371856" y="922020"/>
                  </a:lnTo>
                  <a:lnTo>
                    <a:pt x="376428" y="906780"/>
                  </a:lnTo>
                  <a:lnTo>
                    <a:pt x="399288" y="914400"/>
                  </a:lnTo>
                  <a:lnTo>
                    <a:pt x="423672" y="920496"/>
                  </a:lnTo>
                  <a:lnTo>
                    <a:pt x="475488" y="932688"/>
                  </a:lnTo>
                  <a:lnTo>
                    <a:pt x="498348" y="935736"/>
                  </a:lnTo>
                  <a:lnTo>
                    <a:pt x="496824" y="952500"/>
                  </a:lnTo>
                  <a:close/>
                </a:path>
                <a:path w="1435735" h="3183890">
                  <a:moveTo>
                    <a:pt x="669036" y="969264"/>
                  </a:moveTo>
                  <a:lnTo>
                    <a:pt x="662940" y="969264"/>
                  </a:lnTo>
                  <a:lnTo>
                    <a:pt x="553212" y="960120"/>
                  </a:lnTo>
                  <a:lnTo>
                    <a:pt x="544068" y="958596"/>
                  </a:lnTo>
                  <a:lnTo>
                    <a:pt x="545592" y="943356"/>
                  </a:lnTo>
                  <a:lnTo>
                    <a:pt x="554736" y="943356"/>
                  </a:lnTo>
                  <a:lnTo>
                    <a:pt x="609600" y="949452"/>
                  </a:lnTo>
                  <a:lnTo>
                    <a:pt x="664464" y="954024"/>
                  </a:lnTo>
                  <a:lnTo>
                    <a:pt x="670560" y="954024"/>
                  </a:lnTo>
                  <a:lnTo>
                    <a:pt x="669036" y="969264"/>
                  </a:lnTo>
                  <a:close/>
                </a:path>
                <a:path w="1435735" h="3183890">
                  <a:moveTo>
                    <a:pt x="842772" y="978408"/>
                  </a:moveTo>
                  <a:lnTo>
                    <a:pt x="822960" y="976884"/>
                  </a:lnTo>
                  <a:lnTo>
                    <a:pt x="797052" y="975360"/>
                  </a:lnTo>
                  <a:lnTo>
                    <a:pt x="771144" y="975360"/>
                  </a:lnTo>
                  <a:lnTo>
                    <a:pt x="717804" y="972312"/>
                  </a:lnTo>
                  <a:lnTo>
                    <a:pt x="717804" y="957072"/>
                  </a:lnTo>
                  <a:lnTo>
                    <a:pt x="719328" y="957072"/>
                  </a:lnTo>
                  <a:lnTo>
                    <a:pt x="772668" y="958596"/>
                  </a:lnTo>
                  <a:lnTo>
                    <a:pt x="822960" y="961644"/>
                  </a:lnTo>
                  <a:lnTo>
                    <a:pt x="844296" y="963168"/>
                  </a:lnTo>
                  <a:lnTo>
                    <a:pt x="842772" y="978408"/>
                  </a:lnTo>
                  <a:close/>
                </a:path>
                <a:path w="1435735" h="3183890">
                  <a:moveTo>
                    <a:pt x="1014984" y="998220"/>
                  </a:moveTo>
                  <a:lnTo>
                    <a:pt x="973836" y="990600"/>
                  </a:lnTo>
                  <a:lnTo>
                    <a:pt x="935736" y="984504"/>
                  </a:lnTo>
                  <a:lnTo>
                    <a:pt x="893064" y="981456"/>
                  </a:lnTo>
                  <a:lnTo>
                    <a:pt x="890016" y="981456"/>
                  </a:lnTo>
                  <a:lnTo>
                    <a:pt x="891540" y="964692"/>
                  </a:lnTo>
                  <a:lnTo>
                    <a:pt x="894588" y="966216"/>
                  </a:lnTo>
                  <a:lnTo>
                    <a:pt x="917448" y="967740"/>
                  </a:lnTo>
                  <a:lnTo>
                    <a:pt x="937260" y="969264"/>
                  </a:lnTo>
                  <a:lnTo>
                    <a:pt x="958596" y="972312"/>
                  </a:lnTo>
                  <a:lnTo>
                    <a:pt x="976884" y="975360"/>
                  </a:lnTo>
                  <a:lnTo>
                    <a:pt x="1010412" y="981456"/>
                  </a:lnTo>
                  <a:lnTo>
                    <a:pt x="1018032" y="982980"/>
                  </a:lnTo>
                  <a:lnTo>
                    <a:pt x="1014984" y="998220"/>
                  </a:lnTo>
                  <a:close/>
                </a:path>
                <a:path w="1435735" h="3183890">
                  <a:moveTo>
                    <a:pt x="1187196" y="1018032"/>
                  </a:moveTo>
                  <a:lnTo>
                    <a:pt x="1185672" y="1018032"/>
                  </a:lnTo>
                  <a:lnTo>
                    <a:pt x="1168908" y="1016508"/>
                  </a:lnTo>
                  <a:lnTo>
                    <a:pt x="1127760" y="1013460"/>
                  </a:lnTo>
                  <a:lnTo>
                    <a:pt x="1104900" y="1010412"/>
                  </a:lnTo>
                  <a:lnTo>
                    <a:pt x="1080516" y="1008888"/>
                  </a:lnTo>
                  <a:lnTo>
                    <a:pt x="1066800" y="1007364"/>
                  </a:lnTo>
                  <a:lnTo>
                    <a:pt x="1062228" y="1005840"/>
                  </a:lnTo>
                  <a:lnTo>
                    <a:pt x="1063752" y="990600"/>
                  </a:lnTo>
                  <a:lnTo>
                    <a:pt x="1068324" y="990600"/>
                  </a:lnTo>
                  <a:lnTo>
                    <a:pt x="1082040" y="992124"/>
                  </a:lnTo>
                  <a:lnTo>
                    <a:pt x="1106424" y="995172"/>
                  </a:lnTo>
                  <a:lnTo>
                    <a:pt x="1170432" y="999744"/>
                  </a:lnTo>
                  <a:lnTo>
                    <a:pt x="1187196" y="1001268"/>
                  </a:lnTo>
                  <a:lnTo>
                    <a:pt x="1188720" y="1001268"/>
                  </a:lnTo>
                  <a:lnTo>
                    <a:pt x="1187196" y="1018032"/>
                  </a:lnTo>
                  <a:close/>
                </a:path>
                <a:path w="1435735" h="3183890">
                  <a:moveTo>
                    <a:pt x="1267968" y="1045464"/>
                  </a:moveTo>
                  <a:lnTo>
                    <a:pt x="1255776" y="1036320"/>
                  </a:lnTo>
                  <a:lnTo>
                    <a:pt x="1243584" y="1030224"/>
                  </a:lnTo>
                  <a:lnTo>
                    <a:pt x="1231392" y="1025652"/>
                  </a:lnTo>
                  <a:lnTo>
                    <a:pt x="1237488" y="1011936"/>
                  </a:lnTo>
                  <a:lnTo>
                    <a:pt x="1249680" y="1016508"/>
                  </a:lnTo>
                  <a:lnTo>
                    <a:pt x="1263396" y="1022604"/>
                  </a:lnTo>
                  <a:lnTo>
                    <a:pt x="1277112" y="1031748"/>
                  </a:lnTo>
                  <a:lnTo>
                    <a:pt x="1283208" y="1037844"/>
                  </a:lnTo>
                  <a:lnTo>
                    <a:pt x="1289304" y="1042416"/>
                  </a:lnTo>
                  <a:lnTo>
                    <a:pt x="1290523" y="1043940"/>
                  </a:lnTo>
                  <a:lnTo>
                    <a:pt x="1266444" y="1043940"/>
                  </a:lnTo>
                  <a:lnTo>
                    <a:pt x="1267968" y="1045464"/>
                  </a:lnTo>
                  <a:close/>
                </a:path>
                <a:path w="1435735" h="3183890">
                  <a:moveTo>
                    <a:pt x="1272540" y="1050036"/>
                  </a:moveTo>
                  <a:lnTo>
                    <a:pt x="1266444" y="1043940"/>
                  </a:lnTo>
                  <a:lnTo>
                    <a:pt x="1290523" y="1043940"/>
                  </a:lnTo>
                  <a:lnTo>
                    <a:pt x="1294180" y="1048512"/>
                  </a:lnTo>
                  <a:lnTo>
                    <a:pt x="1272540" y="1048512"/>
                  </a:lnTo>
                  <a:lnTo>
                    <a:pt x="1272540" y="1050036"/>
                  </a:lnTo>
                  <a:close/>
                </a:path>
                <a:path w="1435735" h="3183890">
                  <a:moveTo>
                    <a:pt x="1322832" y="1104900"/>
                  </a:moveTo>
                  <a:lnTo>
                    <a:pt x="1319784" y="1100328"/>
                  </a:lnTo>
                  <a:lnTo>
                    <a:pt x="1310640" y="1091184"/>
                  </a:lnTo>
                  <a:lnTo>
                    <a:pt x="1301496" y="1080516"/>
                  </a:lnTo>
                  <a:lnTo>
                    <a:pt x="1295400" y="1074420"/>
                  </a:lnTo>
                  <a:lnTo>
                    <a:pt x="1289304" y="1066800"/>
                  </a:lnTo>
                  <a:lnTo>
                    <a:pt x="1284732" y="1060704"/>
                  </a:lnTo>
                  <a:lnTo>
                    <a:pt x="1272540" y="1048512"/>
                  </a:lnTo>
                  <a:lnTo>
                    <a:pt x="1294180" y="1048512"/>
                  </a:lnTo>
                  <a:lnTo>
                    <a:pt x="1295400" y="1050036"/>
                  </a:lnTo>
                  <a:lnTo>
                    <a:pt x="1301496" y="1056132"/>
                  </a:lnTo>
                  <a:lnTo>
                    <a:pt x="1307592" y="1063752"/>
                  </a:lnTo>
                  <a:lnTo>
                    <a:pt x="1313688" y="1069848"/>
                  </a:lnTo>
                  <a:lnTo>
                    <a:pt x="1322832" y="1080516"/>
                  </a:lnTo>
                  <a:lnTo>
                    <a:pt x="1331976" y="1089660"/>
                  </a:lnTo>
                  <a:lnTo>
                    <a:pt x="1335024" y="1094232"/>
                  </a:lnTo>
                  <a:lnTo>
                    <a:pt x="1322832" y="1104900"/>
                  </a:lnTo>
                  <a:close/>
                </a:path>
                <a:path w="1435735" h="3183890">
                  <a:moveTo>
                    <a:pt x="1373124" y="1266444"/>
                  </a:moveTo>
                  <a:lnTo>
                    <a:pt x="1356360" y="1266444"/>
                  </a:lnTo>
                  <a:lnTo>
                    <a:pt x="1356360" y="1243584"/>
                  </a:lnTo>
                  <a:lnTo>
                    <a:pt x="1354836" y="1226820"/>
                  </a:lnTo>
                  <a:lnTo>
                    <a:pt x="1353312" y="1211580"/>
                  </a:lnTo>
                  <a:lnTo>
                    <a:pt x="1351788" y="1197864"/>
                  </a:lnTo>
                  <a:lnTo>
                    <a:pt x="1351788" y="1185672"/>
                  </a:lnTo>
                  <a:lnTo>
                    <a:pt x="1350264" y="1175004"/>
                  </a:lnTo>
                  <a:lnTo>
                    <a:pt x="1347216" y="1156716"/>
                  </a:lnTo>
                  <a:lnTo>
                    <a:pt x="1345692" y="1149096"/>
                  </a:lnTo>
                  <a:lnTo>
                    <a:pt x="1344168" y="1143000"/>
                  </a:lnTo>
                  <a:lnTo>
                    <a:pt x="1359408" y="1139952"/>
                  </a:lnTo>
                  <a:lnTo>
                    <a:pt x="1360932" y="1144524"/>
                  </a:lnTo>
                  <a:lnTo>
                    <a:pt x="1363980" y="1162812"/>
                  </a:lnTo>
                  <a:lnTo>
                    <a:pt x="1367028" y="1184148"/>
                  </a:lnTo>
                  <a:lnTo>
                    <a:pt x="1368552" y="1196340"/>
                  </a:lnTo>
                  <a:lnTo>
                    <a:pt x="1368552" y="1210056"/>
                  </a:lnTo>
                  <a:lnTo>
                    <a:pt x="1370076" y="1225296"/>
                  </a:lnTo>
                  <a:lnTo>
                    <a:pt x="1371600" y="1242060"/>
                  </a:lnTo>
                  <a:lnTo>
                    <a:pt x="1371600" y="1260348"/>
                  </a:lnTo>
                  <a:lnTo>
                    <a:pt x="1373124" y="1266444"/>
                  </a:lnTo>
                  <a:close/>
                </a:path>
                <a:path w="1435735" h="3183890">
                  <a:moveTo>
                    <a:pt x="1379220" y="1440180"/>
                  </a:moveTo>
                  <a:lnTo>
                    <a:pt x="1363980" y="1440180"/>
                  </a:lnTo>
                  <a:lnTo>
                    <a:pt x="1363980" y="1424940"/>
                  </a:lnTo>
                  <a:lnTo>
                    <a:pt x="1362456" y="1409700"/>
                  </a:lnTo>
                  <a:lnTo>
                    <a:pt x="1360932" y="1379220"/>
                  </a:lnTo>
                  <a:lnTo>
                    <a:pt x="1360932" y="1351788"/>
                  </a:lnTo>
                  <a:lnTo>
                    <a:pt x="1359408" y="1325880"/>
                  </a:lnTo>
                  <a:lnTo>
                    <a:pt x="1359408" y="1313688"/>
                  </a:lnTo>
                  <a:lnTo>
                    <a:pt x="1374648" y="1313688"/>
                  </a:lnTo>
                  <a:lnTo>
                    <a:pt x="1374648" y="1325880"/>
                  </a:lnTo>
                  <a:lnTo>
                    <a:pt x="1376172" y="1351788"/>
                  </a:lnTo>
                  <a:lnTo>
                    <a:pt x="1377696" y="1379220"/>
                  </a:lnTo>
                  <a:lnTo>
                    <a:pt x="1379220" y="1408176"/>
                  </a:lnTo>
                  <a:lnTo>
                    <a:pt x="1379220" y="1440180"/>
                  </a:lnTo>
                  <a:close/>
                </a:path>
                <a:path w="1435735" h="3183890">
                  <a:moveTo>
                    <a:pt x="1383792" y="1613916"/>
                  </a:moveTo>
                  <a:lnTo>
                    <a:pt x="1368552" y="1613916"/>
                  </a:lnTo>
                  <a:lnTo>
                    <a:pt x="1368495" y="1588008"/>
                  </a:lnTo>
                  <a:lnTo>
                    <a:pt x="1367028" y="1548384"/>
                  </a:lnTo>
                  <a:lnTo>
                    <a:pt x="1365504" y="1511808"/>
                  </a:lnTo>
                  <a:lnTo>
                    <a:pt x="1365504" y="1487424"/>
                  </a:lnTo>
                  <a:lnTo>
                    <a:pt x="1380744" y="1487424"/>
                  </a:lnTo>
                  <a:lnTo>
                    <a:pt x="1382268" y="1510284"/>
                  </a:lnTo>
                  <a:lnTo>
                    <a:pt x="1382326" y="1549908"/>
                  </a:lnTo>
                  <a:lnTo>
                    <a:pt x="1383792" y="1588008"/>
                  </a:lnTo>
                  <a:lnTo>
                    <a:pt x="1383792" y="1613916"/>
                  </a:lnTo>
                  <a:close/>
                </a:path>
                <a:path w="1435735" h="3183890">
                  <a:moveTo>
                    <a:pt x="1367028" y="1549908"/>
                  </a:moveTo>
                  <a:lnTo>
                    <a:pt x="1366967" y="1548384"/>
                  </a:lnTo>
                  <a:lnTo>
                    <a:pt x="1367028" y="1549908"/>
                  </a:lnTo>
                  <a:close/>
                </a:path>
                <a:path w="1435735" h="3183890">
                  <a:moveTo>
                    <a:pt x="1385316" y="1787652"/>
                  </a:moveTo>
                  <a:lnTo>
                    <a:pt x="1370076" y="1787652"/>
                  </a:lnTo>
                  <a:lnTo>
                    <a:pt x="1370076" y="1717548"/>
                  </a:lnTo>
                  <a:lnTo>
                    <a:pt x="1368552" y="1673352"/>
                  </a:lnTo>
                  <a:lnTo>
                    <a:pt x="1368552" y="1661160"/>
                  </a:lnTo>
                  <a:lnTo>
                    <a:pt x="1385316" y="1661160"/>
                  </a:lnTo>
                  <a:lnTo>
                    <a:pt x="1385316" y="1787652"/>
                  </a:lnTo>
                  <a:close/>
                </a:path>
                <a:path w="1435735" h="3183890">
                  <a:moveTo>
                    <a:pt x="1386840" y="1961388"/>
                  </a:moveTo>
                  <a:lnTo>
                    <a:pt x="1371600" y="1961388"/>
                  </a:lnTo>
                  <a:lnTo>
                    <a:pt x="1370076" y="1862328"/>
                  </a:lnTo>
                  <a:lnTo>
                    <a:pt x="1370076" y="1834896"/>
                  </a:lnTo>
                  <a:lnTo>
                    <a:pt x="1386840" y="1834896"/>
                  </a:lnTo>
                  <a:lnTo>
                    <a:pt x="1386840" y="1961388"/>
                  </a:lnTo>
                  <a:close/>
                </a:path>
                <a:path w="1435735" h="3183890">
                  <a:moveTo>
                    <a:pt x="1386840" y="2135124"/>
                  </a:moveTo>
                  <a:lnTo>
                    <a:pt x="1371600" y="2135124"/>
                  </a:lnTo>
                  <a:lnTo>
                    <a:pt x="1371600" y="2008632"/>
                  </a:lnTo>
                  <a:lnTo>
                    <a:pt x="1386840" y="2008632"/>
                  </a:lnTo>
                  <a:lnTo>
                    <a:pt x="1386840" y="2135124"/>
                  </a:lnTo>
                  <a:close/>
                </a:path>
                <a:path w="1435735" h="3183890">
                  <a:moveTo>
                    <a:pt x="1386840" y="2308860"/>
                  </a:moveTo>
                  <a:lnTo>
                    <a:pt x="1370076" y="2308860"/>
                  </a:lnTo>
                  <a:lnTo>
                    <a:pt x="1370076" y="2301240"/>
                  </a:lnTo>
                  <a:lnTo>
                    <a:pt x="1371600" y="2183892"/>
                  </a:lnTo>
                  <a:lnTo>
                    <a:pt x="1371600" y="2182368"/>
                  </a:lnTo>
                  <a:lnTo>
                    <a:pt x="1386840" y="2182368"/>
                  </a:lnTo>
                  <a:lnTo>
                    <a:pt x="1386840" y="2308860"/>
                  </a:lnTo>
                  <a:close/>
                </a:path>
                <a:path w="1435735" h="3183890">
                  <a:moveTo>
                    <a:pt x="1385316" y="2482596"/>
                  </a:moveTo>
                  <a:lnTo>
                    <a:pt x="1370076" y="2482596"/>
                  </a:lnTo>
                  <a:lnTo>
                    <a:pt x="1370076" y="2356104"/>
                  </a:lnTo>
                  <a:lnTo>
                    <a:pt x="1386840" y="2356104"/>
                  </a:lnTo>
                  <a:lnTo>
                    <a:pt x="1385316" y="2420112"/>
                  </a:lnTo>
                  <a:lnTo>
                    <a:pt x="1385316" y="2482596"/>
                  </a:lnTo>
                  <a:close/>
                </a:path>
                <a:path w="1435735" h="3183890">
                  <a:moveTo>
                    <a:pt x="1383792" y="2656332"/>
                  </a:moveTo>
                  <a:lnTo>
                    <a:pt x="1368552" y="2656332"/>
                  </a:lnTo>
                  <a:lnTo>
                    <a:pt x="1368552" y="2529840"/>
                  </a:lnTo>
                  <a:lnTo>
                    <a:pt x="1385316" y="2529840"/>
                  </a:lnTo>
                  <a:lnTo>
                    <a:pt x="1385316" y="2543556"/>
                  </a:lnTo>
                  <a:lnTo>
                    <a:pt x="1383792" y="2656332"/>
                  </a:lnTo>
                  <a:close/>
                </a:path>
                <a:path w="1435735" h="3183890">
                  <a:moveTo>
                    <a:pt x="1382268" y="2830068"/>
                  </a:moveTo>
                  <a:lnTo>
                    <a:pt x="1367028" y="2830068"/>
                  </a:lnTo>
                  <a:lnTo>
                    <a:pt x="1367028" y="2795016"/>
                  </a:lnTo>
                  <a:lnTo>
                    <a:pt x="1368552" y="2703576"/>
                  </a:lnTo>
                  <a:lnTo>
                    <a:pt x="1383792" y="2703576"/>
                  </a:lnTo>
                  <a:lnTo>
                    <a:pt x="1383792" y="2795016"/>
                  </a:lnTo>
                  <a:lnTo>
                    <a:pt x="1382268" y="2830068"/>
                  </a:lnTo>
                  <a:close/>
                </a:path>
                <a:path w="1435735" h="3183890">
                  <a:moveTo>
                    <a:pt x="1380744" y="3003804"/>
                  </a:moveTo>
                  <a:lnTo>
                    <a:pt x="1365504" y="3003804"/>
                  </a:lnTo>
                  <a:lnTo>
                    <a:pt x="1365504" y="2924556"/>
                  </a:lnTo>
                  <a:lnTo>
                    <a:pt x="1367028" y="2877312"/>
                  </a:lnTo>
                  <a:lnTo>
                    <a:pt x="1382268" y="2877312"/>
                  </a:lnTo>
                  <a:lnTo>
                    <a:pt x="1382268" y="2924556"/>
                  </a:lnTo>
                  <a:lnTo>
                    <a:pt x="1380744" y="3003804"/>
                  </a:lnTo>
                  <a:close/>
                </a:path>
                <a:path w="1435735" h="3183890">
                  <a:moveTo>
                    <a:pt x="1380744" y="3105912"/>
                  </a:moveTo>
                  <a:lnTo>
                    <a:pt x="1363980" y="3104388"/>
                  </a:lnTo>
                  <a:lnTo>
                    <a:pt x="1365504" y="3051048"/>
                  </a:lnTo>
                  <a:lnTo>
                    <a:pt x="1380744" y="3051048"/>
                  </a:lnTo>
                  <a:lnTo>
                    <a:pt x="1380744" y="3057144"/>
                  </a:lnTo>
                  <a:lnTo>
                    <a:pt x="1373124" y="3057144"/>
                  </a:lnTo>
                  <a:lnTo>
                    <a:pt x="1380744" y="3057329"/>
                  </a:lnTo>
                  <a:lnTo>
                    <a:pt x="1380744" y="3105912"/>
                  </a:lnTo>
                  <a:close/>
                </a:path>
                <a:path w="1435735" h="3183890">
                  <a:moveTo>
                    <a:pt x="1371600" y="3183636"/>
                  </a:moveTo>
                  <a:lnTo>
                    <a:pt x="1309116" y="3057144"/>
                  </a:lnTo>
                  <a:lnTo>
                    <a:pt x="1365329" y="3057144"/>
                  </a:lnTo>
                  <a:lnTo>
                    <a:pt x="1363980" y="3104388"/>
                  </a:lnTo>
                  <a:lnTo>
                    <a:pt x="1380744" y="3105912"/>
                  </a:lnTo>
                  <a:lnTo>
                    <a:pt x="1411409" y="3105912"/>
                  </a:lnTo>
                  <a:lnTo>
                    <a:pt x="1371600" y="3183636"/>
                  </a:lnTo>
                  <a:close/>
                </a:path>
                <a:path w="1435735" h="3183890">
                  <a:moveTo>
                    <a:pt x="1380744" y="3057329"/>
                  </a:moveTo>
                  <a:lnTo>
                    <a:pt x="1373124" y="3057144"/>
                  </a:lnTo>
                  <a:lnTo>
                    <a:pt x="1380744" y="3057144"/>
                  </a:lnTo>
                  <a:lnTo>
                    <a:pt x="1380744" y="3057329"/>
                  </a:lnTo>
                  <a:close/>
                </a:path>
                <a:path w="1435735" h="3183890">
                  <a:moveTo>
                    <a:pt x="1411409" y="3105912"/>
                  </a:moveTo>
                  <a:lnTo>
                    <a:pt x="1380744" y="3105912"/>
                  </a:lnTo>
                  <a:lnTo>
                    <a:pt x="1380744" y="3057329"/>
                  </a:lnTo>
                  <a:lnTo>
                    <a:pt x="1435608" y="3058668"/>
                  </a:lnTo>
                  <a:lnTo>
                    <a:pt x="1411409" y="3105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57756" y="2438400"/>
              <a:ext cx="123825" cy="640080"/>
            </a:xfrm>
            <a:custGeom>
              <a:avLst/>
              <a:gdLst/>
              <a:ahLst/>
              <a:cxnLst/>
              <a:rect l="l" t="t" r="r" b="b"/>
              <a:pathLst>
                <a:path w="123825" h="640080">
                  <a:moveTo>
                    <a:pt x="15239" y="0"/>
                  </a:moveTo>
                  <a:lnTo>
                    <a:pt x="27431" y="124967"/>
                  </a:lnTo>
                  <a:lnTo>
                    <a:pt x="12191" y="126491"/>
                  </a:lnTo>
                  <a:lnTo>
                    <a:pt x="0" y="1523"/>
                  </a:lnTo>
                  <a:lnTo>
                    <a:pt x="15239" y="0"/>
                  </a:lnTo>
                  <a:close/>
                </a:path>
                <a:path w="123825" h="640080">
                  <a:moveTo>
                    <a:pt x="32003" y="172211"/>
                  </a:moveTo>
                  <a:lnTo>
                    <a:pt x="32003" y="172211"/>
                  </a:lnTo>
                  <a:lnTo>
                    <a:pt x="33527" y="187451"/>
                  </a:lnTo>
                  <a:lnTo>
                    <a:pt x="41147" y="248411"/>
                  </a:lnTo>
                  <a:lnTo>
                    <a:pt x="47243" y="297179"/>
                  </a:lnTo>
                  <a:lnTo>
                    <a:pt x="32003" y="300227"/>
                  </a:lnTo>
                  <a:lnTo>
                    <a:pt x="25907" y="249935"/>
                  </a:lnTo>
                  <a:lnTo>
                    <a:pt x="18287" y="188975"/>
                  </a:lnTo>
                  <a:lnTo>
                    <a:pt x="16763" y="173735"/>
                  </a:lnTo>
                  <a:lnTo>
                    <a:pt x="32003" y="172211"/>
                  </a:lnTo>
                  <a:close/>
                </a:path>
                <a:path w="123825" h="640080">
                  <a:moveTo>
                    <a:pt x="54863" y="344423"/>
                  </a:moveTo>
                  <a:lnTo>
                    <a:pt x="54863" y="344423"/>
                  </a:lnTo>
                  <a:lnTo>
                    <a:pt x="57911" y="367283"/>
                  </a:lnTo>
                  <a:lnTo>
                    <a:pt x="67055" y="423671"/>
                  </a:lnTo>
                  <a:lnTo>
                    <a:pt x="76199" y="467867"/>
                  </a:lnTo>
                  <a:lnTo>
                    <a:pt x="60959" y="470915"/>
                  </a:lnTo>
                  <a:lnTo>
                    <a:pt x="51815" y="426719"/>
                  </a:lnTo>
                  <a:lnTo>
                    <a:pt x="42671" y="368807"/>
                  </a:lnTo>
                  <a:lnTo>
                    <a:pt x="38099" y="347471"/>
                  </a:lnTo>
                  <a:lnTo>
                    <a:pt x="54863" y="344423"/>
                  </a:lnTo>
                  <a:close/>
                </a:path>
                <a:path w="123825" h="640080">
                  <a:moveTo>
                    <a:pt x="86867" y="513587"/>
                  </a:moveTo>
                  <a:lnTo>
                    <a:pt x="86867" y="513587"/>
                  </a:lnTo>
                  <a:lnTo>
                    <a:pt x="91439" y="533399"/>
                  </a:lnTo>
                  <a:lnTo>
                    <a:pt x="99059" y="559307"/>
                  </a:lnTo>
                  <a:lnTo>
                    <a:pt x="106679" y="583691"/>
                  </a:lnTo>
                  <a:lnTo>
                    <a:pt x="114299" y="609599"/>
                  </a:lnTo>
                  <a:lnTo>
                    <a:pt x="114299" y="608075"/>
                  </a:lnTo>
                  <a:lnTo>
                    <a:pt x="123443" y="632459"/>
                  </a:lnTo>
                  <a:lnTo>
                    <a:pt x="123443" y="633983"/>
                  </a:lnTo>
                  <a:lnTo>
                    <a:pt x="108203" y="640079"/>
                  </a:lnTo>
                  <a:lnTo>
                    <a:pt x="108203" y="638555"/>
                  </a:lnTo>
                  <a:lnTo>
                    <a:pt x="99059" y="614171"/>
                  </a:lnTo>
                  <a:lnTo>
                    <a:pt x="91439" y="588263"/>
                  </a:lnTo>
                  <a:lnTo>
                    <a:pt x="83819" y="563879"/>
                  </a:lnTo>
                  <a:lnTo>
                    <a:pt x="76199" y="536447"/>
                  </a:lnTo>
                  <a:lnTo>
                    <a:pt x="71627" y="518159"/>
                  </a:lnTo>
                  <a:lnTo>
                    <a:pt x="86867" y="5135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486" y="3115818"/>
              <a:ext cx="77723" cy="1188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7974" y="3259074"/>
              <a:ext cx="114299" cy="8534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229612" y="3345180"/>
              <a:ext cx="817244" cy="111760"/>
            </a:xfrm>
            <a:custGeom>
              <a:avLst/>
              <a:gdLst/>
              <a:ahLst/>
              <a:cxnLst/>
              <a:rect l="l" t="t" r="r" b="b"/>
              <a:pathLst>
                <a:path w="817244" h="111760">
                  <a:moveTo>
                    <a:pt x="4571" y="0"/>
                  </a:moveTo>
                  <a:lnTo>
                    <a:pt x="4571" y="0"/>
                  </a:lnTo>
                  <a:lnTo>
                    <a:pt x="27431" y="7619"/>
                  </a:lnTo>
                  <a:lnTo>
                    <a:pt x="51815" y="13715"/>
                  </a:lnTo>
                  <a:lnTo>
                    <a:pt x="77723" y="19811"/>
                  </a:lnTo>
                  <a:lnTo>
                    <a:pt x="103631" y="25907"/>
                  </a:lnTo>
                  <a:lnTo>
                    <a:pt x="126491" y="28955"/>
                  </a:lnTo>
                  <a:lnTo>
                    <a:pt x="124967" y="45719"/>
                  </a:lnTo>
                  <a:lnTo>
                    <a:pt x="100583" y="41147"/>
                  </a:lnTo>
                  <a:lnTo>
                    <a:pt x="74675" y="35051"/>
                  </a:lnTo>
                  <a:lnTo>
                    <a:pt x="48767" y="28955"/>
                  </a:lnTo>
                  <a:lnTo>
                    <a:pt x="22859" y="22859"/>
                  </a:lnTo>
                  <a:lnTo>
                    <a:pt x="0" y="15239"/>
                  </a:lnTo>
                  <a:lnTo>
                    <a:pt x="4571" y="0"/>
                  </a:lnTo>
                  <a:close/>
                </a:path>
                <a:path w="817244" h="111760">
                  <a:moveTo>
                    <a:pt x="173735" y="36575"/>
                  </a:moveTo>
                  <a:lnTo>
                    <a:pt x="182879" y="36575"/>
                  </a:lnTo>
                  <a:lnTo>
                    <a:pt x="237743" y="42671"/>
                  </a:lnTo>
                  <a:lnTo>
                    <a:pt x="292607" y="47243"/>
                  </a:lnTo>
                  <a:lnTo>
                    <a:pt x="298703" y="47243"/>
                  </a:lnTo>
                  <a:lnTo>
                    <a:pt x="297179" y="62483"/>
                  </a:lnTo>
                  <a:lnTo>
                    <a:pt x="291083" y="62483"/>
                  </a:lnTo>
                  <a:lnTo>
                    <a:pt x="236219" y="57911"/>
                  </a:lnTo>
                  <a:lnTo>
                    <a:pt x="181355" y="53339"/>
                  </a:lnTo>
                  <a:lnTo>
                    <a:pt x="172211" y="51815"/>
                  </a:lnTo>
                  <a:lnTo>
                    <a:pt x="173735" y="36575"/>
                  </a:lnTo>
                  <a:close/>
                </a:path>
                <a:path w="817244" h="111760">
                  <a:moveTo>
                    <a:pt x="345947" y="50291"/>
                  </a:moveTo>
                  <a:lnTo>
                    <a:pt x="347471" y="50291"/>
                  </a:lnTo>
                  <a:lnTo>
                    <a:pt x="400811" y="51815"/>
                  </a:lnTo>
                  <a:lnTo>
                    <a:pt x="426719" y="53339"/>
                  </a:lnTo>
                  <a:lnTo>
                    <a:pt x="451103" y="54863"/>
                  </a:lnTo>
                  <a:lnTo>
                    <a:pt x="472439" y="56387"/>
                  </a:lnTo>
                  <a:lnTo>
                    <a:pt x="470915" y="71627"/>
                  </a:lnTo>
                  <a:lnTo>
                    <a:pt x="451103" y="70103"/>
                  </a:lnTo>
                  <a:lnTo>
                    <a:pt x="425195" y="68579"/>
                  </a:lnTo>
                  <a:lnTo>
                    <a:pt x="399287" y="68579"/>
                  </a:lnTo>
                  <a:lnTo>
                    <a:pt x="345947" y="65531"/>
                  </a:lnTo>
                  <a:lnTo>
                    <a:pt x="345947" y="50291"/>
                  </a:lnTo>
                  <a:close/>
                </a:path>
                <a:path w="817244" h="111760">
                  <a:moveTo>
                    <a:pt x="519683" y="57911"/>
                  </a:moveTo>
                  <a:lnTo>
                    <a:pt x="522731" y="59435"/>
                  </a:lnTo>
                  <a:lnTo>
                    <a:pt x="545591" y="60959"/>
                  </a:lnTo>
                  <a:lnTo>
                    <a:pt x="565403" y="62483"/>
                  </a:lnTo>
                  <a:lnTo>
                    <a:pt x="586739" y="65531"/>
                  </a:lnTo>
                  <a:lnTo>
                    <a:pt x="605027" y="68579"/>
                  </a:lnTo>
                  <a:lnTo>
                    <a:pt x="621791" y="71627"/>
                  </a:lnTo>
                  <a:lnTo>
                    <a:pt x="638555" y="74675"/>
                  </a:lnTo>
                  <a:lnTo>
                    <a:pt x="646175" y="76199"/>
                  </a:lnTo>
                  <a:lnTo>
                    <a:pt x="643127" y="91439"/>
                  </a:lnTo>
                  <a:lnTo>
                    <a:pt x="635507" y="89915"/>
                  </a:lnTo>
                  <a:lnTo>
                    <a:pt x="618743" y="86867"/>
                  </a:lnTo>
                  <a:lnTo>
                    <a:pt x="618743" y="86867"/>
                  </a:lnTo>
                  <a:lnTo>
                    <a:pt x="521207" y="74675"/>
                  </a:lnTo>
                  <a:lnTo>
                    <a:pt x="518159" y="74675"/>
                  </a:lnTo>
                  <a:lnTo>
                    <a:pt x="519683" y="57911"/>
                  </a:lnTo>
                  <a:close/>
                </a:path>
                <a:path w="817244" h="111760">
                  <a:moveTo>
                    <a:pt x="691895" y="83819"/>
                  </a:moveTo>
                  <a:lnTo>
                    <a:pt x="696467" y="83819"/>
                  </a:lnTo>
                  <a:lnTo>
                    <a:pt x="696467" y="83819"/>
                  </a:lnTo>
                  <a:lnTo>
                    <a:pt x="710183" y="85343"/>
                  </a:lnTo>
                  <a:lnTo>
                    <a:pt x="734567" y="88391"/>
                  </a:lnTo>
                  <a:lnTo>
                    <a:pt x="757427" y="89915"/>
                  </a:lnTo>
                  <a:lnTo>
                    <a:pt x="778763" y="91439"/>
                  </a:lnTo>
                  <a:lnTo>
                    <a:pt x="798575" y="92963"/>
                  </a:lnTo>
                  <a:lnTo>
                    <a:pt x="815339" y="94487"/>
                  </a:lnTo>
                  <a:lnTo>
                    <a:pt x="816863" y="94487"/>
                  </a:lnTo>
                  <a:lnTo>
                    <a:pt x="815339" y="111251"/>
                  </a:lnTo>
                  <a:lnTo>
                    <a:pt x="813815" y="111251"/>
                  </a:lnTo>
                  <a:lnTo>
                    <a:pt x="797051" y="109727"/>
                  </a:lnTo>
                  <a:lnTo>
                    <a:pt x="777239" y="108203"/>
                  </a:lnTo>
                  <a:lnTo>
                    <a:pt x="755903" y="106679"/>
                  </a:lnTo>
                  <a:lnTo>
                    <a:pt x="733043" y="103631"/>
                  </a:lnTo>
                  <a:lnTo>
                    <a:pt x="708659" y="102107"/>
                  </a:lnTo>
                  <a:lnTo>
                    <a:pt x="694943" y="100583"/>
                  </a:lnTo>
                  <a:lnTo>
                    <a:pt x="690371" y="99059"/>
                  </a:lnTo>
                  <a:lnTo>
                    <a:pt x="691895" y="838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386" y="3449574"/>
              <a:ext cx="105155" cy="9448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166872" y="3578352"/>
              <a:ext cx="127000" cy="2044064"/>
            </a:xfrm>
            <a:custGeom>
              <a:avLst/>
              <a:gdLst/>
              <a:ahLst/>
              <a:cxnLst/>
              <a:rect l="l" t="t" r="r" b="b"/>
              <a:pathLst>
                <a:path w="127000" h="2044064">
                  <a:moveTo>
                    <a:pt x="50291" y="0"/>
                  </a:moveTo>
                  <a:lnTo>
                    <a:pt x="51815" y="4571"/>
                  </a:lnTo>
                  <a:lnTo>
                    <a:pt x="53339" y="13715"/>
                  </a:lnTo>
                  <a:lnTo>
                    <a:pt x="54863" y="22859"/>
                  </a:lnTo>
                  <a:lnTo>
                    <a:pt x="56387" y="33527"/>
                  </a:lnTo>
                  <a:lnTo>
                    <a:pt x="57911" y="44195"/>
                  </a:lnTo>
                  <a:lnTo>
                    <a:pt x="59435" y="56387"/>
                  </a:lnTo>
                  <a:lnTo>
                    <a:pt x="59435" y="70103"/>
                  </a:lnTo>
                  <a:lnTo>
                    <a:pt x="60959" y="85343"/>
                  </a:lnTo>
                  <a:lnTo>
                    <a:pt x="62483" y="102107"/>
                  </a:lnTo>
                  <a:lnTo>
                    <a:pt x="62483" y="120395"/>
                  </a:lnTo>
                  <a:lnTo>
                    <a:pt x="64007" y="126491"/>
                  </a:lnTo>
                  <a:lnTo>
                    <a:pt x="47243" y="126491"/>
                  </a:lnTo>
                  <a:lnTo>
                    <a:pt x="47243" y="121919"/>
                  </a:lnTo>
                  <a:lnTo>
                    <a:pt x="47243" y="103631"/>
                  </a:lnTo>
                  <a:lnTo>
                    <a:pt x="45719" y="86867"/>
                  </a:lnTo>
                  <a:lnTo>
                    <a:pt x="35051" y="3047"/>
                  </a:lnTo>
                  <a:lnTo>
                    <a:pt x="50291" y="0"/>
                  </a:lnTo>
                  <a:close/>
                </a:path>
                <a:path w="127000" h="2044064">
                  <a:moveTo>
                    <a:pt x="65531" y="173735"/>
                  </a:moveTo>
                  <a:lnTo>
                    <a:pt x="65531" y="185927"/>
                  </a:lnTo>
                  <a:lnTo>
                    <a:pt x="67055" y="211835"/>
                  </a:lnTo>
                  <a:lnTo>
                    <a:pt x="68579" y="239267"/>
                  </a:lnTo>
                  <a:lnTo>
                    <a:pt x="70103" y="268223"/>
                  </a:lnTo>
                  <a:lnTo>
                    <a:pt x="70103" y="283463"/>
                  </a:lnTo>
                  <a:lnTo>
                    <a:pt x="70103" y="300227"/>
                  </a:lnTo>
                  <a:lnTo>
                    <a:pt x="54863" y="300227"/>
                  </a:lnTo>
                  <a:lnTo>
                    <a:pt x="54863" y="284987"/>
                  </a:lnTo>
                  <a:lnTo>
                    <a:pt x="53339" y="269747"/>
                  </a:lnTo>
                  <a:lnTo>
                    <a:pt x="51815" y="239267"/>
                  </a:lnTo>
                  <a:lnTo>
                    <a:pt x="51815" y="211835"/>
                  </a:lnTo>
                  <a:lnTo>
                    <a:pt x="50291" y="185927"/>
                  </a:lnTo>
                  <a:lnTo>
                    <a:pt x="50291" y="173735"/>
                  </a:lnTo>
                  <a:lnTo>
                    <a:pt x="65531" y="173735"/>
                  </a:lnTo>
                  <a:close/>
                </a:path>
                <a:path w="127000" h="2044064">
                  <a:moveTo>
                    <a:pt x="71627" y="347471"/>
                  </a:moveTo>
                  <a:lnTo>
                    <a:pt x="73151" y="370331"/>
                  </a:lnTo>
                  <a:lnTo>
                    <a:pt x="73151" y="408431"/>
                  </a:lnTo>
                  <a:lnTo>
                    <a:pt x="74675" y="448055"/>
                  </a:lnTo>
                  <a:lnTo>
                    <a:pt x="74675" y="473963"/>
                  </a:lnTo>
                  <a:lnTo>
                    <a:pt x="59435" y="473963"/>
                  </a:lnTo>
                  <a:lnTo>
                    <a:pt x="59435" y="449579"/>
                  </a:lnTo>
                  <a:lnTo>
                    <a:pt x="57911" y="408431"/>
                  </a:lnTo>
                  <a:lnTo>
                    <a:pt x="57911" y="409955"/>
                  </a:lnTo>
                  <a:lnTo>
                    <a:pt x="56387" y="371855"/>
                  </a:lnTo>
                  <a:lnTo>
                    <a:pt x="56387" y="347471"/>
                  </a:lnTo>
                  <a:lnTo>
                    <a:pt x="71627" y="347471"/>
                  </a:lnTo>
                  <a:close/>
                </a:path>
                <a:path w="127000" h="2044064">
                  <a:moveTo>
                    <a:pt x="76199" y="521207"/>
                  </a:moveTo>
                  <a:lnTo>
                    <a:pt x="76199" y="533399"/>
                  </a:lnTo>
                  <a:lnTo>
                    <a:pt x="76199" y="577595"/>
                  </a:lnTo>
                  <a:lnTo>
                    <a:pt x="76199" y="624839"/>
                  </a:lnTo>
                  <a:lnTo>
                    <a:pt x="76199" y="647699"/>
                  </a:lnTo>
                  <a:lnTo>
                    <a:pt x="60959" y="647699"/>
                  </a:lnTo>
                  <a:lnTo>
                    <a:pt x="60959" y="624839"/>
                  </a:lnTo>
                  <a:lnTo>
                    <a:pt x="60959" y="577595"/>
                  </a:lnTo>
                  <a:lnTo>
                    <a:pt x="59435" y="533399"/>
                  </a:lnTo>
                  <a:lnTo>
                    <a:pt x="59435" y="521207"/>
                  </a:lnTo>
                  <a:lnTo>
                    <a:pt x="76199" y="521207"/>
                  </a:lnTo>
                  <a:close/>
                </a:path>
                <a:path w="127000" h="2044064">
                  <a:moveTo>
                    <a:pt x="77723" y="694943"/>
                  </a:moveTo>
                  <a:lnTo>
                    <a:pt x="77723" y="722375"/>
                  </a:lnTo>
                  <a:lnTo>
                    <a:pt x="77723" y="821435"/>
                  </a:lnTo>
                  <a:lnTo>
                    <a:pt x="62483" y="821435"/>
                  </a:lnTo>
                  <a:lnTo>
                    <a:pt x="60959" y="722375"/>
                  </a:lnTo>
                  <a:lnTo>
                    <a:pt x="60959" y="694943"/>
                  </a:lnTo>
                  <a:lnTo>
                    <a:pt x="77723" y="694943"/>
                  </a:lnTo>
                  <a:close/>
                </a:path>
                <a:path w="127000" h="2044064">
                  <a:moveTo>
                    <a:pt x="77723" y="868679"/>
                  </a:moveTo>
                  <a:lnTo>
                    <a:pt x="77723" y="932687"/>
                  </a:lnTo>
                  <a:lnTo>
                    <a:pt x="77723" y="995171"/>
                  </a:lnTo>
                  <a:lnTo>
                    <a:pt x="62483" y="995171"/>
                  </a:lnTo>
                  <a:lnTo>
                    <a:pt x="62483" y="932687"/>
                  </a:lnTo>
                  <a:lnTo>
                    <a:pt x="62483" y="868679"/>
                  </a:lnTo>
                  <a:lnTo>
                    <a:pt x="77723" y="868679"/>
                  </a:lnTo>
                  <a:close/>
                </a:path>
                <a:path w="127000" h="2044064">
                  <a:moveTo>
                    <a:pt x="77723" y="1042415"/>
                  </a:moveTo>
                  <a:lnTo>
                    <a:pt x="77723" y="1043939"/>
                  </a:lnTo>
                  <a:lnTo>
                    <a:pt x="77723" y="1161287"/>
                  </a:lnTo>
                  <a:lnTo>
                    <a:pt x="77723" y="1168907"/>
                  </a:lnTo>
                  <a:lnTo>
                    <a:pt x="60959" y="1168907"/>
                  </a:lnTo>
                  <a:lnTo>
                    <a:pt x="60959" y="1161287"/>
                  </a:lnTo>
                  <a:lnTo>
                    <a:pt x="62483" y="1043939"/>
                  </a:lnTo>
                  <a:lnTo>
                    <a:pt x="62483" y="1042415"/>
                  </a:lnTo>
                  <a:lnTo>
                    <a:pt x="77723" y="1042415"/>
                  </a:lnTo>
                  <a:close/>
                </a:path>
                <a:path w="127000" h="2044064">
                  <a:moveTo>
                    <a:pt x="77723" y="1216151"/>
                  </a:moveTo>
                  <a:lnTo>
                    <a:pt x="76199" y="1280159"/>
                  </a:lnTo>
                  <a:lnTo>
                    <a:pt x="76199" y="1342643"/>
                  </a:lnTo>
                  <a:lnTo>
                    <a:pt x="60959" y="1342643"/>
                  </a:lnTo>
                  <a:lnTo>
                    <a:pt x="60959" y="1280159"/>
                  </a:lnTo>
                  <a:lnTo>
                    <a:pt x="60959" y="1216151"/>
                  </a:lnTo>
                  <a:lnTo>
                    <a:pt x="77723" y="1216151"/>
                  </a:lnTo>
                  <a:close/>
                </a:path>
                <a:path w="127000" h="2044064">
                  <a:moveTo>
                    <a:pt x="76199" y="1389887"/>
                  </a:moveTo>
                  <a:lnTo>
                    <a:pt x="76199" y="1403603"/>
                  </a:lnTo>
                  <a:lnTo>
                    <a:pt x="74675" y="1516379"/>
                  </a:lnTo>
                  <a:lnTo>
                    <a:pt x="59435" y="1516379"/>
                  </a:lnTo>
                  <a:lnTo>
                    <a:pt x="59435" y="1403603"/>
                  </a:lnTo>
                  <a:lnTo>
                    <a:pt x="59435" y="1389887"/>
                  </a:lnTo>
                  <a:lnTo>
                    <a:pt x="76199" y="1389887"/>
                  </a:lnTo>
                  <a:close/>
                </a:path>
                <a:path w="127000" h="2044064">
                  <a:moveTo>
                    <a:pt x="74675" y="1563623"/>
                  </a:moveTo>
                  <a:lnTo>
                    <a:pt x="74675" y="1655063"/>
                  </a:lnTo>
                  <a:lnTo>
                    <a:pt x="73151" y="1690115"/>
                  </a:lnTo>
                  <a:lnTo>
                    <a:pt x="57911" y="1690115"/>
                  </a:lnTo>
                  <a:lnTo>
                    <a:pt x="57911" y="1655063"/>
                  </a:lnTo>
                  <a:lnTo>
                    <a:pt x="59435" y="1563623"/>
                  </a:lnTo>
                  <a:lnTo>
                    <a:pt x="74675" y="1563623"/>
                  </a:lnTo>
                  <a:close/>
                </a:path>
                <a:path w="127000" h="2044064">
                  <a:moveTo>
                    <a:pt x="73151" y="1737359"/>
                  </a:moveTo>
                  <a:lnTo>
                    <a:pt x="73151" y="1784603"/>
                  </a:lnTo>
                  <a:lnTo>
                    <a:pt x="71627" y="1863851"/>
                  </a:lnTo>
                  <a:lnTo>
                    <a:pt x="56387" y="1863851"/>
                  </a:lnTo>
                  <a:lnTo>
                    <a:pt x="56387" y="1784603"/>
                  </a:lnTo>
                  <a:lnTo>
                    <a:pt x="57911" y="1737359"/>
                  </a:lnTo>
                  <a:lnTo>
                    <a:pt x="73151" y="1737359"/>
                  </a:lnTo>
                  <a:close/>
                </a:path>
                <a:path w="127000" h="2044064">
                  <a:moveTo>
                    <a:pt x="71627" y="1911095"/>
                  </a:moveTo>
                  <a:lnTo>
                    <a:pt x="71627" y="1965959"/>
                  </a:lnTo>
                  <a:lnTo>
                    <a:pt x="54863" y="1964435"/>
                  </a:lnTo>
                  <a:lnTo>
                    <a:pt x="56387" y="1911095"/>
                  </a:lnTo>
                  <a:lnTo>
                    <a:pt x="71627" y="1911095"/>
                  </a:lnTo>
                  <a:close/>
                </a:path>
                <a:path w="127000" h="2044064">
                  <a:moveTo>
                    <a:pt x="0" y="1917191"/>
                  </a:moveTo>
                  <a:lnTo>
                    <a:pt x="64007" y="1917191"/>
                  </a:lnTo>
                  <a:lnTo>
                    <a:pt x="126491" y="1918715"/>
                  </a:lnTo>
                  <a:lnTo>
                    <a:pt x="62483" y="2043683"/>
                  </a:lnTo>
                  <a:lnTo>
                    <a:pt x="0" y="1917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28288" y="2438400"/>
              <a:ext cx="1435735" cy="3183890"/>
            </a:xfrm>
            <a:custGeom>
              <a:avLst/>
              <a:gdLst/>
              <a:ahLst/>
              <a:cxnLst/>
              <a:rect l="l" t="t" r="r" b="b"/>
              <a:pathLst>
                <a:path w="1435735" h="3183890">
                  <a:moveTo>
                    <a:pt x="12192" y="126492"/>
                  </a:moveTo>
                  <a:lnTo>
                    <a:pt x="0" y="1524"/>
                  </a:lnTo>
                  <a:lnTo>
                    <a:pt x="15240" y="0"/>
                  </a:lnTo>
                  <a:lnTo>
                    <a:pt x="27432" y="124968"/>
                  </a:lnTo>
                  <a:lnTo>
                    <a:pt x="12192" y="126492"/>
                  </a:lnTo>
                  <a:close/>
                </a:path>
                <a:path w="1435735" h="3183890">
                  <a:moveTo>
                    <a:pt x="32004" y="300228"/>
                  </a:moveTo>
                  <a:lnTo>
                    <a:pt x="25908" y="249936"/>
                  </a:lnTo>
                  <a:lnTo>
                    <a:pt x="18288" y="188976"/>
                  </a:lnTo>
                  <a:lnTo>
                    <a:pt x="16764" y="173736"/>
                  </a:lnTo>
                  <a:lnTo>
                    <a:pt x="32004" y="172212"/>
                  </a:lnTo>
                  <a:lnTo>
                    <a:pt x="33528" y="187452"/>
                  </a:lnTo>
                  <a:lnTo>
                    <a:pt x="47244" y="297180"/>
                  </a:lnTo>
                  <a:lnTo>
                    <a:pt x="32004" y="300228"/>
                  </a:lnTo>
                  <a:close/>
                </a:path>
                <a:path w="1435735" h="3183890">
                  <a:moveTo>
                    <a:pt x="60960" y="470916"/>
                  </a:moveTo>
                  <a:lnTo>
                    <a:pt x="51816" y="426720"/>
                  </a:lnTo>
                  <a:lnTo>
                    <a:pt x="42672" y="368808"/>
                  </a:lnTo>
                  <a:lnTo>
                    <a:pt x="39624" y="347472"/>
                  </a:lnTo>
                  <a:lnTo>
                    <a:pt x="54864" y="344424"/>
                  </a:lnTo>
                  <a:lnTo>
                    <a:pt x="57912" y="367284"/>
                  </a:lnTo>
                  <a:lnTo>
                    <a:pt x="68580" y="423672"/>
                  </a:lnTo>
                  <a:lnTo>
                    <a:pt x="76200" y="467868"/>
                  </a:lnTo>
                  <a:lnTo>
                    <a:pt x="60960" y="470916"/>
                  </a:lnTo>
                  <a:close/>
                </a:path>
                <a:path w="1435735" h="3183890">
                  <a:moveTo>
                    <a:pt x="109728" y="640080"/>
                  </a:moveTo>
                  <a:lnTo>
                    <a:pt x="108204" y="638556"/>
                  </a:lnTo>
                  <a:lnTo>
                    <a:pt x="99060" y="614172"/>
                  </a:lnTo>
                  <a:lnTo>
                    <a:pt x="91440" y="588264"/>
                  </a:lnTo>
                  <a:lnTo>
                    <a:pt x="83820" y="563880"/>
                  </a:lnTo>
                  <a:lnTo>
                    <a:pt x="76200" y="536448"/>
                  </a:lnTo>
                  <a:lnTo>
                    <a:pt x="71628" y="518160"/>
                  </a:lnTo>
                  <a:lnTo>
                    <a:pt x="86868" y="513588"/>
                  </a:lnTo>
                  <a:lnTo>
                    <a:pt x="91440" y="533400"/>
                  </a:lnTo>
                  <a:lnTo>
                    <a:pt x="99060" y="559308"/>
                  </a:lnTo>
                  <a:lnTo>
                    <a:pt x="106680" y="583692"/>
                  </a:lnTo>
                  <a:lnTo>
                    <a:pt x="114300" y="609600"/>
                  </a:lnTo>
                  <a:lnTo>
                    <a:pt x="114871" y="609600"/>
                  </a:lnTo>
                  <a:lnTo>
                    <a:pt x="123444" y="632460"/>
                  </a:lnTo>
                  <a:lnTo>
                    <a:pt x="123444" y="633984"/>
                  </a:lnTo>
                  <a:lnTo>
                    <a:pt x="109728" y="640080"/>
                  </a:lnTo>
                  <a:close/>
                </a:path>
                <a:path w="1435735" h="3183890">
                  <a:moveTo>
                    <a:pt x="114871" y="609600"/>
                  </a:moveTo>
                  <a:lnTo>
                    <a:pt x="114300" y="609600"/>
                  </a:lnTo>
                  <a:lnTo>
                    <a:pt x="114300" y="608076"/>
                  </a:lnTo>
                  <a:lnTo>
                    <a:pt x="114871" y="609600"/>
                  </a:lnTo>
                  <a:close/>
                </a:path>
                <a:path w="1435735" h="3183890">
                  <a:moveTo>
                    <a:pt x="190500" y="795528"/>
                  </a:moveTo>
                  <a:lnTo>
                    <a:pt x="185928" y="787908"/>
                  </a:lnTo>
                  <a:lnTo>
                    <a:pt x="172212" y="769620"/>
                  </a:lnTo>
                  <a:lnTo>
                    <a:pt x="160020" y="749808"/>
                  </a:lnTo>
                  <a:lnTo>
                    <a:pt x="149352" y="728472"/>
                  </a:lnTo>
                  <a:lnTo>
                    <a:pt x="137160" y="707136"/>
                  </a:lnTo>
                  <a:lnTo>
                    <a:pt x="128016" y="684276"/>
                  </a:lnTo>
                  <a:lnTo>
                    <a:pt x="126492" y="684276"/>
                  </a:lnTo>
                  <a:lnTo>
                    <a:pt x="141732" y="678180"/>
                  </a:lnTo>
                  <a:lnTo>
                    <a:pt x="152400" y="701040"/>
                  </a:lnTo>
                  <a:lnTo>
                    <a:pt x="153162" y="701040"/>
                  </a:lnTo>
                  <a:lnTo>
                    <a:pt x="173736" y="742188"/>
                  </a:lnTo>
                  <a:lnTo>
                    <a:pt x="174673" y="742188"/>
                  </a:lnTo>
                  <a:lnTo>
                    <a:pt x="185928" y="760476"/>
                  </a:lnTo>
                  <a:lnTo>
                    <a:pt x="198120" y="778764"/>
                  </a:lnTo>
                  <a:lnTo>
                    <a:pt x="202692" y="784860"/>
                  </a:lnTo>
                  <a:lnTo>
                    <a:pt x="190500" y="795528"/>
                  </a:lnTo>
                  <a:close/>
                </a:path>
                <a:path w="1435735" h="3183890">
                  <a:moveTo>
                    <a:pt x="153162" y="701040"/>
                  </a:moveTo>
                  <a:lnTo>
                    <a:pt x="152400" y="701040"/>
                  </a:lnTo>
                  <a:lnTo>
                    <a:pt x="152400" y="699516"/>
                  </a:lnTo>
                  <a:lnTo>
                    <a:pt x="153162" y="701040"/>
                  </a:lnTo>
                  <a:close/>
                </a:path>
                <a:path w="1435735" h="3183890">
                  <a:moveTo>
                    <a:pt x="174673" y="742188"/>
                  </a:moveTo>
                  <a:lnTo>
                    <a:pt x="173736" y="742188"/>
                  </a:lnTo>
                  <a:lnTo>
                    <a:pt x="173736" y="740664"/>
                  </a:lnTo>
                  <a:lnTo>
                    <a:pt x="174673" y="742188"/>
                  </a:lnTo>
                  <a:close/>
                </a:path>
                <a:path w="1435735" h="3183890">
                  <a:moveTo>
                    <a:pt x="327660" y="905256"/>
                  </a:moveTo>
                  <a:lnTo>
                    <a:pt x="283464" y="882396"/>
                  </a:lnTo>
                  <a:lnTo>
                    <a:pt x="245364" y="854964"/>
                  </a:lnTo>
                  <a:lnTo>
                    <a:pt x="222504" y="832104"/>
                  </a:lnTo>
                  <a:lnTo>
                    <a:pt x="233172" y="821436"/>
                  </a:lnTo>
                  <a:lnTo>
                    <a:pt x="240792" y="829056"/>
                  </a:lnTo>
                  <a:lnTo>
                    <a:pt x="256032" y="842772"/>
                  </a:lnTo>
                  <a:lnTo>
                    <a:pt x="272796" y="856488"/>
                  </a:lnTo>
                  <a:lnTo>
                    <a:pt x="291084" y="868680"/>
                  </a:lnTo>
                  <a:lnTo>
                    <a:pt x="310896" y="879348"/>
                  </a:lnTo>
                  <a:lnTo>
                    <a:pt x="332232" y="890016"/>
                  </a:lnTo>
                  <a:lnTo>
                    <a:pt x="333756" y="890016"/>
                  </a:lnTo>
                  <a:lnTo>
                    <a:pt x="327660" y="905256"/>
                  </a:lnTo>
                  <a:close/>
                </a:path>
                <a:path w="1435735" h="3183890">
                  <a:moveTo>
                    <a:pt x="496824" y="952500"/>
                  </a:moveTo>
                  <a:lnTo>
                    <a:pt x="472440" y="947928"/>
                  </a:lnTo>
                  <a:lnTo>
                    <a:pt x="420624" y="935736"/>
                  </a:lnTo>
                  <a:lnTo>
                    <a:pt x="396240" y="929640"/>
                  </a:lnTo>
                  <a:lnTo>
                    <a:pt x="371856" y="922020"/>
                  </a:lnTo>
                  <a:lnTo>
                    <a:pt x="377952" y="906780"/>
                  </a:lnTo>
                  <a:lnTo>
                    <a:pt x="400812" y="914400"/>
                  </a:lnTo>
                  <a:lnTo>
                    <a:pt x="399288" y="914400"/>
                  </a:lnTo>
                  <a:lnTo>
                    <a:pt x="425196" y="920496"/>
                  </a:lnTo>
                  <a:lnTo>
                    <a:pt x="423672" y="920496"/>
                  </a:lnTo>
                  <a:lnTo>
                    <a:pt x="475488" y="932688"/>
                  </a:lnTo>
                  <a:lnTo>
                    <a:pt x="498348" y="935736"/>
                  </a:lnTo>
                  <a:lnTo>
                    <a:pt x="496824" y="952500"/>
                  </a:lnTo>
                  <a:close/>
                </a:path>
                <a:path w="1435735" h="3183890">
                  <a:moveTo>
                    <a:pt x="670560" y="969264"/>
                  </a:moveTo>
                  <a:lnTo>
                    <a:pt x="664464" y="969264"/>
                  </a:lnTo>
                  <a:lnTo>
                    <a:pt x="553212" y="960120"/>
                  </a:lnTo>
                  <a:lnTo>
                    <a:pt x="544068" y="958596"/>
                  </a:lnTo>
                  <a:lnTo>
                    <a:pt x="545592" y="943356"/>
                  </a:lnTo>
                  <a:lnTo>
                    <a:pt x="554736" y="943356"/>
                  </a:lnTo>
                  <a:lnTo>
                    <a:pt x="609600" y="949452"/>
                  </a:lnTo>
                  <a:lnTo>
                    <a:pt x="664464" y="954024"/>
                  </a:lnTo>
                  <a:lnTo>
                    <a:pt x="670560" y="954024"/>
                  </a:lnTo>
                  <a:lnTo>
                    <a:pt x="670560" y="969264"/>
                  </a:lnTo>
                  <a:close/>
                </a:path>
                <a:path w="1435735" h="3183890">
                  <a:moveTo>
                    <a:pt x="842772" y="978408"/>
                  </a:moveTo>
                  <a:lnTo>
                    <a:pt x="822960" y="976884"/>
                  </a:lnTo>
                  <a:lnTo>
                    <a:pt x="797052" y="975360"/>
                  </a:lnTo>
                  <a:lnTo>
                    <a:pt x="771144" y="975360"/>
                  </a:lnTo>
                  <a:lnTo>
                    <a:pt x="717804" y="972312"/>
                  </a:lnTo>
                  <a:lnTo>
                    <a:pt x="717804" y="957072"/>
                  </a:lnTo>
                  <a:lnTo>
                    <a:pt x="719328" y="957072"/>
                  </a:lnTo>
                  <a:lnTo>
                    <a:pt x="772668" y="958596"/>
                  </a:lnTo>
                  <a:lnTo>
                    <a:pt x="822960" y="961644"/>
                  </a:lnTo>
                  <a:lnTo>
                    <a:pt x="844296" y="963168"/>
                  </a:lnTo>
                  <a:lnTo>
                    <a:pt x="842772" y="978408"/>
                  </a:lnTo>
                  <a:close/>
                </a:path>
                <a:path w="1435735" h="3183890">
                  <a:moveTo>
                    <a:pt x="1014984" y="998220"/>
                  </a:moveTo>
                  <a:lnTo>
                    <a:pt x="955548" y="987552"/>
                  </a:lnTo>
                  <a:lnTo>
                    <a:pt x="915924" y="982980"/>
                  </a:lnTo>
                  <a:lnTo>
                    <a:pt x="893064" y="981456"/>
                  </a:lnTo>
                  <a:lnTo>
                    <a:pt x="890016" y="981456"/>
                  </a:lnTo>
                  <a:lnTo>
                    <a:pt x="891540" y="964692"/>
                  </a:lnTo>
                  <a:lnTo>
                    <a:pt x="894588" y="966216"/>
                  </a:lnTo>
                  <a:lnTo>
                    <a:pt x="938784" y="969264"/>
                  </a:lnTo>
                  <a:lnTo>
                    <a:pt x="958596" y="972312"/>
                  </a:lnTo>
                  <a:lnTo>
                    <a:pt x="995172" y="978408"/>
                  </a:lnTo>
                  <a:lnTo>
                    <a:pt x="1018032" y="982980"/>
                  </a:lnTo>
                  <a:lnTo>
                    <a:pt x="1014984" y="998220"/>
                  </a:lnTo>
                  <a:close/>
                </a:path>
                <a:path w="1435735" h="3183890">
                  <a:moveTo>
                    <a:pt x="1187196" y="1018032"/>
                  </a:moveTo>
                  <a:lnTo>
                    <a:pt x="1127760" y="1013460"/>
                  </a:lnTo>
                  <a:lnTo>
                    <a:pt x="1104900" y="1010412"/>
                  </a:lnTo>
                  <a:lnTo>
                    <a:pt x="1080516" y="1008888"/>
                  </a:lnTo>
                  <a:lnTo>
                    <a:pt x="1066800" y="1007364"/>
                  </a:lnTo>
                  <a:lnTo>
                    <a:pt x="1062228" y="1005840"/>
                  </a:lnTo>
                  <a:lnTo>
                    <a:pt x="1063752" y="990600"/>
                  </a:lnTo>
                  <a:lnTo>
                    <a:pt x="1068324" y="990600"/>
                  </a:lnTo>
                  <a:lnTo>
                    <a:pt x="1082040" y="992124"/>
                  </a:lnTo>
                  <a:lnTo>
                    <a:pt x="1106424" y="995172"/>
                  </a:lnTo>
                  <a:lnTo>
                    <a:pt x="1170432" y="999744"/>
                  </a:lnTo>
                  <a:lnTo>
                    <a:pt x="1188720" y="1001268"/>
                  </a:lnTo>
                  <a:lnTo>
                    <a:pt x="1190244" y="1001268"/>
                  </a:lnTo>
                  <a:lnTo>
                    <a:pt x="1187196" y="1018032"/>
                  </a:lnTo>
                  <a:close/>
                </a:path>
                <a:path w="1435735" h="3183890">
                  <a:moveTo>
                    <a:pt x="1267968" y="1045464"/>
                  </a:moveTo>
                  <a:lnTo>
                    <a:pt x="1255776" y="1036320"/>
                  </a:lnTo>
                  <a:lnTo>
                    <a:pt x="1243584" y="1030224"/>
                  </a:lnTo>
                  <a:lnTo>
                    <a:pt x="1232916" y="1025652"/>
                  </a:lnTo>
                  <a:lnTo>
                    <a:pt x="1237488" y="1011936"/>
                  </a:lnTo>
                  <a:lnTo>
                    <a:pt x="1249680" y="1016508"/>
                  </a:lnTo>
                  <a:lnTo>
                    <a:pt x="1263396" y="1022604"/>
                  </a:lnTo>
                  <a:lnTo>
                    <a:pt x="1277112" y="1031748"/>
                  </a:lnTo>
                  <a:lnTo>
                    <a:pt x="1283208" y="1037844"/>
                  </a:lnTo>
                  <a:lnTo>
                    <a:pt x="1289304" y="1042416"/>
                  </a:lnTo>
                  <a:lnTo>
                    <a:pt x="1290523" y="1043940"/>
                  </a:lnTo>
                  <a:lnTo>
                    <a:pt x="1267968" y="1043940"/>
                  </a:lnTo>
                  <a:lnTo>
                    <a:pt x="1267968" y="1045464"/>
                  </a:lnTo>
                  <a:close/>
                </a:path>
                <a:path w="1435735" h="3183890">
                  <a:moveTo>
                    <a:pt x="1324356" y="1104900"/>
                  </a:moveTo>
                  <a:lnTo>
                    <a:pt x="1310640" y="1091184"/>
                  </a:lnTo>
                  <a:lnTo>
                    <a:pt x="1301496" y="1080516"/>
                  </a:lnTo>
                  <a:lnTo>
                    <a:pt x="1295400" y="1074420"/>
                  </a:lnTo>
                  <a:lnTo>
                    <a:pt x="1290828" y="1066800"/>
                  </a:lnTo>
                  <a:lnTo>
                    <a:pt x="1267968" y="1043940"/>
                  </a:lnTo>
                  <a:lnTo>
                    <a:pt x="1290523" y="1043940"/>
                  </a:lnTo>
                  <a:lnTo>
                    <a:pt x="1295400" y="1050036"/>
                  </a:lnTo>
                  <a:lnTo>
                    <a:pt x="1301496" y="1056132"/>
                  </a:lnTo>
                  <a:lnTo>
                    <a:pt x="1307592" y="1063752"/>
                  </a:lnTo>
                  <a:lnTo>
                    <a:pt x="1313688" y="1069848"/>
                  </a:lnTo>
                  <a:lnTo>
                    <a:pt x="1322832" y="1080516"/>
                  </a:lnTo>
                  <a:lnTo>
                    <a:pt x="1336548" y="1094232"/>
                  </a:lnTo>
                  <a:lnTo>
                    <a:pt x="1324356" y="1104900"/>
                  </a:lnTo>
                  <a:close/>
                </a:path>
                <a:path w="1435735" h="3183890">
                  <a:moveTo>
                    <a:pt x="1373124" y="1266444"/>
                  </a:moveTo>
                  <a:lnTo>
                    <a:pt x="1356360" y="1266444"/>
                  </a:lnTo>
                  <a:lnTo>
                    <a:pt x="1356360" y="1243584"/>
                  </a:lnTo>
                  <a:lnTo>
                    <a:pt x="1354836" y="1226820"/>
                  </a:lnTo>
                  <a:lnTo>
                    <a:pt x="1353312" y="1211580"/>
                  </a:lnTo>
                  <a:lnTo>
                    <a:pt x="1351788" y="1197864"/>
                  </a:lnTo>
                  <a:lnTo>
                    <a:pt x="1351788" y="1185672"/>
                  </a:lnTo>
                  <a:lnTo>
                    <a:pt x="1350264" y="1175004"/>
                  </a:lnTo>
                  <a:lnTo>
                    <a:pt x="1347216" y="1156716"/>
                  </a:lnTo>
                  <a:lnTo>
                    <a:pt x="1345692" y="1149096"/>
                  </a:lnTo>
                  <a:lnTo>
                    <a:pt x="1344168" y="1143000"/>
                  </a:lnTo>
                  <a:lnTo>
                    <a:pt x="1359408" y="1139952"/>
                  </a:lnTo>
                  <a:lnTo>
                    <a:pt x="1367028" y="1184148"/>
                  </a:lnTo>
                  <a:lnTo>
                    <a:pt x="1370076" y="1210056"/>
                  </a:lnTo>
                  <a:lnTo>
                    <a:pt x="1370076" y="1225296"/>
                  </a:lnTo>
                  <a:lnTo>
                    <a:pt x="1371727" y="1243584"/>
                  </a:lnTo>
                  <a:lnTo>
                    <a:pt x="1373124" y="1260348"/>
                  </a:lnTo>
                  <a:lnTo>
                    <a:pt x="1373124" y="1266444"/>
                  </a:lnTo>
                  <a:close/>
                </a:path>
                <a:path w="1435735" h="3183890">
                  <a:moveTo>
                    <a:pt x="1379220" y="1440180"/>
                  </a:moveTo>
                  <a:lnTo>
                    <a:pt x="1363980" y="1440180"/>
                  </a:lnTo>
                  <a:lnTo>
                    <a:pt x="1363980" y="1424940"/>
                  </a:lnTo>
                  <a:lnTo>
                    <a:pt x="1362456" y="1409700"/>
                  </a:lnTo>
                  <a:lnTo>
                    <a:pt x="1362456" y="1379220"/>
                  </a:lnTo>
                  <a:lnTo>
                    <a:pt x="1360932" y="1351788"/>
                  </a:lnTo>
                  <a:lnTo>
                    <a:pt x="1359408" y="1325880"/>
                  </a:lnTo>
                  <a:lnTo>
                    <a:pt x="1359408" y="1313688"/>
                  </a:lnTo>
                  <a:lnTo>
                    <a:pt x="1374648" y="1313688"/>
                  </a:lnTo>
                  <a:lnTo>
                    <a:pt x="1376172" y="1325880"/>
                  </a:lnTo>
                  <a:lnTo>
                    <a:pt x="1376172" y="1351788"/>
                  </a:lnTo>
                  <a:lnTo>
                    <a:pt x="1377696" y="1379220"/>
                  </a:lnTo>
                  <a:lnTo>
                    <a:pt x="1379220" y="1408176"/>
                  </a:lnTo>
                  <a:lnTo>
                    <a:pt x="1379220" y="1440180"/>
                  </a:lnTo>
                  <a:close/>
                </a:path>
                <a:path w="1435735" h="3183890">
                  <a:moveTo>
                    <a:pt x="1383792" y="1613916"/>
                  </a:moveTo>
                  <a:lnTo>
                    <a:pt x="1368552" y="1613916"/>
                  </a:lnTo>
                  <a:lnTo>
                    <a:pt x="1368495" y="1588008"/>
                  </a:lnTo>
                  <a:lnTo>
                    <a:pt x="1367028" y="1548384"/>
                  </a:lnTo>
                  <a:lnTo>
                    <a:pt x="1366932" y="1510284"/>
                  </a:lnTo>
                  <a:lnTo>
                    <a:pt x="1365504" y="1487424"/>
                  </a:lnTo>
                  <a:lnTo>
                    <a:pt x="1380744" y="1487424"/>
                  </a:lnTo>
                  <a:lnTo>
                    <a:pt x="1382268" y="1510284"/>
                  </a:lnTo>
                  <a:lnTo>
                    <a:pt x="1382268" y="1548384"/>
                  </a:lnTo>
                  <a:lnTo>
                    <a:pt x="1383792" y="1588008"/>
                  </a:lnTo>
                  <a:lnTo>
                    <a:pt x="1383792" y="1613916"/>
                  </a:lnTo>
                  <a:close/>
                </a:path>
                <a:path w="1435735" h="3183890">
                  <a:moveTo>
                    <a:pt x="1386840" y="1787652"/>
                  </a:moveTo>
                  <a:lnTo>
                    <a:pt x="1370076" y="1787652"/>
                  </a:lnTo>
                  <a:lnTo>
                    <a:pt x="1370076" y="1673352"/>
                  </a:lnTo>
                  <a:lnTo>
                    <a:pt x="1368552" y="1661160"/>
                  </a:lnTo>
                  <a:lnTo>
                    <a:pt x="1385316" y="1661160"/>
                  </a:lnTo>
                  <a:lnTo>
                    <a:pt x="1385316" y="1764792"/>
                  </a:lnTo>
                  <a:lnTo>
                    <a:pt x="1386840" y="1787652"/>
                  </a:lnTo>
                  <a:close/>
                </a:path>
                <a:path w="1435735" h="3183890">
                  <a:moveTo>
                    <a:pt x="1386840" y="1961388"/>
                  </a:moveTo>
                  <a:lnTo>
                    <a:pt x="1371600" y="1961388"/>
                  </a:lnTo>
                  <a:lnTo>
                    <a:pt x="1371600" y="1862328"/>
                  </a:lnTo>
                  <a:lnTo>
                    <a:pt x="1370076" y="1834896"/>
                  </a:lnTo>
                  <a:lnTo>
                    <a:pt x="1386840" y="1834896"/>
                  </a:lnTo>
                  <a:lnTo>
                    <a:pt x="1386840" y="1961388"/>
                  </a:lnTo>
                  <a:close/>
                </a:path>
                <a:path w="1435735" h="3183890">
                  <a:moveTo>
                    <a:pt x="1386840" y="2135124"/>
                  </a:moveTo>
                  <a:lnTo>
                    <a:pt x="1371600" y="2135124"/>
                  </a:lnTo>
                  <a:lnTo>
                    <a:pt x="1371600" y="2008632"/>
                  </a:lnTo>
                  <a:lnTo>
                    <a:pt x="1386840" y="2008632"/>
                  </a:lnTo>
                  <a:lnTo>
                    <a:pt x="1386840" y="2135124"/>
                  </a:lnTo>
                  <a:close/>
                </a:path>
                <a:path w="1435735" h="3183890">
                  <a:moveTo>
                    <a:pt x="1386840" y="2308860"/>
                  </a:moveTo>
                  <a:lnTo>
                    <a:pt x="1370076" y="2308860"/>
                  </a:lnTo>
                  <a:lnTo>
                    <a:pt x="1370076" y="2301240"/>
                  </a:lnTo>
                  <a:lnTo>
                    <a:pt x="1371600" y="2183892"/>
                  </a:lnTo>
                  <a:lnTo>
                    <a:pt x="1371600" y="2182368"/>
                  </a:lnTo>
                  <a:lnTo>
                    <a:pt x="1386840" y="2182368"/>
                  </a:lnTo>
                  <a:lnTo>
                    <a:pt x="1386840" y="2308860"/>
                  </a:lnTo>
                  <a:close/>
                </a:path>
                <a:path w="1435735" h="3183890">
                  <a:moveTo>
                    <a:pt x="1385316" y="2482596"/>
                  </a:moveTo>
                  <a:lnTo>
                    <a:pt x="1370076" y="2482596"/>
                  </a:lnTo>
                  <a:lnTo>
                    <a:pt x="1370076" y="2356104"/>
                  </a:lnTo>
                  <a:lnTo>
                    <a:pt x="1386840" y="2356104"/>
                  </a:lnTo>
                  <a:lnTo>
                    <a:pt x="1385316" y="2420112"/>
                  </a:lnTo>
                  <a:lnTo>
                    <a:pt x="1385316" y="2482596"/>
                  </a:lnTo>
                  <a:close/>
                </a:path>
                <a:path w="1435735" h="3183890">
                  <a:moveTo>
                    <a:pt x="1383792" y="2656332"/>
                  </a:moveTo>
                  <a:lnTo>
                    <a:pt x="1368552" y="2656332"/>
                  </a:lnTo>
                  <a:lnTo>
                    <a:pt x="1370076" y="2543556"/>
                  </a:lnTo>
                  <a:lnTo>
                    <a:pt x="1370076" y="2529840"/>
                  </a:lnTo>
                  <a:lnTo>
                    <a:pt x="1385316" y="2529840"/>
                  </a:lnTo>
                  <a:lnTo>
                    <a:pt x="1385316" y="2543556"/>
                  </a:lnTo>
                  <a:lnTo>
                    <a:pt x="1383792" y="2656332"/>
                  </a:lnTo>
                  <a:close/>
                </a:path>
                <a:path w="1435735" h="3183890">
                  <a:moveTo>
                    <a:pt x="1382268" y="2830068"/>
                  </a:moveTo>
                  <a:lnTo>
                    <a:pt x="1367028" y="2830068"/>
                  </a:lnTo>
                  <a:lnTo>
                    <a:pt x="1367028" y="2795016"/>
                  </a:lnTo>
                  <a:lnTo>
                    <a:pt x="1368552" y="2703576"/>
                  </a:lnTo>
                  <a:lnTo>
                    <a:pt x="1383792" y="2703576"/>
                  </a:lnTo>
                  <a:lnTo>
                    <a:pt x="1383792" y="2795016"/>
                  </a:lnTo>
                  <a:lnTo>
                    <a:pt x="1382268" y="2830068"/>
                  </a:lnTo>
                  <a:close/>
                </a:path>
                <a:path w="1435735" h="3183890">
                  <a:moveTo>
                    <a:pt x="1380744" y="3003804"/>
                  </a:moveTo>
                  <a:lnTo>
                    <a:pt x="1365504" y="3003804"/>
                  </a:lnTo>
                  <a:lnTo>
                    <a:pt x="1367028" y="2924556"/>
                  </a:lnTo>
                  <a:lnTo>
                    <a:pt x="1367028" y="2877312"/>
                  </a:lnTo>
                  <a:lnTo>
                    <a:pt x="1382268" y="2877312"/>
                  </a:lnTo>
                  <a:lnTo>
                    <a:pt x="1382268" y="2924556"/>
                  </a:lnTo>
                  <a:lnTo>
                    <a:pt x="1380744" y="3003804"/>
                  </a:lnTo>
                  <a:close/>
                </a:path>
                <a:path w="1435735" h="3183890">
                  <a:moveTo>
                    <a:pt x="1380744" y="3105912"/>
                  </a:moveTo>
                  <a:lnTo>
                    <a:pt x="1365504" y="3104388"/>
                  </a:lnTo>
                  <a:lnTo>
                    <a:pt x="1365504" y="3051048"/>
                  </a:lnTo>
                  <a:lnTo>
                    <a:pt x="1380744" y="3051048"/>
                  </a:lnTo>
                  <a:lnTo>
                    <a:pt x="1380744" y="3057144"/>
                  </a:lnTo>
                  <a:lnTo>
                    <a:pt x="1373124" y="3057144"/>
                  </a:lnTo>
                  <a:lnTo>
                    <a:pt x="1380744" y="3057329"/>
                  </a:lnTo>
                  <a:lnTo>
                    <a:pt x="1380744" y="3105912"/>
                  </a:lnTo>
                  <a:close/>
                </a:path>
                <a:path w="1435735" h="3183890">
                  <a:moveTo>
                    <a:pt x="1371600" y="3183636"/>
                  </a:moveTo>
                  <a:lnTo>
                    <a:pt x="1310640" y="3057144"/>
                  </a:lnTo>
                  <a:lnTo>
                    <a:pt x="1365504" y="3057144"/>
                  </a:lnTo>
                  <a:lnTo>
                    <a:pt x="1365504" y="3104388"/>
                  </a:lnTo>
                  <a:lnTo>
                    <a:pt x="1380744" y="3105912"/>
                  </a:lnTo>
                  <a:lnTo>
                    <a:pt x="1411409" y="3105912"/>
                  </a:lnTo>
                  <a:lnTo>
                    <a:pt x="1371600" y="3183636"/>
                  </a:lnTo>
                  <a:close/>
                </a:path>
                <a:path w="1435735" h="3183890">
                  <a:moveTo>
                    <a:pt x="1380744" y="3057329"/>
                  </a:moveTo>
                  <a:lnTo>
                    <a:pt x="1373124" y="3057144"/>
                  </a:lnTo>
                  <a:lnTo>
                    <a:pt x="1380744" y="3057144"/>
                  </a:lnTo>
                  <a:lnTo>
                    <a:pt x="1380744" y="3057329"/>
                  </a:lnTo>
                  <a:close/>
                </a:path>
                <a:path w="1435735" h="3183890">
                  <a:moveTo>
                    <a:pt x="1411409" y="3105912"/>
                  </a:moveTo>
                  <a:lnTo>
                    <a:pt x="1380744" y="3105912"/>
                  </a:lnTo>
                  <a:lnTo>
                    <a:pt x="1380744" y="3057329"/>
                  </a:lnTo>
                  <a:lnTo>
                    <a:pt x="1435608" y="3058668"/>
                  </a:lnTo>
                  <a:lnTo>
                    <a:pt x="1411409" y="3105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28288" y="2438400"/>
              <a:ext cx="123825" cy="640080"/>
            </a:xfrm>
            <a:custGeom>
              <a:avLst/>
              <a:gdLst/>
              <a:ahLst/>
              <a:cxnLst/>
              <a:rect l="l" t="t" r="r" b="b"/>
              <a:pathLst>
                <a:path w="123825" h="640080">
                  <a:moveTo>
                    <a:pt x="15239" y="0"/>
                  </a:moveTo>
                  <a:lnTo>
                    <a:pt x="27431" y="124967"/>
                  </a:lnTo>
                  <a:lnTo>
                    <a:pt x="12191" y="126491"/>
                  </a:lnTo>
                  <a:lnTo>
                    <a:pt x="0" y="1523"/>
                  </a:lnTo>
                  <a:lnTo>
                    <a:pt x="15239" y="0"/>
                  </a:lnTo>
                  <a:close/>
                </a:path>
                <a:path w="123825" h="640080">
                  <a:moveTo>
                    <a:pt x="32003" y="172211"/>
                  </a:moveTo>
                  <a:lnTo>
                    <a:pt x="32003" y="172211"/>
                  </a:lnTo>
                  <a:lnTo>
                    <a:pt x="33527" y="187451"/>
                  </a:lnTo>
                  <a:lnTo>
                    <a:pt x="41147" y="248411"/>
                  </a:lnTo>
                  <a:lnTo>
                    <a:pt x="47243" y="297179"/>
                  </a:lnTo>
                  <a:lnTo>
                    <a:pt x="32003" y="300227"/>
                  </a:lnTo>
                  <a:lnTo>
                    <a:pt x="25907" y="249935"/>
                  </a:lnTo>
                  <a:lnTo>
                    <a:pt x="18287" y="188975"/>
                  </a:lnTo>
                  <a:lnTo>
                    <a:pt x="16763" y="173735"/>
                  </a:lnTo>
                  <a:lnTo>
                    <a:pt x="32003" y="172211"/>
                  </a:lnTo>
                  <a:close/>
                </a:path>
                <a:path w="123825" h="640080">
                  <a:moveTo>
                    <a:pt x="54863" y="344423"/>
                  </a:moveTo>
                  <a:lnTo>
                    <a:pt x="54863" y="344423"/>
                  </a:lnTo>
                  <a:lnTo>
                    <a:pt x="57911" y="367283"/>
                  </a:lnTo>
                  <a:lnTo>
                    <a:pt x="68579" y="423671"/>
                  </a:lnTo>
                  <a:lnTo>
                    <a:pt x="76199" y="467867"/>
                  </a:lnTo>
                  <a:lnTo>
                    <a:pt x="60959" y="470915"/>
                  </a:lnTo>
                  <a:lnTo>
                    <a:pt x="51815" y="426719"/>
                  </a:lnTo>
                  <a:lnTo>
                    <a:pt x="42671" y="368807"/>
                  </a:lnTo>
                  <a:lnTo>
                    <a:pt x="39623" y="347471"/>
                  </a:lnTo>
                  <a:lnTo>
                    <a:pt x="54863" y="344423"/>
                  </a:lnTo>
                  <a:close/>
                </a:path>
                <a:path w="123825" h="640080">
                  <a:moveTo>
                    <a:pt x="86867" y="513587"/>
                  </a:moveTo>
                  <a:lnTo>
                    <a:pt x="86867" y="513587"/>
                  </a:lnTo>
                  <a:lnTo>
                    <a:pt x="91439" y="533399"/>
                  </a:lnTo>
                  <a:lnTo>
                    <a:pt x="99059" y="559307"/>
                  </a:lnTo>
                  <a:lnTo>
                    <a:pt x="106679" y="583691"/>
                  </a:lnTo>
                  <a:lnTo>
                    <a:pt x="114299" y="609599"/>
                  </a:lnTo>
                  <a:lnTo>
                    <a:pt x="114299" y="608075"/>
                  </a:lnTo>
                  <a:lnTo>
                    <a:pt x="123443" y="632459"/>
                  </a:lnTo>
                  <a:lnTo>
                    <a:pt x="123443" y="633983"/>
                  </a:lnTo>
                  <a:lnTo>
                    <a:pt x="109727" y="640079"/>
                  </a:lnTo>
                  <a:lnTo>
                    <a:pt x="108203" y="638555"/>
                  </a:lnTo>
                  <a:lnTo>
                    <a:pt x="99059" y="614171"/>
                  </a:lnTo>
                  <a:lnTo>
                    <a:pt x="91439" y="588263"/>
                  </a:lnTo>
                  <a:lnTo>
                    <a:pt x="83819" y="563879"/>
                  </a:lnTo>
                  <a:lnTo>
                    <a:pt x="76199" y="536447"/>
                  </a:lnTo>
                  <a:lnTo>
                    <a:pt x="71627" y="518159"/>
                  </a:lnTo>
                  <a:lnTo>
                    <a:pt x="86867" y="5135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4017" y="3115818"/>
              <a:ext cx="77723" cy="11887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50029" y="3259074"/>
              <a:ext cx="112775" cy="8534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200144" y="3345180"/>
              <a:ext cx="818515" cy="111760"/>
            </a:xfrm>
            <a:custGeom>
              <a:avLst/>
              <a:gdLst/>
              <a:ahLst/>
              <a:cxnLst/>
              <a:rect l="l" t="t" r="r" b="b"/>
              <a:pathLst>
                <a:path w="818514" h="111760">
                  <a:moveTo>
                    <a:pt x="6095" y="0"/>
                  </a:moveTo>
                  <a:lnTo>
                    <a:pt x="28955" y="7619"/>
                  </a:lnTo>
                  <a:lnTo>
                    <a:pt x="27431" y="7619"/>
                  </a:lnTo>
                  <a:lnTo>
                    <a:pt x="53339" y="13715"/>
                  </a:lnTo>
                  <a:lnTo>
                    <a:pt x="51815" y="13715"/>
                  </a:lnTo>
                  <a:lnTo>
                    <a:pt x="77723" y="19811"/>
                  </a:lnTo>
                  <a:lnTo>
                    <a:pt x="103631" y="25907"/>
                  </a:lnTo>
                  <a:lnTo>
                    <a:pt x="126491" y="28955"/>
                  </a:lnTo>
                  <a:lnTo>
                    <a:pt x="124967" y="45719"/>
                  </a:lnTo>
                  <a:lnTo>
                    <a:pt x="100583" y="41147"/>
                  </a:lnTo>
                  <a:lnTo>
                    <a:pt x="74675" y="35051"/>
                  </a:lnTo>
                  <a:lnTo>
                    <a:pt x="48767" y="28955"/>
                  </a:lnTo>
                  <a:lnTo>
                    <a:pt x="24383" y="22859"/>
                  </a:lnTo>
                  <a:lnTo>
                    <a:pt x="0" y="15239"/>
                  </a:lnTo>
                  <a:lnTo>
                    <a:pt x="6095" y="0"/>
                  </a:lnTo>
                  <a:close/>
                </a:path>
                <a:path w="818514" h="111760">
                  <a:moveTo>
                    <a:pt x="173735" y="36575"/>
                  </a:moveTo>
                  <a:lnTo>
                    <a:pt x="182879" y="36575"/>
                  </a:lnTo>
                  <a:lnTo>
                    <a:pt x="237743" y="42671"/>
                  </a:lnTo>
                  <a:lnTo>
                    <a:pt x="292607" y="47243"/>
                  </a:lnTo>
                  <a:lnTo>
                    <a:pt x="298703" y="47243"/>
                  </a:lnTo>
                  <a:lnTo>
                    <a:pt x="298703" y="62483"/>
                  </a:lnTo>
                  <a:lnTo>
                    <a:pt x="292607" y="62483"/>
                  </a:lnTo>
                  <a:lnTo>
                    <a:pt x="236219" y="57911"/>
                  </a:lnTo>
                  <a:lnTo>
                    <a:pt x="181355" y="53339"/>
                  </a:lnTo>
                  <a:lnTo>
                    <a:pt x="172211" y="51815"/>
                  </a:lnTo>
                  <a:lnTo>
                    <a:pt x="173735" y="36575"/>
                  </a:lnTo>
                  <a:close/>
                </a:path>
                <a:path w="818514" h="111760">
                  <a:moveTo>
                    <a:pt x="345947" y="50291"/>
                  </a:moveTo>
                  <a:lnTo>
                    <a:pt x="347471" y="50291"/>
                  </a:lnTo>
                  <a:lnTo>
                    <a:pt x="400811" y="51815"/>
                  </a:lnTo>
                  <a:lnTo>
                    <a:pt x="426719" y="53339"/>
                  </a:lnTo>
                  <a:lnTo>
                    <a:pt x="451103" y="54863"/>
                  </a:lnTo>
                  <a:lnTo>
                    <a:pt x="472439" y="56387"/>
                  </a:lnTo>
                  <a:lnTo>
                    <a:pt x="470915" y="71627"/>
                  </a:lnTo>
                  <a:lnTo>
                    <a:pt x="451103" y="70103"/>
                  </a:lnTo>
                  <a:lnTo>
                    <a:pt x="425195" y="68579"/>
                  </a:lnTo>
                  <a:lnTo>
                    <a:pt x="399287" y="68579"/>
                  </a:lnTo>
                  <a:lnTo>
                    <a:pt x="345947" y="65531"/>
                  </a:lnTo>
                  <a:lnTo>
                    <a:pt x="345947" y="50291"/>
                  </a:lnTo>
                  <a:close/>
                </a:path>
                <a:path w="818514" h="111760">
                  <a:moveTo>
                    <a:pt x="519683" y="57911"/>
                  </a:moveTo>
                  <a:lnTo>
                    <a:pt x="522731" y="59435"/>
                  </a:lnTo>
                  <a:lnTo>
                    <a:pt x="545591" y="60959"/>
                  </a:lnTo>
                  <a:lnTo>
                    <a:pt x="566927" y="62483"/>
                  </a:lnTo>
                  <a:lnTo>
                    <a:pt x="586739" y="65531"/>
                  </a:lnTo>
                  <a:lnTo>
                    <a:pt x="605027" y="68579"/>
                  </a:lnTo>
                  <a:lnTo>
                    <a:pt x="623315" y="71627"/>
                  </a:lnTo>
                  <a:lnTo>
                    <a:pt x="638555" y="74675"/>
                  </a:lnTo>
                  <a:lnTo>
                    <a:pt x="646175" y="76199"/>
                  </a:lnTo>
                  <a:lnTo>
                    <a:pt x="643127" y="91439"/>
                  </a:lnTo>
                  <a:lnTo>
                    <a:pt x="521207" y="74675"/>
                  </a:lnTo>
                  <a:lnTo>
                    <a:pt x="518159" y="74675"/>
                  </a:lnTo>
                  <a:lnTo>
                    <a:pt x="519683" y="57911"/>
                  </a:lnTo>
                  <a:close/>
                </a:path>
                <a:path w="818514" h="111760">
                  <a:moveTo>
                    <a:pt x="691895" y="83819"/>
                  </a:moveTo>
                  <a:lnTo>
                    <a:pt x="697991" y="83819"/>
                  </a:lnTo>
                  <a:lnTo>
                    <a:pt x="696467" y="83819"/>
                  </a:lnTo>
                  <a:lnTo>
                    <a:pt x="710183" y="85343"/>
                  </a:lnTo>
                  <a:lnTo>
                    <a:pt x="734567" y="88391"/>
                  </a:lnTo>
                  <a:lnTo>
                    <a:pt x="757427" y="89915"/>
                  </a:lnTo>
                  <a:lnTo>
                    <a:pt x="778763" y="91439"/>
                  </a:lnTo>
                  <a:lnTo>
                    <a:pt x="798575" y="92963"/>
                  </a:lnTo>
                  <a:lnTo>
                    <a:pt x="816863" y="94487"/>
                  </a:lnTo>
                  <a:lnTo>
                    <a:pt x="818387" y="94487"/>
                  </a:lnTo>
                  <a:lnTo>
                    <a:pt x="815339" y="111251"/>
                  </a:lnTo>
                  <a:lnTo>
                    <a:pt x="813815" y="111251"/>
                  </a:lnTo>
                  <a:lnTo>
                    <a:pt x="815339" y="111251"/>
                  </a:lnTo>
                  <a:lnTo>
                    <a:pt x="797051" y="109727"/>
                  </a:lnTo>
                  <a:lnTo>
                    <a:pt x="777239" y="108203"/>
                  </a:lnTo>
                  <a:lnTo>
                    <a:pt x="755903" y="106679"/>
                  </a:lnTo>
                  <a:lnTo>
                    <a:pt x="733043" y="103631"/>
                  </a:lnTo>
                  <a:lnTo>
                    <a:pt x="708659" y="102107"/>
                  </a:lnTo>
                  <a:lnTo>
                    <a:pt x="694943" y="100583"/>
                  </a:lnTo>
                  <a:lnTo>
                    <a:pt x="690371" y="99059"/>
                  </a:lnTo>
                  <a:lnTo>
                    <a:pt x="691895" y="838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60441" y="3449574"/>
              <a:ext cx="105155" cy="9448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138927" y="3578352"/>
              <a:ext cx="125095" cy="2044064"/>
            </a:xfrm>
            <a:custGeom>
              <a:avLst/>
              <a:gdLst/>
              <a:ahLst/>
              <a:cxnLst/>
              <a:rect l="l" t="t" r="r" b="b"/>
              <a:pathLst>
                <a:path w="125095" h="2044064">
                  <a:moveTo>
                    <a:pt x="48767" y="0"/>
                  </a:moveTo>
                  <a:lnTo>
                    <a:pt x="50291" y="4571"/>
                  </a:lnTo>
                  <a:lnTo>
                    <a:pt x="51815" y="13715"/>
                  </a:lnTo>
                  <a:lnTo>
                    <a:pt x="53339" y="22859"/>
                  </a:lnTo>
                  <a:lnTo>
                    <a:pt x="54863" y="33527"/>
                  </a:lnTo>
                  <a:lnTo>
                    <a:pt x="56387" y="44195"/>
                  </a:lnTo>
                  <a:lnTo>
                    <a:pt x="57911" y="56387"/>
                  </a:lnTo>
                  <a:lnTo>
                    <a:pt x="59435" y="70103"/>
                  </a:lnTo>
                  <a:lnTo>
                    <a:pt x="59435" y="85343"/>
                  </a:lnTo>
                  <a:lnTo>
                    <a:pt x="60959" y="102107"/>
                  </a:lnTo>
                  <a:lnTo>
                    <a:pt x="62483" y="120395"/>
                  </a:lnTo>
                  <a:lnTo>
                    <a:pt x="62483" y="126491"/>
                  </a:lnTo>
                  <a:lnTo>
                    <a:pt x="45719" y="126491"/>
                  </a:lnTo>
                  <a:lnTo>
                    <a:pt x="45719" y="121919"/>
                  </a:lnTo>
                  <a:lnTo>
                    <a:pt x="45719" y="103631"/>
                  </a:lnTo>
                  <a:lnTo>
                    <a:pt x="44195" y="86867"/>
                  </a:lnTo>
                  <a:lnTo>
                    <a:pt x="33527" y="3047"/>
                  </a:lnTo>
                  <a:lnTo>
                    <a:pt x="48767" y="0"/>
                  </a:lnTo>
                  <a:close/>
                </a:path>
                <a:path w="125095" h="2044064">
                  <a:moveTo>
                    <a:pt x="64007" y="173735"/>
                  </a:moveTo>
                  <a:lnTo>
                    <a:pt x="65531" y="185927"/>
                  </a:lnTo>
                  <a:lnTo>
                    <a:pt x="65531" y="211835"/>
                  </a:lnTo>
                  <a:lnTo>
                    <a:pt x="67055" y="239267"/>
                  </a:lnTo>
                  <a:lnTo>
                    <a:pt x="68579" y="268223"/>
                  </a:lnTo>
                  <a:lnTo>
                    <a:pt x="68579" y="283463"/>
                  </a:lnTo>
                  <a:lnTo>
                    <a:pt x="68579" y="300227"/>
                  </a:lnTo>
                  <a:lnTo>
                    <a:pt x="53339" y="300227"/>
                  </a:lnTo>
                  <a:lnTo>
                    <a:pt x="53339" y="284987"/>
                  </a:lnTo>
                  <a:lnTo>
                    <a:pt x="51815" y="269747"/>
                  </a:lnTo>
                  <a:lnTo>
                    <a:pt x="51815" y="239267"/>
                  </a:lnTo>
                  <a:lnTo>
                    <a:pt x="50291" y="211835"/>
                  </a:lnTo>
                  <a:lnTo>
                    <a:pt x="48767" y="185927"/>
                  </a:lnTo>
                  <a:lnTo>
                    <a:pt x="48767" y="173735"/>
                  </a:lnTo>
                  <a:lnTo>
                    <a:pt x="64007" y="173735"/>
                  </a:lnTo>
                  <a:close/>
                </a:path>
                <a:path w="125095" h="2044064">
                  <a:moveTo>
                    <a:pt x="70103" y="347471"/>
                  </a:moveTo>
                  <a:lnTo>
                    <a:pt x="71627" y="370331"/>
                  </a:lnTo>
                  <a:lnTo>
                    <a:pt x="71627" y="408431"/>
                  </a:lnTo>
                  <a:lnTo>
                    <a:pt x="73151" y="448055"/>
                  </a:lnTo>
                  <a:lnTo>
                    <a:pt x="73151" y="473963"/>
                  </a:lnTo>
                  <a:lnTo>
                    <a:pt x="57911" y="473963"/>
                  </a:lnTo>
                  <a:lnTo>
                    <a:pt x="57911" y="449579"/>
                  </a:lnTo>
                  <a:lnTo>
                    <a:pt x="56387" y="408431"/>
                  </a:lnTo>
                  <a:lnTo>
                    <a:pt x="56387" y="371855"/>
                  </a:lnTo>
                  <a:lnTo>
                    <a:pt x="54863" y="347471"/>
                  </a:lnTo>
                  <a:lnTo>
                    <a:pt x="70103" y="347471"/>
                  </a:lnTo>
                  <a:close/>
                </a:path>
                <a:path w="125095" h="2044064">
                  <a:moveTo>
                    <a:pt x="74675" y="521207"/>
                  </a:moveTo>
                  <a:lnTo>
                    <a:pt x="74675" y="533399"/>
                  </a:lnTo>
                  <a:lnTo>
                    <a:pt x="74675" y="577595"/>
                  </a:lnTo>
                  <a:lnTo>
                    <a:pt x="74675" y="624839"/>
                  </a:lnTo>
                  <a:lnTo>
                    <a:pt x="76199" y="647699"/>
                  </a:lnTo>
                  <a:lnTo>
                    <a:pt x="59435" y="647699"/>
                  </a:lnTo>
                  <a:lnTo>
                    <a:pt x="59435" y="624839"/>
                  </a:lnTo>
                  <a:lnTo>
                    <a:pt x="59435" y="577595"/>
                  </a:lnTo>
                  <a:lnTo>
                    <a:pt x="59435" y="533399"/>
                  </a:lnTo>
                  <a:lnTo>
                    <a:pt x="57911" y="521207"/>
                  </a:lnTo>
                  <a:lnTo>
                    <a:pt x="74675" y="521207"/>
                  </a:lnTo>
                  <a:close/>
                </a:path>
                <a:path w="125095" h="2044064">
                  <a:moveTo>
                    <a:pt x="76199" y="694943"/>
                  </a:moveTo>
                  <a:lnTo>
                    <a:pt x="76199" y="722375"/>
                  </a:lnTo>
                  <a:lnTo>
                    <a:pt x="76199" y="821435"/>
                  </a:lnTo>
                  <a:lnTo>
                    <a:pt x="60959" y="821435"/>
                  </a:lnTo>
                  <a:lnTo>
                    <a:pt x="60959" y="722375"/>
                  </a:lnTo>
                  <a:lnTo>
                    <a:pt x="59435" y="694943"/>
                  </a:lnTo>
                  <a:lnTo>
                    <a:pt x="76199" y="694943"/>
                  </a:lnTo>
                  <a:close/>
                </a:path>
                <a:path w="125095" h="2044064">
                  <a:moveTo>
                    <a:pt x="76199" y="868679"/>
                  </a:moveTo>
                  <a:lnTo>
                    <a:pt x="76199" y="932687"/>
                  </a:lnTo>
                  <a:lnTo>
                    <a:pt x="76199" y="995171"/>
                  </a:lnTo>
                  <a:lnTo>
                    <a:pt x="60959" y="995171"/>
                  </a:lnTo>
                  <a:lnTo>
                    <a:pt x="60959" y="932687"/>
                  </a:lnTo>
                  <a:lnTo>
                    <a:pt x="60959" y="868679"/>
                  </a:lnTo>
                  <a:lnTo>
                    <a:pt x="76199" y="868679"/>
                  </a:lnTo>
                  <a:close/>
                </a:path>
                <a:path w="125095" h="2044064">
                  <a:moveTo>
                    <a:pt x="76199" y="1042415"/>
                  </a:moveTo>
                  <a:lnTo>
                    <a:pt x="76199" y="1043939"/>
                  </a:lnTo>
                  <a:lnTo>
                    <a:pt x="76199" y="1161287"/>
                  </a:lnTo>
                  <a:lnTo>
                    <a:pt x="76199" y="1168907"/>
                  </a:lnTo>
                  <a:lnTo>
                    <a:pt x="59435" y="1168907"/>
                  </a:lnTo>
                  <a:lnTo>
                    <a:pt x="59435" y="1161287"/>
                  </a:lnTo>
                  <a:lnTo>
                    <a:pt x="60959" y="1043939"/>
                  </a:lnTo>
                  <a:lnTo>
                    <a:pt x="60959" y="1042415"/>
                  </a:lnTo>
                  <a:lnTo>
                    <a:pt x="76199" y="1042415"/>
                  </a:lnTo>
                  <a:close/>
                </a:path>
                <a:path w="125095" h="2044064">
                  <a:moveTo>
                    <a:pt x="76199" y="1216151"/>
                  </a:moveTo>
                  <a:lnTo>
                    <a:pt x="74675" y="1280159"/>
                  </a:lnTo>
                  <a:lnTo>
                    <a:pt x="74675" y="1342643"/>
                  </a:lnTo>
                  <a:lnTo>
                    <a:pt x="59435" y="1342643"/>
                  </a:lnTo>
                  <a:lnTo>
                    <a:pt x="59435" y="1280159"/>
                  </a:lnTo>
                  <a:lnTo>
                    <a:pt x="59435" y="1216151"/>
                  </a:lnTo>
                  <a:lnTo>
                    <a:pt x="76199" y="1216151"/>
                  </a:lnTo>
                  <a:close/>
                </a:path>
                <a:path w="125095" h="2044064">
                  <a:moveTo>
                    <a:pt x="74675" y="1389887"/>
                  </a:moveTo>
                  <a:lnTo>
                    <a:pt x="74675" y="1403603"/>
                  </a:lnTo>
                  <a:lnTo>
                    <a:pt x="73151" y="1516379"/>
                  </a:lnTo>
                  <a:lnTo>
                    <a:pt x="57911" y="1516379"/>
                  </a:lnTo>
                  <a:lnTo>
                    <a:pt x="59435" y="1403603"/>
                  </a:lnTo>
                  <a:lnTo>
                    <a:pt x="59435" y="1389887"/>
                  </a:lnTo>
                  <a:lnTo>
                    <a:pt x="74675" y="1389887"/>
                  </a:lnTo>
                  <a:close/>
                </a:path>
                <a:path w="125095" h="2044064">
                  <a:moveTo>
                    <a:pt x="73151" y="1563623"/>
                  </a:moveTo>
                  <a:lnTo>
                    <a:pt x="73151" y="1655063"/>
                  </a:lnTo>
                  <a:lnTo>
                    <a:pt x="71627" y="1690115"/>
                  </a:lnTo>
                  <a:lnTo>
                    <a:pt x="56387" y="1690115"/>
                  </a:lnTo>
                  <a:lnTo>
                    <a:pt x="56387" y="1655063"/>
                  </a:lnTo>
                  <a:lnTo>
                    <a:pt x="57911" y="1563623"/>
                  </a:lnTo>
                  <a:lnTo>
                    <a:pt x="73151" y="1563623"/>
                  </a:lnTo>
                  <a:close/>
                </a:path>
                <a:path w="125095" h="2044064">
                  <a:moveTo>
                    <a:pt x="71627" y="1737359"/>
                  </a:moveTo>
                  <a:lnTo>
                    <a:pt x="71627" y="1784603"/>
                  </a:lnTo>
                  <a:lnTo>
                    <a:pt x="70103" y="1863851"/>
                  </a:lnTo>
                  <a:lnTo>
                    <a:pt x="54863" y="1863851"/>
                  </a:lnTo>
                  <a:lnTo>
                    <a:pt x="56387" y="1784603"/>
                  </a:lnTo>
                  <a:lnTo>
                    <a:pt x="56387" y="1737359"/>
                  </a:lnTo>
                  <a:lnTo>
                    <a:pt x="71627" y="1737359"/>
                  </a:lnTo>
                  <a:close/>
                </a:path>
                <a:path w="125095" h="2044064">
                  <a:moveTo>
                    <a:pt x="70103" y="1911095"/>
                  </a:moveTo>
                  <a:lnTo>
                    <a:pt x="70103" y="1965959"/>
                  </a:lnTo>
                  <a:lnTo>
                    <a:pt x="54863" y="1964435"/>
                  </a:lnTo>
                  <a:lnTo>
                    <a:pt x="54863" y="1911095"/>
                  </a:lnTo>
                  <a:lnTo>
                    <a:pt x="70103" y="1911095"/>
                  </a:lnTo>
                  <a:close/>
                </a:path>
                <a:path w="125095" h="2044064">
                  <a:moveTo>
                    <a:pt x="0" y="1917191"/>
                  </a:moveTo>
                  <a:lnTo>
                    <a:pt x="62483" y="1917191"/>
                  </a:lnTo>
                  <a:lnTo>
                    <a:pt x="124967" y="1918715"/>
                  </a:lnTo>
                  <a:lnTo>
                    <a:pt x="60959" y="2043683"/>
                  </a:lnTo>
                  <a:lnTo>
                    <a:pt x="0" y="1917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98820" y="2438400"/>
              <a:ext cx="1437640" cy="3183890"/>
            </a:xfrm>
            <a:custGeom>
              <a:avLst/>
              <a:gdLst/>
              <a:ahLst/>
              <a:cxnLst/>
              <a:rect l="l" t="t" r="r" b="b"/>
              <a:pathLst>
                <a:path w="1437640" h="3183890">
                  <a:moveTo>
                    <a:pt x="12192" y="128016"/>
                  </a:moveTo>
                  <a:lnTo>
                    <a:pt x="12192" y="126492"/>
                  </a:lnTo>
                  <a:lnTo>
                    <a:pt x="0" y="1524"/>
                  </a:lnTo>
                  <a:lnTo>
                    <a:pt x="15240" y="0"/>
                  </a:lnTo>
                  <a:lnTo>
                    <a:pt x="27432" y="124968"/>
                  </a:lnTo>
                  <a:lnTo>
                    <a:pt x="12192" y="128016"/>
                  </a:lnTo>
                  <a:close/>
                </a:path>
                <a:path w="1437640" h="3183890">
                  <a:moveTo>
                    <a:pt x="32004" y="300228"/>
                  </a:moveTo>
                  <a:lnTo>
                    <a:pt x="25908" y="249936"/>
                  </a:lnTo>
                  <a:lnTo>
                    <a:pt x="18288" y="188976"/>
                  </a:lnTo>
                  <a:lnTo>
                    <a:pt x="16764" y="173736"/>
                  </a:lnTo>
                  <a:lnTo>
                    <a:pt x="33528" y="172212"/>
                  </a:lnTo>
                  <a:lnTo>
                    <a:pt x="41148" y="248412"/>
                  </a:lnTo>
                  <a:lnTo>
                    <a:pt x="48768" y="298704"/>
                  </a:lnTo>
                  <a:lnTo>
                    <a:pt x="32004" y="300228"/>
                  </a:lnTo>
                  <a:close/>
                </a:path>
                <a:path w="1437640" h="3183890">
                  <a:moveTo>
                    <a:pt x="62484" y="472440"/>
                  </a:moveTo>
                  <a:lnTo>
                    <a:pt x="53340" y="426720"/>
                  </a:lnTo>
                  <a:lnTo>
                    <a:pt x="42672" y="370332"/>
                  </a:lnTo>
                  <a:lnTo>
                    <a:pt x="39624" y="347472"/>
                  </a:lnTo>
                  <a:lnTo>
                    <a:pt x="54864" y="344424"/>
                  </a:lnTo>
                  <a:lnTo>
                    <a:pt x="57912" y="367284"/>
                  </a:lnTo>
                  <a:lnTo>
                    <a:pt x="68580" y="425196"/>
                  </a:lnTo>
                  <a:lnTo>
                    <a:pt x="68895" y="425196"/>
                  </a:lnTo>
                  <a:lnTo>
                    <a:pt x="77724" y="467868"/>
                  </a:lnTo>
                  <a:lnTo>
                    <a:pt x="62484" y="472440"/>
                  </a:lnTo>
                  <a:close/>
                </a:path>
                <a:path w="1437640" h="3183890">
                  <a:moveTo>
                    <a:pt x="68895" y="425196"/>
                  </a:moveTo>
                  <a:lnTo>
                    <a:pt x="68580" y="425196"/>
                  </a:lnTo>
                  <a:lnTo>
                    <a:pt x="68580" y="423672"/>
                  </a:lnTo>
                  <a:lnTo>
                    <a:pt x="68895" y="425196"/>
                  </a:lnTo>
                  <a:close/>
                </a:path>
                <a:path w="1437640" h="3183890">
                  <a:moveTo>
                    <a:pt x="109728" y="640080"/>
                  </a:moveTo>
                  <a:lnTo>
                    <a:pt x="108204" y="638556"/>
                  </a:lnTo>
                  <a:lnTo>
                    <a:pt x="100584" y="614172"/>
                  </a:lnTo>
                  <a:lnTo>
                    <a:pt x="91440" y="589788"/>
                  </a:lnTo>
                  <a:lnTo>
                    <a:pt x="83820" y="563880"/>
                  </a:lnTo>
                  <a:lnTo>
                    <a:pt x="77724" y="537972"/>
                  </a:lnTo>
                  <a:lnTo>
                    <a:pt x="73152" y="518160"/>
                  </a:lnTo>
                  <a:lnTo>
                    <a:pt x="88392" y="515112"/>
                  </a:lnTo>
                  <a:lnTo>
                    <a:pt x="92964" y="533400"/>
                  </a:lnTo>
                  <a:lnTo>
                    <a:pt x="99060" y="559308"/>
                  </a:lnTo>
                  <a:lnTo>
                    <a:pt x="106680" y="585216"/>
                  </a:lnTo>
                  <a:lnTo>
                    <a:pt x="107217" y="585216"/>
                  </a:lnTo>
                  <a:lnTo>
                    <a:pt x="115824" y="609600"/>
                  </a:lnTo>
                  <a:lnTo>
                    <a:pt x="114300" y="609600"/>
                  </a:lnTo>
                  <a:lnTo>
                    <a:pt x="123444" y="632460"/>
                  </a:lnTo>
                  <a:lnTo>
                    <a:pt x="123444" y="633984"/>
                  </a:lnTo>
                  <a:lnTo>
                    <a:pt x="109728" y="640080"/>
                  </a:lnTo>
                  <a:close/>
                </a:path>
                <a:path w="1437640" h="3183890">
                  <a:moveTo>
                    <a:pt x="107217" y="585216"/>
                  </a:moveTo>
                  <a:lnTo>
                    <a:pt x="106680" y="585216"/>
                  </a:lnTo>
                  <a:lnTo>
                    <a:pt x="106680" y="583692"/>
                  </a:lnTo>
                  <a:lnTo>
                    <a:pt x="107217" y="585216"/>
                  </a:lnTo>
                  <a:close/>
                </a:path>
                <a:path w="1437640" h="3183890">
                  <a:moveTo>
                    <a:pt x="190500" y="795528"/>
                  </a:moveTo>
                  <a:lnTo>
                    <a:pt x="185928" y="787908"/>
                  </a:lnTo>
                  <a:lnTo>
                    <a:pt x="173736" y="769620"/>
                  </a:lnTo>
                  <a:lnTo>
                    <a:pt x="161544" y="749808"/>
                  </a:lnTo>
                  <a:lnTo>
                    <a:pt x="149352" y="728472"/>
                  </a:lnTo>
                  <a:lnTo>
                    <a:pt x="128016" y="685800"/>
                  </a:lnTo>
                  <a:lnTo>
                    <a:pt x="128016" y="684276"/>
                  </a:lnTo>
                  <a:lnTo>
                    <a:pt x="141732" y="678180"/>
                  </a:lnTo>
                  <a:lnTo>
                    <a:pt x="152400" y="701040"/>
                  </a:lnTo>
                  <a:lnTo>
                    <a:pt x="163068" y="722376"/>
                  </a:lnTo>
                  <a:lnTo>
                    <a:pt x="163938" y="722376"/>
                  </a:lnTo>
                  <a:lnTo>
                    <a:pt x="175260" y="742188"/>
                  </a:lnTo>
                  <a:lnTo>
                    <a:pt x="173736" y="742188"/>
                  </a:lnTo>
                  <a:lnTo>
                    <a:pt x="185928" y="760476"/>
                  </a:lnTo>
                  <a:lnTo>
                    <a:pt x="199644" y="778764"/>
                  </a:lnTo>
                  <a:lnTo>
                    <a:pt x="198120" y="778764"/>
                  </a:lnTo>
                  <a:lnTo>
                    <a:pt x="204216" y="784860"/>
                  </a:lnTo>
                  <a:lnTo>
                    <a:pt x="190500" y="795528"/>
                  </a:lnTo>
                  <a:close/>
                </a:path>
                <a:path w="1437640" h="3183890">
                  <a:moveTo>
                    <a:pt x="163938" y="722376"/>
                  </a:moveTo>
                  <a:lnTo>
                    <a:pt x="163068" y="722376"/>
                  </a:lnTo>
                  <a:lnTo>
                    <a:pt x="163068" y="720852"/>
                  </a:lnTo>
                  <a:lnTo>
                    <a:pt x="163938" y="722376"/>
                  </a:lnTo>
                  <a:close/>
                </a:path>
                <a:path w="1437640" h="3183890">
                  <a:moveTo>
                    <a:pt x="327660" y="905256"/>
                  </a:moveTo>
                  <a:lnTo>
                    <a:pt x="326136" y="903732"/>
                  </a:lnTo>
                  <a:lnTo>
                    <a:pt x="283464" y="882396"/>
                  </a:lnTo>
                  <a:lnTo>
                    <a:pt x="263652" y="868680"/>
                  </a:lnTo>
                  <a:lnTo>
                    <a:pt x="246888" y="854964"/>
                  </a:lnTo>
                  <a:lnTo>
                    <a:pt x="230124" y="839724"/>
                  </a:lnTo>
                  <a:lnTo>
                    <a:pt x="222504" y="832104"/>
                  </a:lnTo>
                  <a:lnTo>
                    <a:pt x="233172" y="821436"/>
                  </a:lnTo>
                  <a:lnTo>
                    <a:pt x="240792" y="829056"/>
                  </a:lnTo>
                  <a:lnTo>
                    <a:pt x="256032" y="842772"/>
                  </a:lnTo>
                  <a:lnTo>
                    <a:pt x="274320" y="856488"/>
                  </a:lnTo>
                  <a:lnTo>
                    <a:pt x="272796" y="856488"/>
                  </a:lnTo>
                  <a:lnTo>
                    <a:pt x="292608" y="868680"/>
                  </a:lnTo>
                  <a:lnTo>
                    <a:pt x="291084" y="868680"/>
                  </a:lnTo>
                  <a:lnTo>
                    <a:pt x="312420" y="879348"/>
                  </a:lnTo>
                  <a:lnTo>
                    <a:pt x="310896" y="879348"/>
                  </a:lnTo>
                  <a:lnTo>
                    <a:pt x="332232" y="890016"/>
                  </a:lnTo>
                  <a:lnTo>
                    <a:pt x="333756" y="890016"/>
                  </a:lnTo>
                  <a:lnTo>
                    <a:pt x="327660" y="905256"/>
                  </a:lnTo>
                  <a:close/>
                </a:path>
                <a:path w="1437640" h="3183890">
                  <a:moveTo>
                    <a:pt x="496824" y="952500"/>
                  </a:moveTo>
                  <a:lnTo>
                    <a:pt x="472440" y="947928"/>
                  </a:lnTo>
                  <a:lnTo>
                    <a:pt x="446532" y="941832"/>
                  </a:lnTo>
                  <a:lnTo>
                    <a:pt x="420624" y="937260"/>
                  </a:lnTo>
                  <a:lnTo>
                    <a:pt x="396240" y="929640"/>
                  </a:lnTo>
                  <a:lnTo>
                    <a:pt x="373380" y="922020"/>
                  </a:lnTo>
                  <a:lnTo>
                    <a:pt x="377952" y="906780"/>
                  </a:lnTo>
                  <a:lnTo>
                    <a:pt x="400812" y="914400"/>
                  </a:lnTo>
                  <a:lnTo>
                    <a:pt x="449580" y="926592"/>
                  </a:lnTo>
                  <a:lnTo>
                    <a:pt x="475488" y="932688"/>
                  </a:lnTo>
                  <a:lnTo>
                    <a:pt x="499872" y="935736"/>
                  </a:lnTo>
                  <a:lnTo>
                    <a:pt x="496824" y="952500"/>
                  </a:lnTo>
                  <a:close/>
                </a:path>
                <a:path w="1437640" h="3183890">
                  <a:moveTo>
                    <a:pt x="670560" y="969264"/>
                  </a:moveTo>
                  <a:lnTo>
                    <a:pt x="664464" y="969264"/>
                  </a:lnTo>
                  <a:lnTo>
                    <a:pt x="609600" y="966216"/>
                  </a:lnTo>
                  <a:lnTo>
                    <a:pt x="553212" y="960120"/>
                  </a:lnTo>
                  <a:lnTo>
                    <a:pt x="544068" y="958596"/>
                  </a:lnTo>
                  <a:lnTo>
                    <a:pt x="545592" y="943356"/>
                  </a:lnTo>
                  <a:lnTo>
                    <a:pt x="556260" y="944880"/>
                  </a:lnTo>
                  <a:lnTo>
                    <a:pt x="611124" y="949452"/>
                  </a:lnTo>
                  <a:lnTo>
                    <a:pt x="609600" y="949452"/>
                  </a:lnTo>
                  <a:lnTo>
                    <a:pt x="665988" y="954024"/>
                  </a:lnTo>
                  <a:lnTo>
                    <a:pt x="670560" y="954024"/>
                  </a:lnTo>
                  <a:lnTo>
                    <a:pt x="670560" y="969264"/>
                  </a:lnTo>
                  <a:close/>
                </a:path>
                <a:path w="1437640" h="3183890">
                  <a:moveTo>
                    <a:pt x="844296" y="978408"/>
                  </a:moveTo>
                  <a:lnTo>
                    <a:pt x="822960" y="976884"/>
                  </a:lnTo>
                  <a:lnTo>
                    <a:pt x="798576" y="976884"/>
                  </a:lnTo>
                  <a:lnTo>
                    <a:pt x="719328" y="972312"/>
                  </a:lnTo>
                  <a:lnTo>
                    <a:pt x="717804" y="972312"/>
                  </a:lnTo>
                  <a:lnTo>
                    <a:pt x="717804" y="957072"/>
                  </a:lnTo>
                  <a:lnTo>
                    <a:pt x="719328" y="957072"/>
                  </a:lnTo>
                  <a:lnTo>
                    <a:pt x="772668" y="960120"/>
                  </a:lnTo>
                  <a:lnTo>
                    <a:pt x="798576" y="960120"/>
                  </a:lnTo>
                  <a:lnTo>
                    <a:pt x="824484" y="961644"/>
                  </a:lnTo>
                  <a:lnTo>
                    <a:pt x="844296" y="963168"/>
                  </a:lnTo>
                  <a:lnTo>
                    <a:pt x="844296" y="978408"/>
                  </a:lnTo>
                  <a:close/>
                </a:path>
                <a:path w="1437640" h="3183890">
                  <a:moveTo>
                    <a:pt x="1011936" y="981456"/>
                  </a:moveTo>
                  <a:lnTo>
                    <a:pt x="891540" y="981456"/>
                  </a:lnTo>
                  <a:lnTo>
                    <a:pt x="891540" y="966216"/>
                  </a:lnTo>
                  <a:lnTo>
                    <a:pt x="894588" y="966216"/>
                  </a:lnTo>
                  <a:lnTo>
                    <a:pt x="938784" y="969264"/>
                  </a:lnTo>
                  <a:lnTo>
                    <a:pt x="958596" y="972312"/>
                  </a:lnTo>
                  <a:lnTo>
                    <a:pt x="995172" y="978408"/>
                  </a:lnTo>
                  <a:lnTo>
                    <a:pt x="1011936" y="981456"/>
                  </a:lnTo>
                  <a:close/>
                </a:path>
                <a:path w="1437640" h="3183890">
                  <a:moveTo>
                    <a:pt x="1014984" y="998220"/>
                  </a:moveTo>
                  <a:lnTo>
                    <a:pt x="992124" y="993648"/>
                  </a:lnTo>
                  <a:lnTo>
                    <a:pt x="973836" y="990600"/>
                  </a:lnTo>
                  <a:lnTo>
                    <a:pt x="975360" y="990600"/>
                  </a:lnTo>
                  <a:lnTo>
                    <a:pt x="955548" y="987552"/>
                  </a:lnTo>
                  <a:lnTo>
                    <a:pt x="957072" y="987552"/>
                  </a:lnTo>
                  <a:lnTo>
                    <a:pt x="937260" y="986028"/>
                  </a:lnTo>
                  <a:lnTo>
                    <a:pt x="915924" y="982980"/>
                  </a:lnTo>
                  <a:lnTo>
                    <a:pt x="894588" y="981456"/>
                  </a:lnTo>
                  <a:lnTo>
                    <a:pt x="1010412" y="981456"/>
                  </a:lnTo>
                  <a:lnTo>
                    <a:pt x="1018032" y="982980"/>
                  </a:lnTo>
                  <a:lnTo>
                    <a:pt x="1014984" y="998220"/>
                  </a:lnTo>
                  <a:close/>
                </a:path>
                <a:path w="1437640" h="3183890">
                  <a:moveTo>
                    <a:pt x="1188720" y="1018032"/>
                  </a:moveTo>
                  <a:lnTo>
                    <a:pt x="1187196" y="1018032"/>
                  </a:lnTo>
                  <a:lnTo>
                    <a:pt x="1129284" y="1013460"/>
                  </a:lnTo>
                  <a:lnTo>
                    <a:pt x="1106424" y="1010412"/>
                  </a:lnTo>
                  <a:lnTo>
                    <a:pt x="1080516" y="1008888"/>
                  </a:lnTo>
                  <a:lnTo>
                    <a:pt x="1066800" y="1007364"/>
                  </a:lnTo>
                  <a:lnTo>
                    <a:pt x="1062228" y="1005840"/>
                  </a:lnTo>
                  <a:lnTo>
                    <a:pt x="1063752" y="990600"/>
                  </a:lnTo>
                  <a:lnTo>
                    <a:pt x="1069848" y="990600"/>
                  </a:lnTo>
                  <a:lnTo>
                    <a:pt x="1107948" y="995172"/>
                  </a:lnTo>
                  <a:lnTo>
                    <a:pt x="1130808" y="996696"/>
                  </a:lnTo>
                  <a:lnTo>
                    <a:pt x="1129284" y="996696"/>
                  </a:lnTo>
                  <a:lnTo>
                    <a:pt x="1188720" y="1001268"/>
                  </a:lnTo>
                  <a:lnTo>
                    <a:pt x="1190244" y="1002792"/>
                  </a:lnTo>
                  <a:lnTo>
                    <a:pt x="1188720" y="1018032"/>
                  </a:lnTo>
                  <a:close/>
                </a:path>
                <a:path w="1437640" h="3183890">
                  <a:moveTo>
                    <a:pt x="1267968" y="1045464"/>
                  </a:moveTo>
                  <a:lnTo>
                    <a:pt x="1255776" y="1036320"/>
                  </a:lnTo>
                  <a:lnTo>
                    <a:pt x="1257300" y="1036320"/>
                  </a:lnTo>
                  <a:lnTo>
                    <a:pt x="1243584" y="1030224"/>
                  </a:lnTo>
                  <a:lnTo>
                    <a:pt x="1245108" y="1030224"/>
                  </a:lnTo>
                  <a:lnTo>
                    <a:pt x="1232916" y="1025652"/>
                  </a:lnTo>
                  <a:lnTo>
                    <a:pt x="1239012" y="1011936"/>
                  </a:lnTo>
                  <a:lnTo>
                    <a:pt x="1251204" y="1016508"/>
                  </a:lnTo>
                  <a:lnTo>
                    <a:pt x="1264920" y="1022604"/>
                  </a:lnTo>
                  <a:lnTo>
                    <a:pt x="1277112" y="1031748"/>
                  </a:lnTo>
                  <a:lnTo>
                    <a:pt x="1283208" y="1037844"/>
                  </a:lnTo>
                  <a:lnTo>
                    <a:pt x="1290828" y="1043940"/>
                  </a:lnTo>
                  <a:lnTo>
                    <a:pt x="1267968" y="1043940"/>
                  </a:lnTo>
                  <a:lnTo>
                    <a:pt x="1267968" y="1045464"/>
                  </a:lnTo>
                  <a:close/>
                </a:path>
                <a:path w="1437640" h="3183890">
                  <a:moveTo>
                    <a:pt x="1274064" y="1050036"/>
                  </a:moveTo>
                  <a:lnTo>
                    <a:pt x="1267968" y="1043940"/>
                  </a:lnTo>
                  <a:lnTo>
                    <a:pt x="1290828" y="1043940"/>
                  </a:lnTo>
                  <a:lnTo>
                    <a:pt x="1295400" y="1048512"/>
                  </a:lnTo>
                  <a:lnTo>
                    <a:pt x="1274064" y="1048512"/>
                  </a:lnTo>
                  <a:lnTo>
                    <a:pt x="1274064" y="1050036"/>
                  </a:lnTo>
                  <a:close/>
                </a:path>
                <a:path w="1437640" h="3183890">
                  <a:moveTo>
                    <a:pt x="1324356" y="1104900"/>
                  </a:moveTo>
                  <a:lnTo>
                    <a:pt x="1319784" y="1100328"/>
                  </a:lnTo>
                  <a:lnTo>
                    <a:pt x="1312164" y="1091184"/>
                  </a:lnTo>
                  <a:lnTo>
                    <a:pt x="1301496" y="1080516"/>
                  </a:lnTo>
                  <a:lnTo>
                    <a:pt x="1296924" y="1074420"/>
                  </a:lnTo>
                  <a:lnTo>
                    <a:pt x="1290828" y="1066800"/>
                  </a:lnTo>
                  <a:lnTo>
                    <a:pt x="1278636" y="1054608"/>
                  </a:lnTo>
                  <a:lnTo>
                    <a:pt x="1274064" y="1048512"/>
                  </a:lnTo>
                  <a:lnTo>
                    <a:pt x="1295400" y="1048512"/>
                  </a:lnTo>
                  <a:lnTo>
                    <a:pt x="1303020" y="1056132"/>
                  </a:lnTo>
                  <a:lnTo>
                    <a:pt x="1307592" y="1063752"/>
                  </a:lnTo>
                  <a:lnTo>
                    <a:pt x="1313688" y="1069848"/>
                  </a:lnTo>
                  <a:lnTo>
                    <a:pt x="1322832" y="1080516"/>
                  </a:lnTo>
                  <a:lnTo>
                    <a:pt x="1336548" y="1094232"/>
                  </a:lnTo>
                  <a:lnTo>
                    <a:pt x="1324356" y="1104900"/>
                  </a:lnTo>
                  <a:close/>
                </a:path>
                <a:path w="1437640" h="3183890">
                  <a:moveTo>
                    <a:pt x="1353312" y="1199388"/>
                  </a:moveTo>
                  <a:lnTo>
                    <a:pt x="1347216" y="1156716"/>
                  </a:lnTo>
                  <a:lnTo>
                    <a:pt x="1344168" y="1143000"/>
                  </a:lnTo>
                  <a:lnTo>
                    <a:pt x="1359408" y="1139952"/>
                  </a:lnTo>
                  <a:lnTo>
                    <a:pt x="1367028" y="1184148"/>
                  </a:lnTo>
                  <a:lnTo>
                    <a:pt x="1368704" y="1197864"/>
                  </a:lnTo>
                  <a:lnTo>
                    <a:pt x="1353312" y="1197864"/>
                  </a:lnTo>
                  <a:lnTo>
                    <a:pt x="1353312" y="1199388"/>
                  </a:lnTo>
                  <a:close/>
                </a:path>
                <a:path w="1437640" h="3183890">
                  <a:moveTo>
                    <a:pt x="1373124" y="1266444"/>
                  </a:moveTo>
                  <a:lnTo>
                    <a:pt x="1357884" y="1266444"/>
                  </a:lnTo>
                  <a:lnTo>
                    <a:pt x="1357757" y="1260348"/>
                  </a:lnTo>
                  <a:lnTo>
                    <a:pt x="1356360" y="1243584"/>
                  </a:lnTo>
                  <a:lnTo>
                    <a:pt x="1354836" y="1226820"/>
                  </a:lnTo>
                  <a:lnTo>
                    <a:pt x="1354836" y="1211580"/>
                  </a:lnTo>
                  <a:lnTo>
                    <a:pt x="1353312" y="1197864"/>
                  </a:lnTo>
                  <a:lnTo>
                    <a:pt x="1368704" y="1197864"/>
                  </a:lnTo>
                  <a:lnTo>
                    <a:pt x="1370076" y="1211580"/>
                  </a:lnTo>
                  <a:lnTo>
                    <a:pt x="1371600" y="1225296"/>
                  </a:lnTo>
                  <a:lnTo>
                    <a:pt x="1371727" y="1243584"/>
                  </a:lnTo>
                  <a:lnTo>
                    <a:pt x="1373124" y="1260348"/>
                  </a:lnTo>
                  <a:lnTo>
                    <a:pt x="1373124" y="1266444"/>
                  </a:lnTo>
                  <a:close/>
                </a:path>
                <a:path w="1437640" h="3183890">
                  <a:moveTo>
                    <a:pt x="1380744" y="1440180"/>
                  </a:moveTo>
                  <a:lnTo>
                    <a:pt x="1363980" y="1440180"/>
                  </a:lnTo>
                  <a:lnTo>
                    <a:pt x="1363903" y="1408176"/>
                  </a:lnTo>
                  <a:lnTo>
                    <a:pt x="1362456" y="1379220"/>
                  </a:lnTo>
                  <a:lnTo>
                    <a:pt x="1360932" y="1351788"/>
                  </a:lnTo>
                  <a:lnTo>
                    <a:pt x="1360932" y="1325880"/>
                  </a:lnTo>
                  <a:lnTo>
                    <a:pt x="1359408" y="1313688"/>
                  </a:lnTo>
                  <a:lnTo>
                    <a:pt x="1376172" y="1313688"/>
                  </a:lnTo>
                  <a:lnTo>
                    <a:pt x="1376172" y="1325880"/>
                  </a:lnTo>
                  <a:lnTo>
                    <a:pt x="1377696" y="1351788"/>
                  </a:lnTo>
                  <a:lnTo>
                    <a:pt x="1377696" y="1379220"/>
                  </a:lnTo>
                  <a:lnTo>
                    <a:pt x="1379220" y="1408176"/>
                  </a:lnTo>
                  <a:lnTo>
                    <a:pt x="1379220" y="1424940"/>
                  </a:lnTo>
                  <a:lnTo>
                    <a:pt x="1380744" y="1440180"/>
                  </a:lnTo>
                  <a:close/>
                </a:path>
                <a:path w="1437640" h="3183890">
                  <a:moveTo>
                    <a:pt x="1385316" y="1613916"/>
                  </a:moveTo>
                  <a:lnTo>
                    <a:pt x="1368552" y="1613916"/>
                  </a:lnTo>
                  <a:lnTo>
                    <a:pt x="1368493" y="1588008"/>
                  </a:lnTo>
                  <a:lnTo>
                    <a:pt x="1367028" y="1549908"/>
                  </a:lnTo>
                  <a:lnTo>
                    <a:pt x="1366932" y="1510284"/>
                  </a:lnTo>
                  <a:lnTo>
                    <a:pt x="1365504" y="1487424"/>
                  </a:lnTo>
                  <a:lnTo>
                    <a:pt x="1382268" y="1487424"/>
                  </a:lnTo>
                  <a:lnTo>
                    <a:pt x="1382329" y="1511808"/>
                  </a:lnTo>
                  <a:lnTo>
                    <a:pt x="1383792" y="1548384"/>
                  </a:lnTo>
                  <a:lnTo>
                    <a:pt x="1383881" y="1589532"/>
                  </a:lnTo>
                  <a:lnTo>
                    <a:pt x="1385316" y="1613916"/>
                  </a:lnTo>
                  <a:close/>
                </a:path>
                <a:path w="1437640" h="3183890">
                  <a:moveTo>
                    <a:pt x="1386840" y="1787652"/>
                  </a:moveTo>
                  <a:lnTo>
                    <a:pt x="1371600" y="1787652"/>
                  </a:lnTo>
                  <a:lnTo>
                    <a:pt x="1370076" y="1764792"/>
                  </a:lnTo>
                  <a:lnTo>
                    <a:pt x="1370076" y="1661160"/>
                  </a:lnTo>
                  <a:lnTo>
                    <a:pt x="1385316" y="1661160"/>
                  </a:lnTo>
                  <a:lnTo>
                    <a:pt x="1385316" y="1717548"/>
                  </a:lnTo>
                  <a:lnTo>
                    <a:pt x="1386840" y="1764792"/>
                  </a:lnTo>
                  <a:lnTo>
                    <a:pt x="1386840" y="1787652"/>
                  </a:lnTo>
                  <a:close/>
                </a:path>
                <a:path w="1437640" h="3183890">
                  <a:moveTo>
                    <a:pt x="1386840" y="1961388"/>
                  </a:moveTo>
                  <a:lnTo>
                    <a:pt x="1371600" y="1961388"/>
                  </a:lnTo>
                  <a:lnTo>
                    <a:pt x="1371600" y="1834896"/>
                  </a:lnTo>
                  <a:lnTo>
                    <a:pt x="1386840" y="1834896"/>
                  </a:lnTo>
                  <a:lnTo>
                    <a:pt x="1386840" y="1961388"/>
                  </a:lnTo>
                  <a:close/>
                </a:path>
                <a:path w="1437640" h="3183890">
                  <a:moveTo>
                    <a:pt x="1386840" y="2135124"/>
                  </a:moveTo>
                  <a:lnTo>
                    <a:pt x="1371600" y="2135124"/>
                  </a:lnTo>
                  <a:lnTo>
                    <a:pt x="1371600" y="2008632"/>
                  </a:lnTo>
                  <a:lnTo>
                    <a:pt x="1386840" y="2008632"/>
                  </a:lnTo>
                  <a:lnTo>
                    <a:pt x="1386840" y="2135124"/>
                  </a:lnTo>
                  <a:close/>
                </a:path>
                <a:path w="1437640" h="3183890">
                  <a:moveTo>
                    <a:pt x="1386840" y="2308860"/>
                  </a:moveTo>
                  <a:lnTo>
                    <a:pt x="1371600" y="2308860"/>
                  </a:lnTo>
                  <a:lnTo>
                    <a:pt x="1371600" y="2182368"/>
                  </a:lnTo>
                  <a:lnTo>
                    <a:pt x="1386840" y="2182368"/>
                  </a:lnTo>
                  <a:lnTo>
                    <a:pt x="1386840" y="2308860"/>
                  </a:lnTo>
                  <a:close/>
                </a:path>
                <a:path w="1437640" h="3183890">
                  <a:moveTo>
                    <a:pt x="1385316" y="2482596"/>
                  </a:moveTo>
                  <a:lnTo>
                    <a:pt x="1370076" y="2482596"/>
                  </a:lnTo>
                  <a:lnTo>
                    <a:pt x="1370076" y="2420112"/>
                  </a:lnTo>
                  <a:lnTo>
                    <a:pt x="1371600" y="2356104"/>
                  </a:lnTo>
                  <a:lnTo>
                    <a:pt x="1386840" y="2356104"/>
                  </a:lnTo>
                  <a:lnTo>
                    <a:pt x="1386840" y="2420112"/>
                  </a:lnTo>
                  <a:lnTo>
                    <a:pt x="1385316" y="2482596"/>
                  </a:lnTo>
                  <a:close/>
                </a:path>
                <a:path w="1437640" h="3183890">
                  <a:moveTo>
                    <a:pt x="1385316" y="2656332"/>
                  </a:moveTo>
                  <a:lnTo>
                    <a:pt x="1368552" y="2656332"/>
                  </a:lnTo>
                  <a:lnTo>
                    <a:pt x="1370076" y="2543556"/>
                  </a:lnTo>
                  <a:lnTo>
                    <a:pt x="1370076" y="2529840"/>
                  </a:lnTo>
                  <a:lnTo>
                    <a:pt x="1385316" y="2529840"/>
                  </a:lnTo>
                  <a:lnTo>
                    <a:pt x="1385316" y="2656332"/>
                  </a:lnTo>
                  <a:close/>
                </a:path>
                <a:path w="1437640" h="3183890">
                  <a:moveTo>
                    <a:pt x="1383792" y="2830068"/>
                  </a:moveTo>
                  <a:lnTo>
                    <a:pt x="1367028" y="2830068"/>
                  </a:lnTo>
                  <a:lnTo>
                    <a:pt x="1368552" y="2795016"/>
                  </a:lnTo>
                  <a:lnTo>
                    <a:pt x="1368552" y="2703576"/>
                  </a:lnTo>
                  <a:lnTo>
                    <a:pt x="1383792" y="2703576"/>
                  </a:lnTo>
                  <a:lnTo>
                    <a:pt x="1383792" y="2830068"/>
                  </a:lnTo>
                  <a:close/>
                </a:path>
                <a:path w="1437640" h="3183890">
                  <a:moveTo>
                    <a:pt x="1382268" y="3003804"/>
                  </a:moveTo>
                  <a:lnTo>
                    <a:pt x="1365504" y="3003804"/>
                  </a:lnTo>
                  <a:lnTo>
                    <a:pt x="1367028" y="2924556"/>
                  </a:lnTo>
                  <a:lnTo>
                    <a:pt x="1367028" y="2877312"/>
                  </a:lnTo>
                  <a:lnTo>
                    <a:pt x="1382268" y="2877312"/>
                  </a:lnTo>
                  <a:lnTo>
                    <a:pt x="1382268" y="3003804"/>
                  </a:lnTo>
                  <a:close/>
                </a:path>
                <a:path w="1437640" h="3183890">
                  <a:moveTo>
                    <a:pt x="1380744" y="3058668"/>
                  </a:moveTo>
                  <a:lnTo>
                    <a:pt x="1373124" y="3058668"/>
                  </a:lnTo>
                  <a:lnTo>
                    <a:pt x="1365504" y="3058482"/>
                  </a:lnTo>
                  <a:lnTo>
                    <a:pt x="1365504" y="3051048"/>
                  </a:lnTo>
                  <a:lnTo>
                    <a:pt x="1380744" y="3051048"/>
                  </a:lnTo>
                  <a:lnTo>
                    <a:pt x="1380744" y="3058668"/>
                  </a:lnTo>
                  <a:close/>
                </a:path>
                <a:path w="1437640" h="3183890">
                  <a:moveTo>
                    <a:pt x="1371600" y="3183636"/>
                  </a:moveTo>
                  <a:lnTo>
                    <a:pt x="1310640" y="3057144"/>
                  </a:lnTo>
                  <a:lnTo>
                    <a:pt x="1365504" y="3058482"/>
                  </a:lnTo>
                  <a:lnTo>
                    <a:pt x="1365504" y="3105912"/>
                  </a:lnTo>
                  <a:lnTo>
                    <a:pt x="1412357" y="3105912"/>
                  </a:lnTo>
                  <a:lnTo>
                    <a:pt x="1371600" y="3183636"/>
                  </a:lnTo>
                  <a:close/>
                </a:path>
                <a:path w="1437640" h="3183890">
                  <a:moveTo>
                    <a:pt x="1380744" y="3105912"/>
                  </a:moveTo>
                  <a:lnTo>
                    <a:pt x="1365504" y="3105912"/>
                  </a:lnTo>
                  <a:lnTo>
                    <a:pt x="1365504" y="3058482"/>
                  </a:lnTo>
                  <a:lnTo>
                    <a:pt x="1373124" y="3058668"/>
                  </a:lnTo>
                  <a:lnTo>
                    <a:pt x="1380744" y="3058668"/>
                  </a:lnTo>
                  <a:lnTo>
                    <a:pt x="1380744" y="3105912"/>
                  </a:lnTo>
                  <a:close/>
                </a:path>
                <a:path w="1437640" h="3183890">
                  <a:moveTo>
                    <a:pt x="1412357" y="3105912"/>
                  </a:moveTo>
                  <a:lnTo>
                    <a:pt x="1380744" y="3105912"/>
                  </a:lnTo>
                  <a:lnTo>
                    <a:pt x="1380744" y="3058668"/>
                  </a:lnTo>
                  <a:lnTo>
                    <a:pt x="1437132" y="3058668"/>
                  </a:lnTo>
                  <a:lnTo>
                    <a:pt x="1412357" y="3105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98820" y="2438400"/>
              <a:ext cx="123825" cy="640080"/>
            </a:xfrm>
            <a:custGeom>
              <a:avLst/>
              <a:gdLst/>
              <a:ahLst/>
              <a:cxnLst/>
              <a:rect l="l" t="t" r="r" b="b"/>
              <a:pathLst>
                <a:path w="123825" h="640080">
                  <a:moveTo>
                    <a:pt x="15239" y="0"/>
                  </a:moveTo>
                  <a:lnTo>
                    <a:pt x="27431" y="124967"/>
                  </a:lnTo>
                  <a:lnTo>
                    <a:pt x="12191" y="128015"/>
                  </a:lnTo>
                  <a:lnTo>
                    <a:pt x="12191" y="126491"/>
                  </a:lnTo>
                  <a:lnTo>
                    <a:pt x="0" y="1523"/>
                  </a:lnTo>
                  <a:lnTo>
                    <a:pt x="15239" y="0"/>
                  </a:lnTo>
                  <a:close/>
                </a:path>
                <a:path w="123825" h="640080">
                  <a:moveTo>
                    <a:pt x="33527" y="172211"/>
                  </a:moveTo>
                  <a:lnTo>
                    <a:pt x="33527" y="172211"/>
                  </a:lnTo>
                  <a:lnTo>
                    <a:pt x="35051" y="187451"/>
                  </a:lnTo>
                  <a:lnTo>
                    <a:pt x="41147" y="248411"/>
                  </a:lnTo>
                  <a:lnTo>
                    <a:pt x="48767" y="298703"/>
                  </a:lnTo>
                  <a:lnTo>
                    <a:pt x="32003" y="300227"/>
                  </a:lnTo>
                  <a:lnTo>
                    <a:pt x="25907" y="249935"/>
                  </a:lnTo>
                  <a:lnTo>
                    <a:pt x="18287" y="188975"/>
                  </a:lnTo>
                  <a:lnTo>
                    <a:pt x="16763" y="173735"/>
                  </a:lnTo>
                  <a:lnTo>
                    <a:pt x="33527" y="172211"/>
                  </a:lnTo>
                  <a:close/>
                </a:path>
                <a:path w="123825" h="640080">
                  <a:moveTo>
                    <a:pt x="54863" y="344423"/>
                  </a:moveTo>
                  <a:lnTo>
                    <a:pt x="57911" y="367283"/>
                  </a:lnTo>
                  <a:lnTo>
                    <a:pt x="68579" y="425195"/>
                  </a:lnTo>
                  <a:lnTo>
                    <a:pt x="68579" y="423671"/>
                  </a:lnTo>
                  <a:lnTo>
                    <a:pt x="77723" y="467867"/>
                  </a:lnTo>
                  <a:lnTo>
                    <a:pt x="62483" y="472439"/>
                  </a:lnTo>
                  <a:lnTo>
                    <a:pt x="53339" y="426719"/>
                  </a:lnTo>
                  <a:lnTo>
                    <a:pt x="42671" y="370331"/>
                  </a:lnTo>
                  <a:lnTo>
                    <a:pt x="39623" y="347471"/>
                  </a:lnTo>
                  <a:lnTo>
                    <a:pt x="54863" y="344423"/>
                  </a:lnTo>
                  <a:close/>
                </a:path>
                <a:path w="123825" h="640080">
                  <a:moveTo>
                    <a:pt x="88391" y="515111"/>
                  </a:moveTo>
                  <a:lnTo>
                    <a:pt x="88391" y="515111"/>
                  </a:lnTo>
                  <a:lnTo>
                    <a:pt x="92963" y="533399"/>
                  </a:lnTo>
                  <a:lnTo>
                    <a:pt x="99059" y="559307"/>
                  </a:lnTo>
                  <a:lnTo>
                    <a:pt x="106679" y="585215"/>
                  </a:lnTo>
                  <a:lnTo>
                    <a:pt x="106679" y="583691"/>
                  </a:lnTo>
                  <a:lnTo>
                    <a:pt x="115823" y="609599"/>
                  </a:lnTo>
                  <a:lnTo>
                    <a:pt x="114299" y="609599"/>
                  </a:lnTo>
                  <a:lnTo>
                    <a:pt x="123443" y="632459"/>
                  </a:lnTo>
                  <a:lnTo>
                    <a:pt x="123443" y="633983"/>
                  </a:lnTo>
                  <a:lnTo>
                    <a:pt x="109727" y="640079"/>
                  </a:lnTo>
                  <a:lnTo>
                    <a:pt x="108203" y="638555"/>
                  </a:lnTo>
                  <a:lnTo>
                    <a:pt x="100583" y="614171"/>
                  </a:lnTo>
                  <a:lnTo>
                    <a:pt x="91439" y="589787"/>
                  </a:lnTo>
                  <a:lnTo>
                    <a:pt x="83819" y="563879"/>
                  </a:lnTo>
                  <a:lnTo>
                    <a:pt x="77723" y="537971"/>
                  </a:lnTo>
                  <a:lnTo>
                    <a:pt x="73151" y="518159"/>
                  </a:lnTo>
                  <a:lnTo>
                    <a:pt x="88391" y="5151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6073" y="3115818"/>
              <a:ext cx="77723" cy="11887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20561" y="3259074"/>
              <a:ext cx="112775" cy="8534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172200" y="3345180"/>
              <a:ext cx="817244" cy="111760"/>
            </a:xfrm>
            <a:custGeom>
              <a:avLst/>
              <a:gdLst/>
              <a:ahLst/>
              <a:cxnLst/>
              <a:rect l="l" t="t" r="r" b="b"/>
              <a:pathLst>
                <a:path w="817245" h="111760">
                  <a:moveTo>
                    <a:pt x="4571" y="0"/>
                  </a:moveTo>
                  <a:lnTo>
                    <a:pt x="4571" y="0"/>
                  </a:lnTo>
                  <a:lnTo>
                    <a:pt x="27431" y="7619"/>
                  </a:lnTo>
                  <a:lnTo>
                    <a:pt x="51815" y="13715"/>
                  </a:lnTo>
                  <a:lnTo>
                    <a:pt x="76199" y="19811"/>
                  </a:lnTo>
                  <a:lnTo>
                    <a:pt x="102107" y="25907"/>
                  </a:lnTo>
                  <a:lnTo>
                    <a:pt x="126491" y="28955"/>
                  </a:lnTo>
                  <a:lnTo>
                    <a:pt x="123443" y="45719"/>
                  </a:lnTo>
                  <a:lnTo>
                    <a:pt x="99059" y="41147"/>
                  </a:lnTo>
                  <a:lnTo>
                    <a:pt x="73151" y="35051"/>
                  </a:lnTo>
                  <a:lnTo>
                    <a:pt x="47243" y="30479"/>
                  </a:lnTo>
                  <a:lnTo>
                    <a:pt x="22859" y="22859"/>
                  </a:lnTo>
                  <a:lnTo>
                    <a:pt x="0" y="15239"/>
                  </a:lnTo>
                  <a:lnTo>
                    <a:pt x="4571" y="0"/>
                  </a:lnTo>
                  <a:close/>
                </a:path>
                <a:path w="817245" h="111760">
                  <a:moveTo>
                    <a:pt x="172211" y="36575"/>
                  </a:moveTo>
                  <a:lnTo>
                    <a:pt x="182879" y="38099"/>
                  </a:lnTo>
                  <a:lnTo>
                    <a:pt x="237743" y="42671"/>
                  </a:lnTo>
                  <a:lnTo>
                    <a:pt x="236219" y="42671"/>
                  </a:lnTo>
                  <a:lnTo>
                    <a:pt x="292607" y="47243"/>
                  </a:lnTo>
                  <a:lnTo>
                    <a:pt x="291083" y="47243"/>
                  </a:lnTo>
                  <a:lnTo>
                    <a:pt x="297179" y="47243"/>
                  </a:lnTo>
                  <a:lnTo>
                    <a:pt x="297179" y="62483"/>
                  </a:lnTo>
                  <a:lnTo>
                    <a:pt x="291083" y="62483"/>
                  </a:lnTo>
                  <a:lnTo>
                    <a:pt x="236219" y="59435"/>
                  </a:lnTo>
                  <a:lnTo>
                    <a:pt x="179831" y="53339"/>
                  </a:lnTo>
                  <a:lnTo>
                    <a:pt x="170687" y="51815"/>
                  </a:lnTo>
                  <a:lnTo>
                    <a:pt x="172211" y="36575"/>
                  </a:lnTo>
                  <a:close/>
                </a:path>
                <a:path w="817245" h="111760">
                  <a:moveTo>
                    <a:pt x="344423" y="50291"/>
                  </a:moveTo>
                  <a:lnTo>
                    <a:pt x="345947" y="50291"/>
                  </a:lnTo>
                  <a:lnTo>
                    <a:pt x="399287" y="53339"/>
                  </a:lnTo>
                  <a:lnTo>
                    <a:pt x="425195" y="53339"/>
                  </a:lnTo>
                  <a:lnTo>
                    <a:pt x="451103" y="54863"/>
                  </a:lnTo>
                  <a:lnTo>
                    <a:pt x="470915" y="56387"/>
                  </a:lnTo>
                  <a:lnTo>
                    <a:pt x="470915" y="71627"/>
                  </a:lnTo>
                  <a:lnTo>
                    <a:pt x="449579" y="70103"/>
                  </a:lnTo>
                  <a:lnTo>
                    <a:pt x="425195" y="70103"/>
                  </a:lnTo>
                  <a:lnTo>
                    <a:pt x="397763" y="68579"/>
                  </a:lnTo>
                  <a:lnTo>
                    <a:pt x="345947" y="65531"/>
                  </a:lnTo>
                  <a:lnTo>
                    <a:pt x="344423" y="65531"/>
                  </a:lnTo>
                  <a:lnTo>
                    <a:pt x="344423" y="50291"/>
                  </a:lnTo>
                  <a:close/>
                </a:path>
                <a:path w="817245" h="111760">
                  <a:moveTo>
                    <a:pt x="518159" y="59435"/>
                  </a:moveTo>
                  <a:lnTo>
                    <a:pt x="521207" y="59435"/>
                  </a:lnTo>
                  <a:lnTo>
                    <a:pt x="544067" y="60959"/>
                  </a:lnTo>
                  <a:lnTo>
                    <a:pt x="565403" y="62483"/>
                  </a:lnTo>
                  <a:lnTo>
                    <a:pt x="585215" y="65531"/>
                  </a:lnTo>
                  <a:lnTo>
                    <a:pt x="603503" y="68579"/>
                  </a:lnTo>
                  <a:lnTo>
                    <a:pt x="621791" y="71627"/>
                  </a:lnTo>
                  <a:lnTo>
                    <a:pt x="638555" y="74675"/>
                  </a:lnTo>
                  <a:lnTo>
                    <a:pt x="637031" y="74675"/>
                  </a:lnTo>
                  <a:lnTo>
                    <a:pt x="644651" y="76199"/>
                  </a:lnTo>
                  <a:lnTo>
                    <a:pt x="641603" y="91439"/>
                  </a:lnTo>
                  <a:lnTo>
                    <a:pt x="633983" y="89915"/>
                  </a:lnTo>
                  <a:lnTo>
                    <a:pt x="618743" y="86867"/>
                  </a:lnTo>
                  <a:lnTo>
                    <a:pt x="600455" y="83819"/>
                  </a:lnTo>
                  <a:lnTo>
                    <a:pt x="601979" y="83819"/>
                  </a:lnTo>
                  <a:lnTo>
                    <a:pt x="582167" y="80771"/>
                  </a:lnTo>
                  <a:lnTo>
                    <a:pt x="583691" y="80771"/>
                  </a:lnTo>
                  <a:lnTo>
                    <a:pt x="563879" y="79247"/>
                  </a:lnTo>
                  <a:lnTo>
                    <a:pt x="542543" y="76199"/>
                  </a:lnTo>
                  <a:lnTo>
                    <a:pt x="521207" y="74675"/>
                  </a:lnTo>
                  <a:lnTo>
                    <a:pt x="518159" y="74675"/>
                  </a:lnTo>
                  <a:lnTo>
                    <a:pt x="518159" y="59435"/>
                  </a:lnTo>
                  <a:close/>
                </a:path>
                <a:path w="817245" h="111760">
                  <a:moveTo>
                    <a:pt x="690371" y="83819"/>
                  </a:moveTo>
                  <a:lnTo>
                    <a:pt x="696467" y="83819"/>
                  </a:lnTo>
                  <a:lnTo>
                    <a:pt x="696467" y="83819"/>
                  </a:lnTo>
                  <a:lnTo>
                    <a:pt x="708659" y="85343"/>
                  </a:lnTo>
                  <a:lnTo>
                    <a:pt x="734567" y="88391"/>
                  </a:lnTo>
                  <a:lnTo>
                    <a:pt x="757427" y="89915"/>
                  </a:lnTo>
                  <a:lnTo>
                    <a:pt x="755903" y="89915"/>
                  </a:lnTo>
                  <a:lnTo>
                    <a:pt x="777239" y="91439"/>
                  </a:lnTo>
                  <a:lnTo>
                    <a:pt x="797051" y="92963"/>
                  </a:lnTo>
                  <a:lnTo>
                    <a:pt x="815339" y="94487"/>
                  </a:lnTo>
                  <a:lnTo>
                    <a:pt x="816863" y="96011"/>
                  </a:lnTo>
                  <a:lnTo>
                    <a:pt x="815339" y="111251"/>
                  </a:lnTo>
                  <a:lnTo>
                    <a:pt x="813815" y="111251"/>
                  </a:lnTo>
                  <a:lnTo>
                    <a:pt x="795527" y="109727"/>
                  </a:lnTo>
                  <a:lnTo>
                    <a:pt x="775715" y="108203"/>
                  </a:lnTo>
                  <a:lnTo>
                    <a:pt x="755903" y="106679"/>
                  </a:lnTo>
                  <a:lnTo>
                    <a:pt x="733043" y="103631"/>
                  </a:lnTo>
                  <a:lnTo>
                    <a:pt x="707135" y="102107"/>
                  </a:lnTo>
                  <a:lnTo>
                    <a:pt x="693419" y="100583"/>
                  </a:lnTo>
                  <a:lnTo>
                    <a:pt x="688847" y="99059"/>
                  </a:lnTo>
                  <a:lnTo>
                    <a:pt x="690371" y="838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30973" y="3449574"/>
              <a:ext cx="105155" cy="9448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109459" y="3578352"/>
              <a:ext cx="127000" cy="2044064"/>
            </a:xfrm>
            <a:custGeom>
              <a:avLst/>
              <a:gdLst/>
              <a:ahLst/>
              <a:cxnLst/>
              <a:rect l="l" t="t" r="r" b="b"/>
              <a:pathLst>
                <a:path w="127000" h="2044064">
                  <a:moveTo>
                    <a:pt x="48767" y="0"/>
                  </a:moveTo>
                  <a:lnTo>
                    <a:pt x="50291" y="6095"/>
                  </a:lnTo>
                  <a:lnTo>
                    <a:pt x="51815" y="13715"/>
                  </a:lnTo>
                  <a:lnTo>
                    <a:pt x="53339" y="22859"/>
                  </a:lnTo>
                  <a:lnTo>
                    <a:pt x="54863" y="33527"/>
                  </a:lnTo>
                  <a:lnTo>
                    <a:pt x="56387" y="44195"/>
                  </a:lnTo>
                  <a:lnTo>
                    <a:pt x="57911" y="56387"/>
                  </a:lnTo>
                  <a:lnTo>
                    <a:pt x="59435" y="71627"/>
                  </a:lnTo>
                  <a:lnTo>
                    <a:pt x="60959" y="85343"/>
                  </a:lnTo>
                  <a:lnTo>
                    <a:pt x="60959" y="102107"/>
                  </a:lnTo>
                  <a:lnTo>
                    <a:pt x="62483" y="120395"/>
                  </a:lnTo>
                  <a:lnTo>
                    <a:pt x="62483" y="126491"/>
                  </a:lnTo>
                  <a:lnTo>
                    <a:pt x="47243" y="126491"/>
                  </a:lnTo>
                  <a:lnTo>
                    <a:pt x="47243" y="121919"/>
                  </a:lnTo>
                  <a:lnTo>
                    <a:pt x="47243" y="121919"/>
                  </a:lnTo>
                  <a:lnTo>
                    <a:pt x="42671" y="57911"/>
                  </a:lnTo>
                  <a:lnTo>
                    <a:pt x="42671" y="59435"/>
                  </a:lnTo>
                  <a:lnTo>
                    <a:pt x="33527" y="3047"/>
                  </a:lnTo>
                  <a:lnTo>
                    <a:pt x="48767" y="0"/>
                  </a:lnTo>
                  <a:close/>
                </a:path>
                <a:path w="127000" h="2044064">
                  <a:moveTo>
                    <a:pt x="65531" y="173735"/>
                  </a:moveTo>
                  <a:lnTo>
                    <a:pt x="65531" y="185927"/>
                  </a:lnTo>
                  <a:lnTo>
                    <a:pt x="67055" y="211835"/>
                  </a:lnTo>
                  <a:lnTo>
                    <a:pt x="67055" y="239267"/>
                  </a:lnTo>
                  <a:lnTo>
                    <a:pt x="68579" y="268223"/>
                  </a:lnTo>
                  <a:lnTo>
                    <a:pt x="68579" y="284987"/>
                  </a:lnTo>
                  <a:lnTo>
                    <a:pt x="70103" y="300227"/>
                  </a:lnTo>
                  <a:lnTo>
                    <a:pt x="53339" y="300227"/>
                  </a:lnTo>
                  <a:lnTo>
                    <a:pt x="53339" y="284987"/>
                  </a:lnTo>
                  <a:lnTo>
                    <a:pt x="53339" y="269747"/>
                  </a:lnTo>
                  <a:lnTo>
                    <a:pt x="51815" y="239267"/>
                  </a:lnTo>
                  <a:lnTo>
                    <a:pt x="50291" y="211835"/>
                  </a:lnTo>
                  <a:lnTo>
                    <a:pt x="50291" y="185927"/>
                  </a:lnTo>
                  <a:lnTo>
                    <a:pt x="48767" y="173735"/>
                  </a:lnTo>
                  <a:lnTo>
                    <a:pt x="65531" y="173735"/>
                  </a:lnTo>
                  <a:close/>
                </a:path>
                <a:path w="127000" h="2044064">
                  <a:moveTo>
                    <a:pt x="71627" y="347471"/>
                  </a:moveTo>
                  <a:lnTo>
                    <a:pt x="71627" y="370331"/>
                  </a:lnTo>
                  <a:lnTo>
                    <a:pt x="73151" y="408431"/>
                  </a:lnTo>
                  <a:lnTo>
                    <a:pt x="73151" y="448055"/>
                  </a:lnTo>
                  <a:lnTo>
                    <a:pt x="74675" y="473963"/>
                  </a:lnTo>
                  <a:lnTo>
                    <a:pt x="57911" y="473963"/>
                  </a:lnTo>
                  <a:lnTo>
                    <a:pt x="57911" y="449579"/>
                  </a:lnTo>
                  <a:lnTo>
                    <a:pt x="56387" y="409955"/>
                  </a:lnTo>
                  <a:lnTo>
                    <a:pt x="56387" y="371855"/>
                  </a:lnTo>
                  <a:lnTo>
                    <a:pt x="54863" y="347471"/>
                  </a:lnTo>
                  <a:lnTo>
                    <a:pt x="71627" y="347471"/>
                  </a:lnTo>
                  <a:close/>
                </a:path>
                <a:path w="127000" h="2044064">
                  <a:moveTo>
                    <a:pt x="74675" y="521207"/>
                  </a:moveTo>
                  <a:lnTo>
                    <a:pt x="74675" y="533399"/>
                  </a:lnTo>
                  <a:lnTo>
                    <a:pt x="74675" y="577595"/>
                  </a:lnTo>
                  <a:lnTo>
                    <a:pt x="76199" y="624839"/>
                  </a:lnTo>
                  <a:lnTo>
                    <a:pt x="76199" y="647699"/>
                  </a:lnTo>
                  <a:lnTo>
                    <a:pt x="60959" y="647699"/>
                  </a:lnTo>
                  <a:lnTo>
                    <a:pt x="59435" y="624839"/>
                  </a:lnTo>
                  <a:lnTo>
                    <a:pt x="59435" y="579119"/>
                  </a:lnTo>
                  <a:lnTo>
                    <a:pt x="59435" y="533399"/>
                  </a:lnTo>
                  <a:lnTo>
                    <a:pt x="59435" y="521207"/>
                  </a:lnTo>
                  <a:lnTo>
                    <a:pt x="74675" y="521207"/>
                  </a:lnTo>
                  <a:close/>
                </a:path>
                <a:path w="127000" h="2044064">
                  <a:moveTo>
                    <a:pt x="76199" y="694943"/>
                  </a:moveTo>
                  <a:lnTo>
                    <a:pt x="76199" y="722375"/>
                  </a:lnTo>
                  <a:lnTo>
                    <a:pt x="76199" y="821435"/>
                  </a:lnTo>
                  <a:lnTo>
                    <a:pt x="60959" y="821435"/>
                  </a:lnTo>
                  <a:lnTo>
                    <a:pt x="60959" y="722375"/>
                  </a:lnTo>
                  <a:lnTo>
                    <a:pt x="60959" y="694943"/>
                  </a:lnTo>
                  <a:lnTo>
                    <a:pt x="76199" y="694943"/>
                  </a:lnTo>
                  <a:close/>
                </a:path>
                <a:path w="127000" h="2044064">
                  <a:moveTo>
                    <a:pt x="76199" y="868679"/>
                  </a:moveTo>
                  <a:lnTo>
                    <a:pt x="76199" y="932687"/>
                  </a:lnTo>
                  <a:lnTo>
                    <a:pt x="76199" y="995171"/>
                  </a:lnTo>
                  <a:lnTo>
                    <a:pt x="60959" y="995171"/>
                  </a:lnTo>
                  <a:lnTo>
                    <a:pt x="60959" y="932687"/>
                  </a:lnTo>
                  <a:lnTo>
                    <a:pt x="60959" y="868679"/>
                  </a:lnTo>
                  <a:lnTo>
                    <a:pt x="76199" y="868679"/>
                  </a:lnTo>
                  <a:close/>
                </a:path>
                <a:path w="127000" h="2044064">
                  <a:moveTo>
                    <a:pt x="76199" y="1042415"/>
                  </a:moveTo>
                  <a:lnTo>
                    <a:pt x="76199" y="1045463"/>
                  </a:lnTo>
                  <a:lnTo>
                    <a:pt x="76199" y="1161287"/>
                  </a:lnTo>
                  <a:lnTo>
                    <a:pt x="76199" y="1168907"/>
                  </a:lnTo>
                  <a:lnTo>
                    <a:pt x="60959" y="1168907"/>
                  </a:lnTo>
                  <a:lnTo>
                    <a:pt x="60959" y="1161287"/>
                  </a:lnTo>
                  <a:lnTo>
                    <a:pt x="60959" y="1043939"/>
                  </a:lnTo>
                  <a:lnTo>
                    <a:pt x="60959" y="1042415"/>
                  </a:lnTo>
                  <a:lnTo>
                    <a:pt x="76199" y="1042415"/>
                  </a:lnTo>
                  <a:close/>
                </a:path>
                <a:path w="127000" h="2044064">
                  <a:moveTo>
                    <a:pt x="76199" y="1216151"/>
                  </a:moveTo>
                  <a:lnTo>
                    <a:pt x="76199" y="1280159"/>
                  </a:lnTo>
                  <a:lnTo>
                    <a:pt x="74675" y="1342643"/>
                  </a:lnTo>
                  <a:lnTo>
                    <a:pt x="59435" y="1342643"/>
                  </a:lnTo>
                  <a:lnTo>
                    <a:pt x="59435" y="1280159"/>
                  </a:lnTo>
                  <a:lnTo>
                    <a:pt x="60959" y="1216151"/>
                  </a:lnTo>
                  <a:lnTo>
                    <a:pt x="76199" y="1216151"/>
                  </a:lnTo>
                  <a:close/>
                </a:path>
                <a:path w="127000" h="2044064">
                  <a:moveTo>
                    <a:pt x="74675" y="1389887"/>
                  </a:moveTo>
                  <a:lnTo>
                    <a:pt x="74675" y="1403603"/>
                  </a:lnTo>
                  <a:lnTo>
                    <a:pt x="74675" y="1516379"/>
                  </a:lnTo>
                  <a:lnTo>
                    <a:pt x="57911" y="1516379"/>
                  </a:lnTo>
                  <a:lnTo>
                    <a:pt x="59435" y="1403603"/>
                  </a:lnTo>
                  <a:lnTo>
                    <a:pt x="59435" y="1389887"/>
                  </a:lnTo>
                  <a:lnTo>
                    <a:pt x="74675" y="1389887"/>
                  </a:lnTo>
                  <a:close/>
                </a:path>
                <a:path w="127000" h="2044064">
                  <a:moveTo>
                    <a:pt x="73151" y="1563623"/>
                  </a:moveTo>
                  <a:lnTo>
                    <a:pt x="73151" y="1655063"/>
                  </a:lnTo>
                  <a:lnTo>
                    <a:pt x="73151" y="1690115"/>
                  </a:lnTo>
                  <a:lnTo>
                    <a:pt x="56387" y="1690115"/>
                  </a:lnTo>
                  <a:lnTo>
                    <a:pt x="57911" y="1655063"/>
                  </a:lnTo>
                  <a:lnTo>
                    <a:pt x="57911" y="1563623"/>
                  </a:lnTo>
                  <a:lnTo>
                    <a:pt x="73151" y="1563623"/>
                  </a:lnTo>
                  <a:close/>
                </a:path>
                <a:path w="127000" h="2044064">
                  <a:moveTo>
                    <a:pt x="71627" y="1737359"/>
                  </a:moveTo>
                  <a:lnTo>
                    <a:pt x="71627" y="1784603"/>
                  </a:lnTo>
                  <a:lnTo>
                    <a:pt x="71627" y="1863851"/>
                  </a:lnTo>
                  <a:lnTo>
                    <a:pt x="54863" y="1863851"/>
                  </a:lnTo>
                  <a:lnTo>
                    <a:pt x="56387" y="1784603"/>
                  </a:lnTo>
                  <a:lnTo>
                    <a:pt x="56387" y="1737359"/>
                  </a:lnTo>
                  <a:lnTo>
                    <a:pt x="71627" y="1737359"/>
                  </a:lnTo>
                  <a:close/>
                </a:path>
                <a:path w="127000" h="2044064">
                  <a:moveTo>
                    <a:pt x="70103" y="1911095"/>
                  </a:moveTo>
                  <a:lnTo>
                    <a:pt x="70103" y="1965959"/>
                  </a:lnTo>
                  <a:lnTo>
                    <a:pt x="54863" y="1965959"/>
                  </a:lnTo>
                  <a:lnTo>
                    <a:pt x="54863" y="1911095"/>
                  </a:lnTo>
                  <a:lnTo>
                    <a:pt x="70103" y="1911095"/>
                  </a:lnTo>
                  <a:close/>
                </a:path>
                <a:path w="127000" h="2044064">
                  <a:moveTo>
                    <a:pt x="0" y="1917191"/>
                  </a:moveTo>
                  <a:lnTo>
                    <a:pt x="62483" y="1918715"/>
                  </a:lnTo>
                  <a:lnTo>
                    <a:pt x="126491" y="1918715"/>
                  </a:lnTo>
                  <a:lnTo>
                    <a:pt x="60959" y="2043683"/>
                  </a:lnTo>
                  <a:lnTo>
                    <a:pt x="0" y="1917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769352" y="2438400"/>
              <a:ext cx="1437640" cy="3183890"/>
            </a:xfrm>
            <a:custGeom>
              <a:avLst/>
              <a:gdLst/>
              <a:ahLst/>
              <a:cxnLst/>
              <a:rect l="l" t="t" r="r" b="b"/>
              <a:pathLst>
                <a:path w="1437640" h="3183890">
                  <a:moveTo>
                    <a:pt x="12192" y="128016"/>
                  </a:moveTo>
                  <a:lnTo>
                    <a:pt x="12192" y="126492"/>
                  </a:lnTo>
                  <a:lnTo>
                    <a:pt x="0" y="1524"/>
                  </a:lnTo>
                  <a:lnTo>
                    <a:pt x="16764" y="0"/>
                  </a:lnTo>
                  <a:lnTo>
                    <a:pt x="28956" y="124968"/>
                  </a:lnTo>
                  <a:lnTo>
                    <a:pt x="12192" y="128016"/>
                  </a:lnTo>
                  <a:close/>
                </a:path>
                <a:path w="1437640" h="3183890">
                  <a:moveTo>
                    <a:pt x="32004" y="300228"/>
                  </a:moveTo>
                  <a:lnTo>
                    <a:pt x="25908" y="249936"/>
                  </a:lnTo>
                  <a:lnTo>
                    <a:pt x="18288" y="188976"/>
                  </a:lnTo>
                  <a:lnTo>
                    <a:pt x="16764" y="173736"/>
                  </a:lnTo>
                  <a:lnTo>
                    <a:pt x="33528" y="172212"/>
                  </a:lnTo>
                  <a:lnTo>
                    <a:pt x="41148" y="248412"/>
                  </a:lnTo>
                  <a:lnTo>
                    <a:pt x="48768" y="298704"/>
                  </a:lnTo>
                  <a:lnTo>
                    <a:pt x="32004" y="300228"/>
                  </a:lnTo>
                  <a:close/>
                </a:path>
                <a:path w="1437640" h="3183890">
                  <a:moveTo>
                    <a:pt x="62484" y="472440"/>
                  </a:moveTo>
                  <a:lnTo>
                    <a:pt x="53340" y="426720"/>
                  </a:lnTo>
                  <a:lnTo>
                    <a:pt x="42672" y="370332"/>
                  </a:lnTo>
                  <a:lnTo>
                    <a:pt x="39624" y="347472"/>
                  </a:lnTo>
                  <a:lnTo>
                    <a:pt x="54864" y="344424"/>
                  </a:lnTo>
                  <a:lnTo>
                    <a:pt x="57912" y="367284"/>
                  </a:lnTo>
                  <a:lnTo>
                    <a:pt x="68580" y="425196"/>
                  </a:lnTo>
                  <a:lnTo>
                    <a:pt x="68895" y="425196"/>
                  </a:lnTo>
                  <a:lnTo>
                    <a:pt x="77724" y="467868"/>
                  </a:lnTo>
                  <a:lnTo>
                    <a:pt x="62484" y="472440"/>
                  </a:lnTo>
                  <a:close/>
                </a:path>
                <a:path w="1437640" h="3183890">
                  <a:moveTo>
                    <a:pt x="68895" y="425196"/>
                  </a:moveTo>
                  <a:lnTo>
                    <a:pt x="68580" y="425196"/>
                  </a:lnTo>
                  <a:lnTo>
                    <a:pt x="68580" y="423672"/>
                  </a:lnTo>
                  <a:lnTo>
                    <a:pt x="68895" y="425196"/>
                  </a:lnTo>
                  <a:close/>
                </a:path>
                <a:path w="1437640" h="3183890">
                  <a:moveTo>
                    <a:pt x="109728" y="640080"/>
                  </a:moveTo>
                  <a:lnTo>
                    <a:pt x="109728" y="638556"/>
                  </a:lnTo>
                  <a:lnTo>
                    <a:pt x="100584" y="614172"/>
                  </a:lnTo>
                  <a:lnTo>
                    <a:pt x="92964" y="589788"/>
                  </a:lnTo>
                  <a:lnTo>
                    <a:pt x="77724" y="537972"/>
                  </a:lnTo>
                  <a:lnTo>
                    <a:pt x="73152" y="518160"/>
                  </a:lnTo>
                  <a:lnTo>
                    <a:pt x="88392" y="515112"/>
                  </a:lnTo>
                  <a:lnTo>
                    <a:pt x="92964" y="533400"/>
                  </a:lnTo>
                  <a:lnTo>
                    <a:pt x="100584" y="559308"/>
                  </a:lnTo>
                  <a:lnTo>
                    <a:pt x="106680" y="585216"/>
                  </a:lnTo>
                  <a:lnTo>
                    <a:pt x="107217" y="585216"/>
                  </a:lnTo>
                  <a:lnTo>
                    <a:pt x="115824" y="609600"/>
                  </a:lnTo>
                  <a:lnTo>
                    <a:pt x="123444" y="632460"/>
                  </a:lnTo>
                  <a:lnTo>
                    <a:pt x="124968" y="633984"/>
                  </a:lnTo>
                  <a:lnTo>
                    <a:pt x="109728" y="640080"/>
                  </a:lnTo>
                  <a:close/>
                </a:path>
                <a:path w="1437640" h="3183890">
                  <a:moveTo>
                    <a:pt x="107217" y="585216"/>
                  </a:moveTo>
                  <a:lnTo>
                    <a:pt x="106680" y="585216"/>
                  </a:lnTo>
                  <a:lnTo>
                    <a:pt x="106680" y="583692"/>
                  </a:lnTo>
                  <a:lnTo>
                    <a:pt x="107217" y="585216"/>
                  </a:lnTo>
                  <a:close/>
                </a:path>
                <a:path w="1437640" h="3183890">
                  <a:moveTo>
                    <a:pt x="192024" y="795528"/>
                  </a:moveTo>
                  <a:lnTo>
                    <a:pt x="161544" y="749808"/>
                  </a:lnTo>
                  <a:lnTo>
                    <a:pt x="128016" y="685800"/>
                  </a:lnTo>
                  <a:lnTo>
                    <a:pt x="128016" y="684276"/>
                  </a:lnTo>
                  <a:lnTo>
                    <a:pt x="141732" y="678180"/>
                  </a:lnTo>
                  <a:lnTo>
                    <a:pt x="152400" y="701040"/>
                  </a:lnTo>
                  <a:lnTo>
                    <a:pt x="163068" y="722376"/>
                  </a:lnTo>
                  <a:lnTo>
                    <a:pt x="163938" y="722376"/>
                  </a:lnTo>
                  <a:lnTo>
                    <a:pt x="175260" y="742188"/>
                  </a:lnTo>
                  <a:lnTo>
                    <a:pt x="187452" y="760476"/>
                  </a:lnTo>
                  <a:lnTo>
                    <a:pt x="185928" y="760476"/>
                  </a:lnTo>
                  <a:lnTo>
                    <a:pt x="204216" y="784860"/>
                  </a:lnTo>
                  <a:lnTo>
                    <a:pt x="192024" y="795528"/>
                  </a:lnTo>
                  <a:close/>
                </a:path>
                <a:path w="1437640" h="3183890">
                  <a:moveTo>
                    <a:pt x="163938" y="722376"/>
                  </a:moveTo>
                  <a:lnTo>
                    <a:pt x="163068" y="722376"/>
                  </a:lnTo>
                  <a:lnTo>
                    <a:pt x="163068" y="720852"/>
                  </a:lnTo>
                  <a:lnTo>
                    <a:pt x="163938" y="722376"/>
                  </a:lnTo>
                  <a:close/>
                </a:path>
                <a:path w="1437640" h="3183890">
                  <a:moveTo>
                    <a:pt x="327660" y="905256"/>
                  </a:moveTo>
                  <a:lnTo>
                    <a:pt x="326136" y="903732"/>
                  </a:lnTo>
                  <a:lnTo>
                    <a:pt x="283464" y="882396"/>
                  </a:lnTo>
                  <a:lnTo>
                    <a:pt x="246888" y="854964"/>
                  </a:lnTo>
                  <a:lnTo>
                    <a:pt x="230124" y="839724"/>
                  </a:lnTo>
                  <a:lnTo>
                    <a:pt x="222504" y="832104"/>
                  </a:lnTo>
                  <a:lnTo>
                    <a:pt x="233172" y="821436"/>
                  </a:lnTo>
                  <a:lnTo>
                    <a:pt x="240792" y="829056"/>
                  </a:lnTo>
                  <a:lnTo>
                    <a:pt x="257556" y="842772"/>
                  </a:lnTo>
                  <a:lnTo>
                    <a:pt x="256032" y="842772"/>
                  </a:lnTo>
                  <a:lnTo>
                    <a:pt x="274320" y="856488"/>
                  </a:lnTo>
                  <a:lnTo>
                    <a:pt x="292608" y="868680"/>
                  </a:lnTo>
                  <a:lnTo>
                    <a:pt x="312420" y="879348"/>
                  </a:lnTo>
                  <a:lnTo>
                    <a:pt x="310896" y="879348"/>
                  </a:lnTo>
                  <a:lnTo>
                    <a:pt x="332232" y="890016"/>
                  </a:lnTo>
                  <a:lnTo>
                    <a:pt x="333756" y="890016"/>
                  </a:lnTo>
                  <a:lnTo>
                    <a:pt x="327660" y="905256"/>
                  </a:lnTo>
                  <a:close/>
                </a:path>
                <a:path w="1437640" h="3183890">
                  <a:moveTo>
                    <a:pt x="496824" y="952500"/>
                  </a:moveTo>
                  <a:lnTo>
                    <a:pt x="472440" y="947928"/>
                  </a:lnTo>
                  <a:lnTo>
                    <a:pt x="446532" y="941832"/>
                  </a:lnTo>
                  <a:lnTo>
                    <a:pt x="420624" y="937260"/>
                  </a:lnTo>
                  <a:lnTo>
                    <a:pt x="396240" y="929640"/>
                  </a:lnTo>
                  <a:lnTo>
                    <a:pt x="373380" y="922020"/>
                  </a:lnTo>
                  <a:lnTo>
                    <a:pt x="377952" y="906780"/>
                  </a:lnTo>
                  <a:lnTo>
                    <a:pt x="400812" y="914400"/>
                  </a:lnTo>
                  <a:lnTo>
                    <a:pt x="425196" y="920496"/>
                  </a:lnTo>
                  <a:lnTo>
                    <a:pt x="451104" y="926592"/>
                  </a:lnTo>
                  <a:lnTo>
                    <a:pt x="449580" y="926592"/>
                  </a:lnTo>
                  <a:lnTo>
                    <a:pt x="475488" y="932688"/>
                  </a:lnTo>
                  <a:lnTo>
                    <a:pt x="499872" y="935736"/>
                  </a:lnTo>
                  <a:lnTo>
                    <a:pt x="496824" y="952500"/>
                  </a:lnTo>
                  <a:close/>
                </a:path>
                <a:path w="1437640" h="3183890">
                  <a:moveTo>
                    <a:pt x="670560" y="969264"/>
                  </a:moveTo>
                  <a:lnTo>
                    <a:pt x="664464" y="969264"/>
                  </a:lnTo>
                  <a:lnTo>
                    <a:pt x="609600" y="966216"/>
                  </a:lnTo>
                  <a:lnTo>
                    <a:pt x="554736" y="960120"/>
                  </a:lnTo>
                  <a:lnTo>
                    <a:pt x="544068" y="958596"/>
                  </a:lnTo>
                  <a:lnTo>
                    <a:pt x="545592" y="943356"/>
                  </a:lnTo>
                  <a:lnTo>
                    <a:pt x="556260" y="944880"/>
                  </a:lnTo>
                  <a:lnTo>
                    <a:pt x="665988" y="954024"/>
                  </a:lnTo>
                  <a:lnTo>
                    <a:pt x="672084" y="954024"/>
                  </a:lnTo>
                  <a:lnTo>
                    <a:pt x="670560" y="969264"/>
                  </a:lnTo>
                  <a:close/>
                </a:path>
                <a:path w="1437640" h="3183890">
                  <a:moveTo>
                    <a:pt x="844296" y="978408"/>
                  </a:moveTo>
                  <a:lnTo>
                    <a:pt x="822960" y="976884"/>
                  </a:lnTo>
                  <a:lnTo>
                    <a:pt x="798576" y="976884"/>
                  </a:lnTo>
                  <a:lnTo>
                    <a:pt x="719328" y="972312"/>
                  </a:lnTo>
                  <a:lnTo>
                    <a:pt x="717804" y="972312"/>
                  </a:lnTo>
                  <a:lnTo>
                    <a:pt x="719328" y="957072"/>
                  </a:lnTo>
                  <a:lnTo>
                    <a:pt x="772668" y="960120"/>
                  </a:lnTo>
                  <a:lnTo>
                    <a:pt x="798576" y="960120"/>
                  </a:lnTo>
                  <a:lnTo>
                    <a:pt x="824484" y="961644"/>
                  </a:lnTo>
                  <a:lnTo>
                    <a:pt x="844296" y="963168"/>
                  </a:lnTo>
                  <a:lnTo>
                    <a:pt x="844296" y="978408"/>
                  </a:lnTo>
                  <a:close/>
                </a:path>
                <a:path w="1437640" h="3183890">
                  <a:moveTo>
                    <a:pt x="1014984" y="998220"/>
                  </a:moveTo>
                  <a:lnTo>
                    <a:pt x="1008888" y="996696"/>
                  </a:lnTo>
                  <a:lnTo>
                    <a:pt x="975360" y="990600"/>
                  </a:lnTo>
                  <a:lnTo>
                    <a:pt x="957072" y="987552"/>
                  </a:lnTo>
                  <a:lnTo>
                    <a:pt x="937260" y="986028"/>
                  </a:lnTo>
                  <a:lnTo>
                    <a:pt x="915924" y="982980"/>
                  </a:lnTo>
                  <a:lnTo>
                    <a:pt x="894588" y="981456"/>
                  </a:lnTo>
                  <a:lnTo>
                    <a:pt x="891540" y="981456"/>
                  </a:lnTo>
                  <a:lnTo>
                    <a:pt x="893064" y="966216"/>
                  </a:lnTo>
                  <a:lnTo>
                    <a:pt x="896112" y="966216"/>
                  </a:lnTo>
                  <a:lnTo>
                    <a:pt x="938784" y="969264"/>
                  </a:lnTo>
                  <a:lnTo>
                    <a:pt x="958596" y="972312"/>
                  </a:lnTo>
                  <a:lnTo>
                    <a:pt x="995172" y="978408"/>
                  </a:lnTo>
                  <a:lnTo>
                    <a:pt x="1011936" y="981456"/>
                  </a:lnTo>
                  <a:lnTo>
                    <a:pt x="1018032" y="982980"/>
                  </a:lnTo>
                  <a:lnTo>
                    <a:pt x="1014984" y="998220"/>
                  </a:lnTo>
                  <a:close/>
                </a:path>
                <a:path w="1437640" h="3183890">
                  <a:moveTo>
                    <a:pt x="1188720" y="1018032"/>
                  </a:moveTo>
                  <a:lnTo>
                    <a:pt x="1187196" y="1018032"/>
                  </a:lnTo>
                  <a:lnTo>
                    <a:pt x="1150620" y="1014984"/>
                  </a:lnTo>
                  <a:lnTo>
                    <a:pt x="1129284" y="1013460"/>
                  </a:lnTo>
                  <a:lnTo>
                    <a:pt x="1106424" y="1010412"/>
                  </a:lnTo>
                  <a:lnTo>
                    <a:pt x="1080516" y="1008888"/>
                  </a:lnTo>
                  <a:lnTo>
                    <a:pt x="1068324" y="1007364"/>
                  </a:lnTo>
                  <a:lnTo>
                    <a:pt x="1062228" y="1005840"/>
                  </a:lnTo>
                  <a:lnTo>
                    <a:pt x="1065276" y="990600"/>
                  </a:lnTo>
                  <a:lnTo>
                    <a:pt x="1069848" y="990600"/>
                  </a:lnTo>
                  <a:lnTo>
                    <a:pt x="1083564" y="992124"/>
                  </a:lnTo>
                  <a:lnTo>
                    <a:pt x="1082040" y="992124"/>
                  </a:lnTo>
                  <a:lnTo>
                    <a:pt x="1107948" y="995172"/>
                  </a:lnTo>
                  <a:lnTo>
                    <a:pt x="1130808" y="996696"/>
                  </a:lnTo>
                  <a:lnTo>
                    <a:pt x="1188720" y="1001268"/>
                  </a:lnTo>
                  <a:lnTo>
                    <a:pt x="1190244" y="1002792"/>
                  </a:lnTo>
                  <a:lnTo>
                    <a:pt x="1188720" y="1018032"/>
                  </a:lnTo>
                  <a:close/>
                </a:path>
                <a:path w="1437640" h="3183890">
                  <a:moveTo>
                    <a:pt x="1267968" y="1045464"/>
                  </a:moveTo>
                  <a:lnTo>
                    <a:pt x="1255776" y="1036320"/>
                  </a:lnTo>
                  <a:lnTo>
                    <a:pt x="1257300" y="1036320"/>
                  </a:lnTo>
                  <a:lnTo>
                    <a:pt x="1243584" y="1030224"/>
                  </a:lnTo>
                  <a:lnTo>
                    <a:pt x="1245108" y="1030224"/>
                  </a:lnTo>
                  <a:lnTo>
                    <a:pt x="1232916" y="1025652"/>
                  </a:lnTo>
                  <a:lnTo>
                    <a:pt x="1239012" y="1011936"/>
                  </a:lnTo>
                  <a:lnTo>
                    <a:pt x="1277112" y="1031748"/>
                  </a:lnTo>
                  <a:lnTo>
                    <a:pt x="1290828" y="1043940"/>
                  </a:lnTo>
                  <a:lnTo>
                    <a:pt x="1267968" y="1043940"/>
                  </a:lnTo>
                  <a:lnTo>
                    <a:pt x="1267968" y="1045464"/>
                  </a:lnTo>
                  <a:close/>
                </a:path>
                <a:path w="1437640" h="3183890">
                  <a:moveTo>
                    <a:pt x="1274064" y="1050036"/>
                  </a:moveTo>
                  <a:lnTo>
                    <a:pt x="1267968" y="1043940"/>
                  </a:lnTo>
                  <a:lnTo>
                    <a:pt x="1290828" y="1043940"/>
                  </a:lnTo>
                  <a:lnTo>
                    <a:pt x="1295400" y="1048512"/>
                  </a:lnTo>
                  <a:lnTo>
                    <a:pt x="1274064" y="1048512"/>
                  </a:lnTo>
                  <a:lnTo>
                    <a:pt x="1274064" y="1050036"/>
                  </a:lnTo>
                  <a:close/>
                </a:path>
                <a:path w="1437640" h="3183890">
                  <a:moveTo>
                    <a:pt x="1324356" y="1104900"/>
                  </a:moveTo>
                  <a:lnTo>
                    <a:pt x="1319784" y="1100328"/>
                  </a:lnTo>
                  <a:lnTo>
                    <a:pt x="1312164" y="1091184"/>
                  </a:lnTo>
                  <a:lnTo>
                    <a:pt x="1301496" y="1080516"/>
                  </a:lnTo>
                  <a:lnTo>
                    <a:pt x="1296924" y="1074420"/>
                  </a:lnTo>
                  <a:lnTo>
                    <a:pt x="1290828" y="1066800"/>
                  </a:lnTo>
                  <a:lnTo>
                    <a:pt x="1278636" y="1054608"/>
                  </a:lnTo>
                  <a:lnTo>
                    <a:pt x="1280160" y="1054608"/>
                  </a:lnTo>
                  <a:lnTo>
                    <a:pt x="1274064" y="1048512"/>
                  </a:lnTo>
                  <a:lnTo>
                    <a:pt x="1295400" y="1048512"/>
                  </a:lnTo>
                  <a:lnTo>
                    <a:pt x="1303020" y="1056132"/>
                  </a:lnTo>
                  <a:lnTo>
                    <a:pt x="1309116" y="1063752"/>
                  </a:lnTo>
                  <a:lnTo>
                    <a:pt x="1313688" y="1069848"/>
                  </a:lnTo>
                  <a:lnTo>
                    <a:pt x="1322832" y="1080516"/>
                  </a:lnTo>
                  <a:lnTo>
                    <a:pt x="1336548" y="1094232"/>
                  </a:lnTo>
                  <a:lnTo>
                    <a:pt x="1324356" y="1104900"/>
                  </a:lnTo>
                  <a:close/>
                </a:path>
                <a:path w="1437640" h="3183890">
                  <a:moveTo>
                    <a:pt x="1351788" y="1187196"/>
                  </a:moveTo>
                  <a:lnTo>
                    <a:pt x="1350264" y="1175004"/>
                  </a:lnTo>
                  <a:lnTo>
                    <a:pt x="1347216" y="1156716"/>
                  </a:lnTo>
                  <a:lnTo>
                    <a:pt x="1345692" y="1149096"/>
                  </a:lnTo>
                  <a:lnTo>
                    <a:pt x="1344168" y="1143000"/>
                  </a:lnTo>
                  <a:lnTo>
                    <a:pt x="1359408" y="1139952"/>
                  </a:lnTo>
                  <a:lnTo>
                    <a:pt x="1367028" y="1184148"/>
                  </a:lnTo>
                  <a:lnTo>
                    <a:pt x="1367197" y="1185672"/>
                  </a:lnTo>
                  <a:lnTo>
                    <a:pt x="1351788" y="1185672"/>
                  </a:lnTo>
                  <a:lnTo>
                    <a:pt x="1351788" y="1187196"/>
                  </a:lnTo>
                  <a:close/>
                </a:path>
                <a:path w="1437640" h="3183890">
                  <a:moveTo>
                    <a:pt x="1353312" y="1199388"/>
                  </a:moveTo>
                  <a:lnTo>
                    <a:pt x="1351788" y="1185672"/>
                  </a:lnTo>
                  <a:lnTo>
                    <a:pt x="1367197" y="1185672"/>
                  </a:lnTo>
                  <a:lnTo>
                    <a:pt x="1368552" y="1197864"/>
                  </a:lnTo>
                  <a:lnTo>
                    <a:pt x="1353312" y="1197864"/>
                  </a:lnTo>
                  <a:lnTo>
                    <a:pt x="1353312" y="1199388"/>
                  </a:lnTo>
                  <a:close/>
                </a:path>
                <a:path w="1437640" h="3183890">
                  <a:moveTo>
                    <a:pt x="1373124" y="1266444"/>
                  </a:moveTo>
                  <a:lnTo>
                    <a:pt x="1357884" y="1266444"/>
                  </a:lnTo>
                  <a:lnTo>
                    <a:pt x="1357757" y="1260348"/>
                  </a:lnTo>
                  <a:lnTo>
                    <a:pt x="1356360" y="1243584"/>
                  </a:lnTo>
                  <a:lnTo>
                    <a:pt x="1354836" y="1226820"/>
                  </a:lnTo>
                  <a:lnTo>
                    <a:pt x="1354836" y="1211580"/>
                  </a:lnTo>
                  <a:lnTo>
                    <a:pt x="1353312" y="1197864"/>
                  </a:lnTo>
                  <a:lnTo>
                    <a:pt x="1368552" y="1197864"/>
                  </a:lnTo>
                  <a:lnTo>
                    <a:pt x="1371600" y="1225296"/>
                  </a:lnTo>
                  <a:lnTo>
                    <a:pt x="1371727" y="1243584"/>
                  </a:lnTo>
                  <a:lnTo>
                    <a:pt x="1373124" y="1260348"/>
                  </a:lnTo>
                  <a:lnTo>
                    <a:pt x="1373124" y="1266444"/>
                  </a:lnTo>
                  <a:close/>
                </a:path>
                <a:path w="1437640" h="3183890">
                  <a:moveTo>
                    <a:pt x="1380744" y="1440180"/>
                  </a:moveTo>
                  <a:lnTo>
                    <a:pt x="1363980" y="1440180"/>
                  </a:lnTo>
                  <a:lnTo>
                    <a:pt x="1363903" y="1408176"/>
                  </a:lnTo>
                  <a:lnTo>
                    <a:pt x="1362456" y="1379220"/>
                  </a:lnTo>
                  <a:lnTo>
                    <a:pt x="1360932" y="1351788"/>
                  </a:lnTo>
                  <a:lnTo>
                    <a:pt x="1360932" y="1325880"/>
                  </a:lnTo>
                  <a:lnTo>
                    <a:pt x="1359408" y="1315212"/>
                  </a:lnTo>
                  <a:lnTo>
                    <a:pt x="1376172" y="1313688"/>
                  </a:lnTo>
                  <a:lnTo>
                    <a:pt x="1376172" y="1325880"/>
                  </a:lnTo>
                  <a:lnTo>
                    <a:pt x="1377696" y="1351788"/>
                  </a:lnTo>
                  <a:lnTo>
                    <a:pt x="1377696" y="1379220"/>
                  </a:lnTo>
                  <a:lnTo>
                    <a:pt x="1379220" y="1408176"/>
                  </a:lnTo>
                  <a:lnTo>
                    <a:pt x="1379220" y="1424940"/>
                  </a:lnTo>
                  <a:lnTo>
                    <a:pt x="1380744" y="1440180"/>
                  </a:lnTo>
                  <a:close/>
                </a:path>
                <a:path w="1437640" h="3183890">
                  <a:moveTo>
                    <a:pt x="1385316" y="1613916"/>
                  </a:moveTo>
                  <a:lnTo>
                    <a:pt x="1368552" y="1613916"/>
                  </a:lnTo>
                  <a:lnTo>
                    <a:pt x="1368493" y="1588008"/>
                  </a:lnTo>
                  <a:lnTo>
                    <a:pt x="1367028" y="1549908"/>
                  </a:lnTo>
                  <a:lnTo>
                    <a:pt x="1366932" y="1510284"/>
                  </a:lnTo>
                  <a:lnTo>
                    <a:pt x="1365504" y="1487424"/>
                  </a:lnTo>
                  <a:lnTo>
                    <a:pt x="1382268" y="1487424"/>
                  </a:lnTo>
                  <a:lnTo>
                    <a:pt x="1382329" y="1511808"/>
                  </a:lnTo>
                  <a:lnTo>
                    <a:pt x="1383792" y="1548384"/>
                  </a:lnTo>
                  <a:lnTo>
                    <a:pt x="1383881" y="1589532"/>
                  </a:lnTo>
                  <a:lnTo>
                    <a:pt x="1385316" y="1613916"/>
                  </a:lnTo>
                  <a:close/>
                </a:path>
                <a:path w="1437640" h="3183890">
                  <a:moveTo>
                    <a:pt x="1386840" y="1787652"/>
                  </a:moveTo>
                  <a:lnTo>
                    <a:pt x="1371600" y="1787652"/>
                  </a:lnTo>
                  <a:lnTo>
                    <a:pt x="1371600" y="1764792"/>
                  </a:lnTo>
                  <a:lnTo>
                    <a:pt x="1370076" y="1719072"/>
                  </a:lnTo>
                  <a:lnTo>
                    <a:pt x="1370076" y="1661160"/>
                  </a:lnTo>
                  <a:lnTo>
                    <a:pt x="1385316" y="1661160"/>
                  </a:lnTo>
                  <a:lnTo>
                    <a:pt x="1385316" y="1673352"/>
                  </a:lnTo>
                  <a:lnTo>
                    <a:pt x="1386840" y="1717548"/>
                  </a:lnTo>
                  <a:lnTo>
                    <a:pt x="1386840" y="1787652"/>
                  </a:lnTo>
                  <a:close/>
                </a:path>
                <a:path w="1437640" h="3183890">
                  <a:moveTo>
                    <a:pt x="1388364" y="1961388"/>
                  </a:moveTo>
                  <a:lnTo>
                    <a:pt x="1371600" y="1961388"/>
                  </a:lnTo>
                  <a:lnTo>
                    <a:pt x="1371600" y="1834896"/>
                  </a:lnTo>
                  <a:lnTo>
                    <a:pt x="1386840" y="1834896"/>
                  </a:lnTo>
                  <a:lnTo>
                    <a:pt x="1386840" y="1862328"/>
                  </a:lnTo>
                  <a:lnTo>
                    <a:pt x="1388364" y="1961388"/>
                  </a:lnTo>
                  <a:close/>
                </a:path>
                <a:path w="1437640" h="3183890">
                  <a:moveTo>
                    <a:pt x="1388364" y="2135124"/>
                  </a:moveTo>
                  <a:lnTo>
                    <a:pt x="1371600" y="2135124"/>
                  </a:lnTo>
                  <a:lnTo>
                    <a:pt x="1371600" y="2008632"/>
                  </a:lnTo>
                  <a:lnTo>
                    <a:pt x="1388364" y="2008632"/>
                  </a:lnTo>
                  <a:lnTo>
                    <a:pt x="1388364" y="2135124"/>
                  </a:lnTo>
                  <a:close/>
                </a:path>
                <a:path w="1437640" h="3183890">
                  <a:moveTo>
                    <a:pt x="1386840" y="2308860"/>
                  </a:moveTo>
                  <a:lnTo>
                    <a:pt x="1371600" y="2308860"/>
                  </a:lnTo>
                  <a:lnTo>
                    <a:pt x="1371600" y="2182368"/>
                  </a:lnTo>
                  <a:lnTo>
                    <a:pt x="1386840" y="2182368"/>
                  </a:lnTo>
                  <a:lnTo>
                    <a:pt x="1386840" y="2308860"/>
                  </a:lnTo>
                  <a:close/>
                </a:path>
                <a:path w="1437640" h="3183890">
                  <a:moveTo>
                    <a:pt x="1386840" y="2482596"/>
                  </a:moveTo>
                  <a:lnTo>
                    <a:pt x="1370076" y="2482596"/>
                  </a:lnTo>
                  <a:lnTo>
                    <a:pt x="1370076" y="2420112"/>
                  </a:lnTo>
                  <a:lnTo>
                    <a:pt x="1371600" y="2356104"/>
                  </a:lnTo>
                  <a:lnTo>
                    <a:pt x="1386840" y="2356104"/>
                  </a:lnTo>
                  <a:lnTo>
                    <a:pt x="1386840" y="2482596"/>
                  </a:lnTo>
                  <a:close/>
                </a:path>
                <a:path w="1437640" h="3183890">
                  <a:moveTo>
                    <a:pt x="1385316" y="2656332"/>
                  </a:moveTo>
                  <a:lnTo>
                    <a:pt x="1368552" y="2656332"/>
                  </a:lnTo>
                  <a:lnTo>
                    <a:pt x="1370076" y="2543556"/>
                  </a:lnTo>
                  <a:lnTo>
                    <a:pt x="1370076" y="2529840"/>
                  </a:lnTo>
                  <a:lnTo>
                    <a:pt x="1385316" y="2529840"/>
                  </a:lnTo>
                  <a:lnTo>
                    <a:pt x="1385316" y="2656332"/>
                  </a:lnTo>
                  <a:close/>
                </a:path>
                <a:path w="1437640" h="3183890">
                  <a:moveTo>
                    <a:pt x="1383792" y="2830068"/>
                  </a:moveTo>
                  <a:lnTo>
                    <a:pt x="1368552" y="2830068"/>
                  </a:lnTo>
                  <a:lnTo>
                    <a:pt x="1368552" y="2703576"/>
                  </a:lnTo>
                  <a:lnTo>
                    <a:pt x="1385316" y="2703576"/>
                  </a:lnTo>
                  <a:lnTo>
                    <a:pt x="1383792" y="2795016"/>
                  </a:lnTo>
                  <a:lnTo>
                    <a:pt x="1383792" y="2830068"/>
                  </a:lnTo>
                  <a:close/>
                </a:path>
                <a:path w="1437640" h="3183890">
                  <a:moveTo>
                    <a:pt x="1382268" y="3003804"/>
                  </a:moveTo>
                  <a:lnTo>
                    <a:pt x="1367028" y="3003804"/>
                  </a:lnTo>
                  <a:lnTo>
                    <a:pt x="1367028" y="2877312"/>
                  </a:lnTo>
                  <a:lnTo>
                    <a:pt x="1383792" y="2877312"/>
                  </a:lnTo>
                  <a:lnTo>
                    <a:pt x="1382268" y="2924556"/>
                  </a:lnTo>
                  <a:lnTo>
                    <a:pt x="1382268" y="3003804"/>
                  </a:lnTo>
                  <a:close/>
                </a:path>
                <a:path w="1437640" h="3183890">
                  <a:moveTo>
                    <a:pt x="1382056" y="3058668"/>
                  </a:moveTo>
                  <a:lnTo>
                    <a:pt x="1373124" y="3058668"/>
                  </a:lnTo>
                  <a:lnTo>
                    <a:pt x="1365504" y="3058482"/>
                  </a:lnTo>
                  <a:lnTo>
                    <a:pt x="1365504" y="3051048"/>
                  </a:lnTo>
                  <a:lnTo>
                    <a:pt x="1382268" y="3051048"/>
                  </a:lnTo>
                  <a:lnTo>
                    <a:pt x="1382056" y="3058668"/>
                  </a:lnTo>
                  <a:close/>
                </a:path>
                <a:path w="1437640" h="3183890">
                  <a:moveTo>
                    <a:pt x="1373124" y="3183636"/>
                  </a:moveTo>
                  <a:lnTo>
                    <a:pt x="1310640" y="3057144"/>
                  </a:lnTo>
                  <a:lnTo>
                    <a:pt x="1365504" y="3058482"/>
                  </a:lnTo>
                  <a:lnTo>
                    <a:pt x="1365504" y="3105912"/>
                  </a:lnTo>
                  <a:lnTo>
                    <a:pt x="1412933" y="3105912"/>
                  </a:lnTo>
                  <a:lnTo>
                    <a:pt x="1373124" y="3183636"/>
                  </a:lnTo>
                  <a:close/>
                </a:path>
                <a:path w="1437640" h="3183890">
                  <a:moveTo>
                    <a:pt x="1380744" y="3105912"/>
                  </a:moveTo>
                  <a:lnTo>
                    <a:pt x="1365504" y="3105912"/>
                  </a:lnTo>
                  <a:lnTo>
                    <a:pt x="1365504" y="3058482"/>
                  </a:lnTo>
                  <a:lnTo>
                    <a:pt x="1373124" y="3058668"/>
                  </a:lnTo>
                  <a:lnTo>
                    <a:pt x="1382056" y="3058668"/>
                  </a:lnTo>
                  <a:lnTo>
                    <a:pt x="1380744" y="3105912"/>
                  </a:lnTo>
                  <a:close/>
                </a:path>
                <a:path w="1437640" h="3183890">
                  <a:moveTo>
                    <a:pt x="1412933" y="3105912"/>
                  </a:moveTo>
                  <a:lnTo>
                    <a:pt x="1380744" y="3105912"/>
                  </a:lnTo>
                  <a:lnTo>
                    <a:pt x="1382056" y="3058668"/>
                  </a:lnTo>
                  <a:lnTo>
                    <a:pt x="1437132" y="3058668"/>
                  </a:lnTo>
                  <a:lnTo>
                    <a:pt x="1412933" y="3105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69351" y="2438400"/>
              <a:ext cx="125095" cy="640080"/>
            </a:xfrm>
            <a:custGeom>
              <a:avLst/>
              <a:gdLst/>
              <a:ahLst/>
              <a:cxnLst/>
              <a:rect l="l" t="t" r="r" b="b"/>
              <a:pathLst>
                <a:path w="125095" h="640080">
                  <a:moveTo>
                    <a:pt x="16763" y="0"/>
                  </a:moveTo>
                  <a:lnTo>
                    <a:pt x="28955" y="124967"/>
                  </a:lnTo>
                  <a:lnTo>
                    <a:pt x="12191" y="128015"/>
                  </a:lnTo>
                  <a:lnTo>
                    <a:pt x="12191" y="126491"/>
                  </a:lnTo>
                  <a:lnTo>
                    <a:pt x="0" y="1523"/>
                  </a:lnTo>
                  <a:lnTo>
                    <a:pt x="16763" y="0"/>
                  </a:lnTo>
                  <a:close/>
                </a:path>
                <a:path w="125095" h="640080">
                  <a:moveTo>
                    <a:pt x="33527" y="172211"/>
                  </a:moveTo>
                  <a:lnTo>
                    <a:pt x="33527" y="172211"/>
                  </a:lnTo>
                  <a:lnTo>
                    <a:pt x="35051" y="187451"/>
                  </a:lnTo>
                  <a:lnTo>
                    <a:pt x="41147" y="248411"/>
                  </a:lnTo>
                  <a:lnTo>
                    <a:pt x="48767" y="298703"/>
                  </a:lnTo>
                  <a:lnTo>
                    <a:pt x="32003" y="300227"/>
                  </a:lnTo>
                  <a:lnTo>
                    <a:pt x="25907" y="249935"/>
                  </a:lnTo>
                  <a:lnTo>
                    <a:pt x="18287" y="188975"/>
                  </a:lnTo>
                  <a:lnTo>
                    <a:pt x="16763" y="173735"/>
                  </a:lnTo>
                  <a:lnTo>
                    <a:pt x="33527" y="172211"/>
                  </a:lnTo>
                  <a:close/>
                </a:path>
                <a:path w="125095" h="640080">
                  <a:moveTo>
                    <a:pt x="54863" y="344423"/>
                  </a:moveTo>
                  <a:lnTo>
                    <a:pt x="57911" y="367283"/>
                  </a:lnTo>
                  <a:lnTo>
                    <a:pt x="68579" y="425195"/>
                  </a:lnTo>
                  <a:lnTo>
                    <a:pt x="68579" y="423671"/>
                  </a:lnTo>
                  <a:lnTo>
                    <a:pt x="77723" y="467867"/>
                  </a:lnTo>
                  <a:lnTo>
                    <a:pt x="62483" y="472439"/>
                  </a:lnTo>
                  <a:lnTo>
                    <a:pt x="53339" y="426719"/>
                  </a:lnTo>
                  <a:lnTo>
                    <a:pt x="42671" y="370331"/>
                  </a:lnTo>
                  <a:lnTo>
                    <a:pt x="39623" y="347471"/>
                  </a:lnTo>
                  <a:lnTo>
                    <a:pt x="54863" y="344423"/>
                  </a:lnTo>
                  <a:close/>
                </a:path>
                <a:path w="125095" h="640080">
                  <a:moveTo>
                    <a:pt x="88391" y="515111"/>
                  </a:moveTo>
                  <a:lnTo>
                    <a:pt x="88391" y="515111"/>
                  </a:lnTo>
                  <a:lnTo>
                    <a:pt x="92963" y="533399"/>
                  </a:lnTo>
                  <a:lnTo>
                    <a:pt x="100583" y="559307"/>
                  </a:lnTo>
                  <a:lnTo>
                    <a:pt x="106679" y="585215"/>
                  </a:lnTo>
                  <a:lnTo>
                    <a:pt x="106679" y="583691"/>
                  </a:lnTo>
                  <a:lnTo>
                    <a:pt x="115823" y="609599"/>
                  </a:lnTo>
                  <a:lnTo>
                    <a:pt x="123443" y="632459"/>
                  </a:lnTo>
                  <a:lnTo>
                    <a:pt x="124967" y="633983"/>
                  </a:lnTo>
                  <a:lnTo>
                    <a:pt x="109727" y="640079"/>
                  </a:lnTo>
                  <a:lnTo>
                    <a:pt x="109727" y="638555"/>
                  </a:lnTo>
                  <a:lnTo>
                    <a:pt x="100583" y="614171"/>
                  </a:lnTo>
                  <a:lnTo>
                    <a:pt x="92963" y="589787"/>
                  </a:lnTo>
                  <a:lnTo>
                    <a:pt x="85343" y="563879"/>
                  </a:lnTo>
                  <a:lnTo>
                    <a:pt x="77723" y="537971"/>
                  </a:lnTo>
                  <a:lnTo>
                    <a:pt x="73151" y="518159"/>
                  </a:lnTo>
                  <a:lnTo>
                    <a:pt x="88391" y="5151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96605" y="3115818"/>
              <a:ext cx="77723" cy="11887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91094" y="3259074"/>
              <a:ext cx="112775" cy="8534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142732" y="3345180"/>
              <a:ext cx="817244" cy="111760"/>
            </a:xfrm>
            <a:custGeom>
              <a:avLst/>
              <a:gdLst/>
              <a:ahLst/>
              <a:cxnLst/>
              <a:rect l="l" t="t" r="r" b="b"/>
              <a:pathLst>
                <a:path w="817245" h="111760">
                  <a:moveTo>
                    <a:pt x="4571" y="0"/>
                  </a:moveTo>
                  <a:lnTo>
                    <a:pt x="4571" y="0"/>
                  </a:lnTo>
                  <a:lnTo>
                    <a:pt x="27431" y="7619"/>
                  </a:lnTo>
                  <a:lnTo>
                    <a:pt x="51815" y="13715"/>
                  </a:lnTo>
                  <a:lnTo>
                    <a:pt x="77723" y="19811"/>
                  </a:lnTo>
                  <a:lnTo>
                    <a:pt x="76199" y="19811"/>
                  </a:lnTo>
                  <a:lnTo>
                    <a:pt x="102107" y="25907"/>
                  </a:lnTo>
                  <a:lnTo>
                    <a:pt x="126491" y="28955"/>
                  </a:lnTo>
                  <a:lnTo>
                    <a:pt x="123443" y="45719"/>
                  </a:lnTo>
                  <a:lnTo>
                    <a:pt x="99059" y="41147"/>
                  </a:lnTo>
                  <a:lnTo>
                    <a:pt x="73151" y="35051"/>
                  </a:lnTo>
                  <a:lnTo>
                    <a:pt x="47243" y="30479"/>
                  </a:lnTo>
                  <a:lnTo>
                    <a:pt x="22859" y="22859"/>
                  </a:lnTo>
                  <a:lnTo>
                    <a:pt x="0" y="15239"/>
                  </a:lnTo>
                  <a:lnTo>
                    <a:pt x="4571" y="0"/>
                  </a:lnTo>
                  <a:close/>
                </a:path>
                <a:path w="817245" h="111760">
                  <a:moveTo>
                    <a:pt x="172211" y="36575"/>
                  </a:moveTo>
                  <a:lnTo>
                    <a:pt x="172211" y="36575"/>
                  </a:lnTo>
                  <a:lnTo>
                    <a:pt x="182879" y="38099"/>
                  </a:lnTo>
                  <a:lnTo>
                    <a:pt x="237743" y="42671"/>
                  </a:lnTo>
                  <a:lnTo>
                    <a:pt x="292607" y="47243"/>
                  </a:lnTo>
                  <a:lnTo>
                    <a:pt x="298703" y="47243"/>
                  </a:lnTo>
                  <a:lnTo>
                    <a:pt x="297179" y="62483"/>
                  </a:lnTo>
                  <a:lnTo>
                    <a:pt x="291083" y="62483"/>
                  </a:lnTo>
                  <a:lnTo>
                    <a:pt x="236219" y="59435"/>
                  </a:lnTo>
                  <a:lnTo>
                    <a:pt x="181355" y="53339"/>
                  </a:lnTo>
                  <a:lnTo>
                    <a:pt x="170687" y="51815"/>
                  </a:lnTo>
                  <a:lnTo>
                    <a:pt x="172211" y="36575"/>
                  </a:lnTo>
                  <a:close/>
                </a:path>
                <a:path w="817245" h="111760">
                  <a:moveTo>
                    <a:pt x="345947" y="50291"/>
                  </a:moveTo>
                  <a:lnTo>
                    <a:pt x="399287" y="53339"/>
                  </a:lnTo>
                  <a:lnTo>
                    <a:pt x="425195" y="53339"/>
                  </a:lnTo>
                  <a:lnTo>
                    <a:pt x="451103" y="54863"/>
                  </a:lnTo>
                  <a:lnTo>
                    <a:pt x="470915" y="56387"/>
                  </a:lnTo>
                  <a:lnTo>
                    <a:pt x="470915" y="71627"/>
                  </a:lnTo>
                  <a:lnTo>
                    <a:pt x="449579" y="70103"/>
                  </a:lnTo>
                  <a:lnTo>
                    <a:pt x="425195" y="70103"/>
                  </a:lnTo>
                  <a:lnTo>
                    <a:pt x="399287" y="68579"/>
                  </a:lnTo>
                  <a:lnTo>
                    <a:pt x="345947" y="65531"/>
                  </a:lnTo>
                  <a:lnTo>
                    <a:pt x="344423" y="65531"/>
                  </a:lnTo>
                  <a:lnTo>
                    <a:pt x="345947" y="50291"/>
                  </a:lnTo>
                  <a:close/>
                </a:path>
                <a:path w="817245" h="111760">
                  <a:moveTo>
                    <a:pt x="519683" y="59435"/>
                  </a:moveTo>
                  <a:lnTo>
                    <a:pt x="522731" y="59435"/>
                  </a:lnTo>
                  <a:lnTo>
                    <a:pt x="544067" y="60959"/>
                  </a:lnTo>
                  <a:lnTo>
                    <a:pt x="565403" y="62483"/>
                  </a:lnTo>
                  <a:lnTo>
                    <a:pt x="585215" y="65531"/>
                  </a:lnTo>
                  <a:lnTo>
                    <a:pt x="603503" y="68579"/>
                  </a:lnTo>
                  <a:lnTo>
                    <a:pt x="621791" y="71627"/>
                  </a:lnTo>
                  <a:lnTo>
                    <a:pt x="638555" y="74675"/>
                  </a:lnTo>
                  <a:lnTo>
                    <a:pt x="644651" y="76199"/>
                  </a:lnTo>
                  <a:lnTo>
                    <a:pt x="641603" y="91439"/>
                  </a:lnTo>
                  <a:lnTo>
                    <a:pt x="635507" y="89915"/>
                  </a:lnTo>
                  <a:lnTo>
                    <a:pt x="618743" y="86867"/>
                  </a:lnTo>
                  <a:lnTo>
                    <a:pt x="618743" y="86867"/>
                  </a:lnTo>
                  <a:lnTo>
                    <a:pt x="521207" y="74675"/>
                  </a:lnTo>
                  <a:lnTo>
                    <a:pt x="518159" y="74675"/>
                  </a:lnTo>
                  <a:lnTo>
                    <a:pt x="519683" y="59435"/>
                  </a:lnTo>
                  <a:close/>
                </a:path>
                <a:path w="817245" h="111760">
                  <a:moveTo>
                    <a:pt x="691895" y="83819"/>
                  </a:moveTo>
                  <a:lnTo>
                    <a:pt x="696467" y="83819"/>
                  </a:lnTo>
                  <a:lnTo>
                    <a:pt x="710183" y="85343"/>
                  </a:lnTo>
                  <a:lnTo>
                    <a:pt x="708659" y="85343"/>
                  </a:lnTo>
                  <a:lnTo>
                    <a:pt x="734567" y="88391"/>
                  </a:lnTo>
                  <a:lnTo>
                    <a:pt x="757427" y="89915"/>
                  </a:lnTo>
                  <a:lnTo>
                    <a:pt x="797051" y="92963"/>
                  </a:lnTo>
                  <a:lnTo>
                    <a:pt x="815339" y="94487"/>
                  </a:lnTo>
                  <a:lnTo>
                    <a:pt x="816863" y="96011"/>
                  </a:lnTo>
                  <a:lnTo>
                    <a:pt x="815339" y="111251"/>
                  </a:lnTo>
                  <a:lnTo>
                    <a:pt x="813815" y="111251"/>
                  </a:lnTo>
                  <a:lnTo>
                    <a:pt x="795527" y="109727"/>
                  </a:lnTo>
                  <a:lnTo>
                    <a:pt x="777239" y="108203"/>
                  </a:lnTo>
                  <a:lnTo>
                    <a:pt x="755903" y="106679"/>
                  </a:lnTo>
                  <a:lnTo>
                    <a:pt x="733043" y="103631"/>
                  </a:lnTo>
                  <a:lnTo>
                    <a:pt x="707135" y="102107"/>
                  </a:lnTo>
                  <a:lnTo>
                    <a:pt x="694943" y="100583"/>
                  </a:lnTo>
                  <a:lnTo>
                    <a:pt x="688847" y="99059"/>
                  </a:lnTo>
                  <a:lnTo>
                    <a:pt x="691895" y="838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01505" y="3449574"/>
              <a:ext cx="105155" cy="9448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9113520" y="3578352"/>
              <a:ext cx="44450" cy="1864360"/>
            </a:xfrm>
            <a:custGeom>
              <a:avLst/>
              <a:gdLst/>
              <a:ahLst/>
              <a:cxnLst/>
              <a:rect l="l" t="t" r="r" b="b"/>
              <a:pathLst>
                <a:path w="44450" h="1864360">
                  <a:moveTo>
                    <a:pt x="15239" y="0"/>
                  </a:moveTo>
                  <a:lnTo>
                    <a:pt x="16763" y="6095"/>
                  </a:lnTo>
                  <a:lnTo>
                    <a:pt x="18287" y="13715"/>
                  </a:lnTo>
                  <a:lnTo>
                    <a:pt x="19811" y="22859"/>
                  </a:lnTo>
                  <a:lnTo>
                    <a:pt x="21335" y="33527"/>
                  </a:lnTo>
                  <a:lnTo>
                    <a:pt x="22859" y="44195"/>
                  </a:lnTo>
                  <a:lnTo>
                    <a:pt x="24383" y="57911"/>
                  </a:lnTo>
                  <a:lnTo>
                    <a:pt x="25907" y="71627"/>
                  </a:lnTo>
                  <a:lnTo>
                    <a:pt x="27431" y="85343"/>
                  </a:lnTo>
                  <a:lnTo>
                    <a:pt x="27431" y="102107"/>
                  </a:lnTo>
                  <a:lnTo>
                    <a:pt x="28955" y="120395"/>
                  </a:lnTo>
                  <a:lnTo>
                    <a:pt x="28955" y="126491"/>
                  </a:lnTo>
                  <a:lnTo>
                    <a:pt x="13715" y="126491"/>
                  </a:lnTo>
                  <a:lnTo>
                    <a:pt x="13715" y="121919"/>
                  </a:lnTo>
                  <a:lnTo>
                    <a:pt x="12191" y="103631"/>
                  </a:lnTo>
                  <a:lnTo>
                    <a:pt x="10667" y="86867"/>
                  </a:lnTo>
                  <a:lnTo>
                    <a:pt x="10667" y="71627"/>
                  </a:lnTo>
                  <a:lnTo>
                    <a:pt x="9143" y="57911"/>
                  </a:lnTo>
                  <a:lnTo>
                    <a:pt x="9143" y="59435"/>
                  </a:lnTo>
                  <a:lnTo>
                    <a:pt x="7619" y="45719"/>
                  </a:lnTo>
                  <a:lnTo>
                    <a:pt x="7619" y="47243"/>
                  </a:lnTo>
                  <a:lnTo>
                    <a:pt x="6095" y="35051"/>
                  </a:lnTo>
                  <a:lnTo>
                    <a:pt x="4571" y="25907"/>
                  </a:lnTo>
                  <a:lnTo>
                    <a:pt x="0" y="3047"/>
                  </a:lnTo>
                  <a:lnTo>
                    <a:pt x="15239" y="0"/>
                  </a:lnTo>
                  <a:close/>
                </a:path>
                <a:path w="44450" h="1864360">
                  <a:moveTo>
                    <a:pt x="32003" y="173735"/>
                  </a:moveTo>
                  <a:lnTo>
                    <a:pt x="32003" y="185927"/>
                  </a:lnTo>
                  <a:lnTo>
                    <a:pt x="33527" y="211835"/>
                  </a:lnTo>
                  <a:lnTo>
                    <a:pt x="33527" y="239267"/>
                  </a:lnTo>
                  <a:lnTo>
                    <a:pt x="35051" y="268223"/>
                  </a:lnTo>
                  <a:lnTo>
                    <a:pt x="35051" y="284987"/>
                  </a:lnTo>
                  <a:lnTo>
                    <a:pt x="36575" y="300227"/>
                  </a:lnTo>
                  <a:lnTo>
                    <a:pt x="19811" y="300227"/>
                  </a:lnTo>
                  <a:lnTo>
                    <a:pt x="19811" y="284987"/>
                  </a:lnTo>
                  <a:lnTo>
                    <a:pt x="19811" y="269747"/>
                  </a:lnTo>
                  <a:lnTo>
                    <a:pt x="18287" y="239267"/>
                  </a:lnTo>
                  <a:lnTo>
                    <a:pt x="16763" y="211835"/>
                  </a:lnTo>
                  <a:lnTo>
                    <a:pt x="16763" y="185927"/>
                  </a:lnTo>
                  <a:lnTo>
                    <a:pt x="15239" y="175259"/>
                  </a:lnTo>
                  <a:lnTo>
                    <a:pt x="32003" y="173735"/>
                  </a:lnTo>
                  <a:close/>
                </a:path>
                <a:path w="44450" h="1864360">
                  <a:moveTo>
                    <a:pt x="38099" y="347471"/>
                  </a:moveTo>
                  <a:lnTo>
                    <a:pt x="38099" y="370331"/>
                  </a:lnTo>
                  <a:lnTo>
                    <a:pt x="39623" y="408431"/>
                  </a:lnTo>
                  <a:lnTo>
                    <a:pt x="39623" y="448055"/>
                  </a:lnTo>
                  <a:lnTo>
                    <a:pt x="41147" y="473963"/>
                  </a:lnTo>
                  <a:lnTo>
                    <a:pt x="24383" y="473963"/>
                  </a:lnTo>
                  <a:lnTo>
                    <a:pt x="24383" y="449579"/>
                  </a:lnTo>
                  <a:lnTo>
                    <a:pt x="22859" y="409955"/>
                  </a:lnTo>
                  <a:lnTo>
                    <a:pt x="22859" y="371855"/>
                  </a:lnTo>
                  <a:lnTo>
                    <a:pt x="21335" y="347471"/>
                  </a:lnTo>
                  <a:lnTo>
                    <a:pt x="38099" y="347471"/>
                  </a:lnTo>
                  <a:close/>
                </a:path>
                <a:path w="44450" h="1864360">
                  <a:moveTo>
                    <a:pt x="41147" y="521207"/>
                  </a:moveTo>
                  <a:lnTo>
                    <a:pt x="41147" y="533399"/>
                  </a:lnTo>
                  <a:lnTo>
                    <a:pt x="42671" y="577595"/>
                  </a:lnTo>
                  <a:lnTo>
                    <a:pt x="42671" y="624839"/>
                  </a:lnTo>
                  <a:lnTo>
                    <a:pt x="42671" y="647699"/>
                  </a:lnTo>
                  <a:lnTo>
                    <a:pt x="27431" y="647699"/>
                  </a:lnTo>
                  <a:lnTo>
                    <a:pt x="27431" y="624839"/>
                  </a:lnTo>
                  <a:lnTo>
                    <a:pt x="25907" y="579119"/>
                  </a:lnTo>
                  <a:lnTo>
                    <a:pt x="25907" y="533399"/>
                  </a:lnTo>
                  <a:lnTo>
                    <a:pt x="25907" y="521207"/>
                  </a:lnTo>
                  <a:lnTo>
                    <a:pt x="41147" y="521207"/>
                  </a:lnTo>
                  <a:close/>
                </a:path>
                <a:path w="44450" h="1864360">
                  <a:moveTo>
                    <a:pt x="42671" y="694943"/>
                  </a:moveTo>
                  <a:lnTo>
                    <a:pt x="42671" y="722375"/>
                  </a:lnTo>
                  <a:lnTo>
                    <a:pt x="44195" y="821435"/>
                  </a:lnTo>
                  <a:lnTo>
                    <a:pt x="27431" y="821435"/>
                  </a:lnTo>
                  <a:lnTo>
                    <a:pt x="27431" y="722375"/>
                  </a:lnTo>
                  <a:lnTo>
                    <a:pt x="27431" y="694943"/>
                  </a:lnTo>
                  <a:lnTo>
                    <a:pt x="42671" y="694943"/>
                  </a:lnTo>
                  <a:close/>
                </a:path>
                <a:path w="44450" h="1864360">
                  <a:moveTo>
                    <a:pt x="44195" y="868679"/>
                  </a:moveTo>
                  <a:lnTo>
                    <a:pt x="44195" y="932687"/>
                  </a:lnTo>
                  <a:lnTo>
                    <a:pt x="44195" y="995171"/>
                  </a:lnTo>
                  <a:lnTo>
                    <a:pt x="27431" y="995171"/>
                  </a:lnTo>
                  <a:lnTo>
                    <a:pt x="27431" y="932687"/>
                  </a:lnTo>
                  <a:lnTo>
                    <a:pt x="27431" y="868679"/>
                  </a:lnTo>
                  <a:lnTo>
                    <a:pt x="44195" y="868679"/>
                  </a:lnTo>
                  <a:close/>
                </a:path>
                <a:path w="44450" h="1864360">
                  <a:moveTo>
                    <a:pt x="42671" y="1042415"/>
                  </a:moveTo>
                  <a:lnTo>
                    <a:pt x="42671" y="1043939"/>
                  </a:lnTo>
                  <a:lnTo>
                    <a:pt x="42671" y="1161287"/>
                  </a:lnTo>
                  <a:lnTo>
                    <a:pt x="42671" y="1168907"/>
                  </a:lnTo>
                  <a:lnTo>
                    <a:pt x="27431" y="1168907"/>
                  </a:lnTo>
                  <a:lnTo>
                    <a:pt x="27431" y="1161287"/>
                  </a:lnTo>
                  <a:lnTo>
                    <a:pt x="27431" y="1043939"/>
                  </a:lnTo>
                  <a:lnTo>
                    <a:pt x="27431" y="1042415"/>
                  </a:lnTo>
                  <a:lnTo>
                    <a:pt x="42671" y="1042415"/>
                  </a:lnTo>
                  <a:close/>
                </a:path>
                <a:path w="44450" h="1864360">
                  <a:moveTo>
                    <a:pt x="42671" y="1216151"/>
                  </a:moveTo>
                  <a:lnTo>
                    <a:pt x="42671" y="1280159"/>
                  </a:lnTo>
                  <a:lnTo>
                    <a:pt x="42671" y="1342643"/>
                  </a:lnTo>
                  <a:lnTo>
                    <a:pt x="25907" y="1342643"/>
                  </a:lnTo>
                  <a:lnTo>
                    <a:pt x="25907" y="1280159"/>
                  </a:lnTo>
                  <a:lnTo>
                    <a:pt x="27431" y="1216151"/>
                  </a:lnTo>
                  <a:lnTo>
                    <a:pt x="42671" y="1216151"/>
                  </a:lnTo>
                  <a:close/>
                </a:path>
                <a:path w="44450" h="1864360">
                  <a:moveTo>
                    <a:pt x="41147" y="1389887"/>
                  </a:moveTo>
                  <a:lnTo>
                    <a:pt x="41147" y="1403603"/>
                  </a:lnTo>
                  <a:lnTo>
                    <a:pt x="41147" y="1516379"/>
                  </a:lnTo>
                  <a:lnTo>
                    <a:pt x="24383" y="1516379"/>
                  </a:lnTo>
                  <a:lnTo>
                    <a:pt x="25907" y="1403603"/>
                  </a:lnTo>
                  <a:lnTo>
                    <a:pt x="25907" y="1389887"/>
                  </a:lnTo>
                  <a:lnTo>
                    <a:pt x="41147" y="1389887"/>
                  </a:lnTo>
                  <a:close/>
                </a:path>
                <a:path w="44450" h="1864360">
                  <a:moveTo>
                    <a:pt x="41147" y="1563623"/>
                  </a:moveTo>
                  <a:lnTo>
                    <a:pt x="39623" y="1655063"/>
                  </a:lnTo>
                  <a:lnTo>
                    <a:pt x="39623" y="1690115"/>
                  </a:lnTo>
                  <a:lnTo>
                    <a:pt x="24383" y="1690115"/>
                  </a:lnTo>
                  <a:lnTo>
                    <a:pt x="24383" y="1655063"/>
                  </a:lnTo>
                  <a:lnTo>
                    <a:pt x="24383" y="1563623"/>
                  </a:lnTo>
                  <a:lnTo>
                    <a:pt x="41147" y="1563623"/>
                  </a:lnTo>
                  <a:close/>
                </a:path>
                <a:path w="44450" h="1864360">
                  <a:moveTo>
                    <a:pt x="39623" y="1737359"/>
                  </a:moveTo>
                  <a:lnTo>
                    <a:pt x="38099" y="1784603"/>
                  </a:lnTo>
                  <a:lnTo>
                    <a:pt x="38099" y="1863851"/>
                  </a:lnTo>
                  <a:lnTo>
                    <a:pt x="22859" y="1863851"/>
                  </a:lnTo>
                  <a:lnTo>
                    <a:pt x="22859" y="1784603"/>
                  </a:lnTo>
                  <a:lnTo>
                    <a:pt x="22859" y="1737359"/>
                  </a:lnTo>
                  <a:lnTo>
                    <a:pt x="39623" y="17373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79229" y="5488685"/>
              <a:ext cx="128015" cy="134111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487424" y="1819147"/>
            <a:ext cx="4420235" cy="793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4335" indent="-340360">
              <a:lnSpc>
                <a:spcPct val="100000"/>
              </a:lnSpc>
              <a:spcBef>
                <a:spcPts val="135"/>
              </a:spcBef>
              <a:buClr>
                <a:srgbClr val="009DD9"/>
              </a:buClr>
              <a:buFont typeface="Wingdings"/>
              <a:buChar char=""/>
              <a:tabLst>
                <a:tab pos="394335" algn="l"/>
                <a:tab pos="394970" algn="l"/>
              </a:tabLst>
            </a:pPr>
            <a:r>
              <a:rPr sz="1750" spc="10" dirty="0">
                <a:latin typeface="Arial"/>
                <a:cs typeface="Arial"/>
              </a:rPr>
              <a:t>Flip-flop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configuration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for </a:t>
            </a:r>
            <a:r>
              <a:rPr sz="1750" spc="15" dirty="0">
                <a:latin typeface="Arial"/>
                <a:cs typeface="Arial"/>
              </a:rPr>
              <a:t>PIPO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register.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tabLst>
                <a:tab pos="2049145" algn="l"/>
                <a:tab pos="4020185" algn="l"/>
              </a:tabLst>
            </a:pP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3	</a:t>
            </a:r>
            <a:r>
              <a:rPr sz="1750" spc="10" dirty="0">
                <a:latin typeface="Arial"/>
                <a:cs typeface="Arial"/>
              </a:rPr>
              <a:t>D</a:t>
            </a:r>
            <a:r>
              <a:rPr sz="1725" spc="15" baseline="-16908" dirty="0">
                <a:latin typeface="Arial"/>
                <a:cs typeface="Arial"/>
              </a:rPr>
              <a:t>2	</a:t>
            </a:r>
            <a:r>
              <a:rPr sz="1750" spc="15" dirty="0">
                <a:latin typeface="Arial"/>
                <a:cs typeface="Arial"/>
              </a:rPr>
              <a:t>D</a:t>
            </a:r>
            <a:r>
              <a:rPr sz="1725" spc="22" baseline="-16908" dirty="0">
                <a:latin typeface="Arial"/>
                <a:cs typeface="Arial"/>
              </a:rPr>
              <a:t>1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97488" y="5377688"/>
            <a:ext cx="492759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25" dirty="0">
                <a:latin typeface="Arial"/>
                <a:cs typeface="Arial"/>
              </a:rPr>
              <a:t>C</a:t>
            </a:r>
            <a:r>
              <a:rPr sz="1750" b="1" spc="15" dirty="0">
                <a:latin typeface="Arial"/>
                <a:cs typeface="Arial"/>
              </a:rPr>
              <a:t>L</a:t>
            </a:r>
            <a:r>
              <a:rPr sz="1750" b="1" spc="25" dirty="0">
                <a:latin typeface="Arial"/>
                <a:cs typeface="Arial"/>
              </a:rPr>
              <a:t>K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1671</Words>
  <Application>Microsoft Office PowerPoint</Application>
  <PresentationFormat>Custom</PresentationFormat>
  <Paragraphs>465</Paragraphs>
  <Slides>49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Document</vt:lpstr>
      <vt:lpstr>Slide 1</vt:lpstr>
      <vt:lpstr>Introduction: Registers</vt:lpstr>
      <vt:lpstr>Introduction – Shift Register</vt:lpstr>
      <vt:lpstr>QUIZ</vt:lpstr>
      <vt:lpstr>Shift Register</vt:lpstr>
      <vt:lpstr>Shift Registers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Flip-flop connection for PISO</vt:lpstr>
      <vt:lpstr>Bidirectional Shift Registers</vt:lpstr>
      <vt:lpstr>Slide 18</vt:lpstr>
      <vt:lpstr>Slide 19</vt:lpstr>
      <vt:lpstr>Bidirectional Shift Registers</vt:lpstr>
      <vt:lpstr>Basic connections </vt:lpstr>
      <vt:lpstr>Slide 22</vt:lpstr>
      <vt:lpstr>Slide 23</vt:lpstr>
      <vt:lpstr>QUIZ</vt:lpstr>
      <vt:lpstr>Integrated Circuits: Chips for shift registers</vt:lpstr>
      <vt:lpstr>Chips for shift registers</vt:lpstr>
      <vt:lpstr>Chips for shift registers</vt:lpstr>
      <vt:lpstr>Shift Register as arithmetic circuits:</vt:lpstr>
      <vt:lpstr>Shift Register as arithmetic circuits:</vt:lpstr>
      <vt:lpstr>Shift Register Counters</vt:lpstr>
      <vt:lpstr>Ring Counter (continue)</vt:lpstr>
      <vt:lpstr>Ring Counter</vt:lpstr>
      <vt:lpstr>Ring Counter (continue)</vt:lpstr>
      <vt:lpstr>Ring Counter (continue)</vt:lpstr>
      <vt:lpstr>Johnson Counter</vt:lpstr>
      <vt:lpstr>Slide 36</vt:lpstr>
      <vt:lpstr>Slide 37</vt:lpstr>
      <vt:lpstr>Slide 38</vt:lpstr>
      <vt:lpstr>Slide 39</vt:lpstr>
      <vt:lpstr>Random Access Memory (RAM)</vt:lpstr>
      <vt:lpstr>Random Access Memory (RAM)</vt:lpstr>
      <vt:lpstr>Slide 42</vt:lpstr>
      <vt:lpstr>Random Access Memory (RAM)</vt:lpstr>
      <vt:lpstr>Random Access Memory (RAM)</vt:lpstr>
      <vt:lpstr>Random Access Memory (RAM)</vt:lpstr>
      <vt:lpstr>Random Access Memory (RAM)</vt:lpstr>
      <vt:lpstr>Random Access Memory (RAM)</vt:lpstr>
      <vt:lpstr>Random Access Memory (RAM)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: REGISTER</dc:title>
  <dc:creator>DELL</dc:creator>
  <cp:lastModifiedBy>sony</cp:lastModifiedBy>
  <cp:revision>49</cp:revision>
  <dcterms:created xsi:type="dcterms:W3CDTF">2021-03-31T07:06:19Z</dcterms:created>
  <dcterms:modified xsi:type="dcterms:W3CDTF">2021-04-13T05:49:45Z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2011-12-30T00:00:00Z</vt:filetime>
  </property>
  <property fmtid="{D5CDD505-2E9C-101B-9397-08002B2CF9AE}" pid="3" name="LastSaved">
    <vt:filetime>2011-12-30T00:00:00Z</vt:filetime>
  </property>
</Properties>
</file>