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58" r:id="rId6"/>
    <p:sldId id="260" r:id="rId7"/>
    <p:sldId id="263" r:id="rId8"/>
    <p:sldId id="265" r:id="rId9"/>
    <p:sldId id="289" r:id="rId10"/>
    <p:sldId id="270" r:id="rId11"/>
    <p:sldId id="290" r:id="rId12"/>
    <p:sldId id="291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A0EE9E-EACF-4693-92B2-940A7186FF6A}">
  <a:tblStyle styleId="{5FA0EE9E-EACF-4693-92B2-940A7186F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0dc0e16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0dc0e16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38e2e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132249" y="1036642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SDE INTERN</a:t>
            </a:r>
            <a:br>
              <a:rPr lang="en-IN" dirty="0"/>
            </a:br>
            <a:r>
              <a:rPr lang="en-IN" sz="1800" dirty="0"/>
              <a:t>@ NYALAZONE SOLUTIONS PVT LTD</a:t>
            </a:r>
            <a:br>
              <a:rPr lang="en-IN" sz="1800" dirty="0"/>
            </a:br>
            <a:r>
              <a:rPr lang="en-IN" sz="1100" dirty="0"/>
              <a:t>CSE 447 INDUSTRY CO-OP PROJECT 1</a:t>
            </a:r>
            <a:endParaRPr dirty="0"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4924800" y="3203550"/>
            <a:ext cx="374399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KANIGOLLA NAGA VENKATA BALA LIKHITH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B.TECH CSE(DATA SCIENCE)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11903700</a:t>
            </a:r>
            <a:endParaRPr sz="1400" b="1" dirty="0"/>
          </a:p>
        </p:txBody>
      </p:sp>
      <p:sp>
        <p:nvSpPr>
          <p:cNvPr id="61" name="Google Shape;61;p17"/>
          <p:cNvSpPr/>
          <p:nvPr/>
        </p:nvSpPr>
        <p:spPr>
          <a:xfrm>
            <a:off x="-647875" y="398129"/>
            <a:ext cx="4412891" cy="3585620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-42915" y="688572"/>
            <a:ext cx="3834249" cy="3320812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698359" y="1595184"/>
            <a:ext cx="3572490" cy="2902766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1188161" y="1830336"/>
            <a:ext cx="3104045" cy="2688389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955043" y="2844154"/>
            <a:ext cx="2323330" cy="1887782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2273543" y="2997063"/>
            <a:ext cx="2018682" cy="1748365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65BE7-805E-4769-7658-04087119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" y="102325"/>
            <a:ext cx="899286" cy="3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98F4A6-DDE4-FEED-A3E7-1448AB79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52" y="125788"/>
            <a:ext cx="1207194" cy="3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1"/>
          <p:cNvSpPr/>
          <p:nvPr/>
        </p:nvSpPr>
        <p:spPr>
          <a:xfrm>
            <a:off x="1862000" y="965600"/>
            <a:ext cx="1136800" cy="529425"/>
          </a:xfrm>
          <a:custGeom>
            <a:avLst/>
            <a:gdLst/>
            <a:ahLst/>
            <a:cxnLst/>
            <a:rect l="l" t="t" r="r" b="b"/>
            <a:pathLst>
              <a:path w="45472" h="21177" extrusionOk="0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1"/>
          <p:cNvSpPr/>
          <p:nvPr/>
        </p:nvSpPr>
        <p:spPr>
          <a:xfrm>
            <a:off x="3284750" y="2438563"/>
            <a:ext cx="978875" cy="627375"/>
          </a:xfrm>
          <a:custGeom>
            <a:avLst/>
            <a:gdLst/>
            <a:ahLst/>
            <a:cxnLst/>
            <a:rect l="l" t="t" r="r" b="b"/>
            <a:pathLst>
              <a:path w="39155" h="25095" extrusionOk="0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2887863" y="3385175"/>
            <a:ext cx="1110950" cy="717500"/>
          </a:xfrm>
          <a:custGeom>
            <a:avLst/>
            <a:gdLst/>
            <a:ahLst/>
            <a:cxnLst/>
            <a:rect l="l" t="t" r="r" b="b"/>
            <a:pathLst>
              <a:path w="44438" h="28700" extrusionOk="0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1939000" y="3988875"/>
            <a:ext cx="982800" cy="680300"/>
          </a:xfrm>
          <a:custGeom>
            <a:avLst/>
            <a:gdLst/>
            <a:ahLst/>
            <a:cxnLst/>
            <a:rect l="l" t="t" r="r" b="b"/>
            <a:pathLst>
              <a:path w="39312" h="27212" extrusionOk="0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3092050" y="1383500"/>
            <a:ext cx="906775" cy="675325"/>
          </a:xfrm>
          <a:custGeom>
            <a:avLst/>
            <a:gdLst/>
            <a:ahLst/>
            <a:cxnLst/>
            <a:rect l="l" t="t" r="r" b="b"/>
            <a:pathLst>
              <a:path w="36271" h="27013" extrusionOk="0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1"/>
          <p:cNvSpPr/>
          <p:nvPr/>
        </p:nvSpPr>
        <p:spPr>
          <a:xfrm>
            <a:off x="921775" y="3458738"/>
            <a:ext cx="943225" cy="692825"/>
          </a:xfrm>
          <a:custGeom>
            <a:avLst/>
            <a:gdLst/>
            <a:ahLst/>
            <a:cxnLst/>
            <a:rect l="l" t="t" r="r" b="b"/>
            <a:pathLst>
              <a:path w="37729" h="27713" extrusionOk="0">
                <a:moveTo>
                  <a:pt x="21490" y="1"/>
                </a:moveTo>
                <a:cubicBezTo>
                  <a:pt x="19609" y="1"/>
                  <a:pt x="17948" y="894"/>
                  <a:pt x="16898" y="2289"/>
                </a:cubicBezTo>
                <a:cubicBezTo>
                  <a:pt x="16082" y="1944"/>
                  <a:pt x="15205" y="1756"/>
                  <a:pt x="14280" y="1756"/>
                </a:cubicBezTo>
                <a:cubicBezTo>
                  <a:pt x="11568" y="1756"/>
                  <a:pt x="9217" y="3371"/>
                  <a:pt x="8151" y="5675"/>
                </a:cubicBezTo>
                <a:cubicBezTo>
                  <a:pt x="7744" y="5597"/>
                  <a:pt x="7336" y="5550"/>
                  <a:pt x="6913" y="5550"/>
                </a:cubicBezTo>
                <a:cubicBezTo>
                  <a:pt x="3088" y="5550"/>
                  <a:pt x="1" y="8653"/>
                  <a:pt x="1" y="12478"/>
                </a:cubicBezTo>
                <a:cubicBezTo>
                  <a:pt x="1" y="15942"/>
                  <a:pt x="2540" y="18794"/>
                  <a:pt x="5863" y="19312"/>
                </a:cubicBezTo>
                <a:cubicBezTo>
                  <a:pt x="5722" y="19860"/>
                  <a:pt x="5628" y="20424"/>
                  <a:pt x="5628" y="21020"/>
                </a:cubicBezTo>
                <a:cubicBezTo>
                  <a:pt x="5628" y="24719"/>
                  <a:pt x="8622" y="27713"/>
                  <a:pt x="12321" y="27713"/>
                </a:cubicBezTo>
                <a:cubicBezTo>
                  <a:pt x="14421" y="27713"/>
                  <a:pt x="16286" y="26757"/>
                  <a:pt x="17509" y="25252"/>
                </a:cubicBezTo>
                <a:cubicBezTo>
                  <a:pt x="18104" y="25487"/>
                  <a:pt x="18763" y="25628"/>
                  <a:pt x="19437" y="25628"/>
                </a:cubicBezTo>
                <a:cubicBezTo>
                  <a:pt x="19970" y="25628"/>
                  <a:pt x="20471" y="25550"/>
                  <a:pt x="20942" y="25409"/>
                </a:cubicBezTo>
                <a:cubicBezTo>
                  <a:pt x="21929" y="26396"/>
                  <a:pt x="23293" y="27008"/>
                  <a:pt x="24797" y="27008"/>
                </a:cubicBezTo>
                <a:cubicBezTo>
                  <a:pt x="27556" y="27008"/>
                  <a:pt x="29845" y="24939"/>
                  <a:pt x="30174" y="22274"/>
                </a:cubicBezTo>
                <a:cubicBezTo>
                  <a:pt x="30534" y="22321"/>
                  <a:pt x="30895" y="22368"/>
                  <a:pt x="31271" y="22368"/>
                </a:cubicBezTo>
                <a:cubicBezTo>
                  <a:pt x="34829" y="22368"/>
                  <a:pt x="37729" y="19468"/>
                  <a:pt x="37729" y="15910"/>
                </a:cubicBezTo>
                <a:cubicBezTo>
                  <a:pt x="37729" y="12948"/>
                  <a:pt x="35722" y="10456"/>
                  <a:pt x="32995" y="9688"/>
                </a:cubicBezTo>
                <a:cubicBezTo>
                  <a:pt x="32995" y="9656"/>
                  <a:pt x="33011" y="9625"/>
                  <a:pt x="33011" y="9578"/>
                </a:cubicBezTo>
                <a:cubicBezTo>
                  <a:pt x="33011" y="6521"/>
                  <a:pt x="30534" y="4045"/>
                  <a:pt x="27478" y="4045"/>
                </a:cubicBezTo>
                <a:cubicBezTo>
                  <a:pt x="27321" y="4045"/>
                  <a:pt x="27164" y="4060"/>
                  <a:pt x="27023" y="4076"/>
                </a:cubicBezTo>
                <a:cubicBezTo>
                  <a:pt x="26286" y="1709"/>
                  <a:pt x="24092" y="1"/>
                  <a:pt x="21490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1"/>
          <p:cNvSpPr/>
          <p:nvPr/>
        </p:nvSpPr>
        <p:spPr>
          <a:xfrm>
            <a:off x="562988" y="2429638"/>
            <a:ext cx="916600" cy="622950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1"/>
          <p:cNvSpPr/>
          <p:nvPr/>
        </p:nvSpPr>
        <p:spPr>
          <a:xfrm>
            <a:off x="678500" y="1418825"/>
            <a:ext cx="1058825" cy="604675"/>
          </a:xfrm>
          <a:custGeom>
            <a:avLst/>
            <a:gdLst/>
            <a:ahLst/>
            <a:cxnLst/>
            <a:rect l="l" t="t" r="r" b="b"/>
            <a:pathLst>
              <a:path w="42353" h="24187" extrusionOk="0">
                <a:moveTo>
                  <a:pt x="27070" y="1"/>
                </a:moveTo>
                <a:cubicBezTo>
                  <a:pt x="24092" y="1"/>
                  <a:pt x="21506" y="1631"/>
                  <a:pt x="20142" y="4060"/>
                </a:cubicBezTo>
                <a:cubicBezTo>
                  <a:pt x="18935" y="3214"/>
                  <a:pt x="17462" y="2712"/>
                  <a:pt x="15879" y="2712"/>
                </a:cubicBezTo>
                <a:cubicBezTo>
                  <a:pt x="12289" y="2712"/>
                  <a:pt x="9295" y="5236"/>
                  <a:pt x="8559" y="8606"/>
                </a:cubicBezTo>
                <a:cubicBezTo>
                  <a:pt x="8167" y="8543"/>
                  <a:pt x="7775" y="8496"/>
                  <a:pt x="7352" y="8496"/>
                </a:cubicBezTo>
                <a:cubicBezTo>
                  <a:pt x="3292" y="8496"/>
                  <a:pt x="0" y="11788"/>
                  <a:pt x="0" y="15863"/>
                </a:cubicBezTo>
                <a:cubicBezTo>
                  <a:pt x="0" y="19923"/>
                  <a:pt x="3292" y="23214"/>
                  <a:pt x="7352" y="23214"/>
                </a:cubicBezTo>
                <a:cubicBezTo>
                  <a:pt x="8809" y="23214"/>
                  <a:pt x="10157" y="22791"/>
                  <a:pt x="11286" y="22070"/>
                </a:cubicBezTo>
                <a:cubicBezTo>
                  <a:pt x="12305" y="23355"/>
                  <a:pt x="13872" y="24186"/>
                  <a:pt x="15643" y="24186"/>
                </a:cubicBezTo>
                <a:cubicBezTo>
                  <a:pt x="17274" y="24186"/>
                  <a:pt x="18731" y="23481"/>
                  <a:pt x="19750" y="22368"/>
                </a:cubicBezTo>
                <a:cubicBezTo>
                  <a:pt x="20910" y="23496"/>
                  <a:pt x="22493" y="24186"/>
                  <a:pt x="24249" y="24186"/>
                </a:cubicBezTo>
                <a:cubicBezTo>
                  <a:pt x="26506" y="24186"/>
                  <a:pt x="28481" y="23026"/>
                  <a:pt x="29641" y="21286"/>
                </a:cubicBezTo>
                <a:cubicBezTo>
                  <a:pt x="30989" y="22478"/>
                  <a:pt x="32760" y="23214"/>
                  <a:pt x="34719" y="23214"/>
                </a:cubicBezTo>
                <a:cubicBezTo>
                  <a:pt x="38935" y="23214"/>
                  <a:pt x="42352" y="19797"/>
                  <a:pt x="42352" y="15565"/>
                </a:cubicBezTo>
                <a:cubicBezTo>
                  <a:pt x="42352" y="11443"/>
                  <a:pt x="39092" y="8089"/>
                  <a:pt x="35001" y="7947"/>
                </a:cubicBezTo>
                <a:cubicBezTo>
                  <a:pt x="35001" y="7932"/>
                  <a:pt x="35001" y="7932"/>
                  <a:pt x="35001" y="7932"/>
                </a:cubicBezTo>
                <a:cubicBezTo>
                  <a:pt x="35001" y="3543"/>
                  <a:pt x="31443" y="1"/>
                  <a:pt x="2707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4623025" y="11531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4623025" y="43676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1"/>
          <p:cNvSpPr/>
          <p:nvPr/>
        </p:nvSpPr>
        <p:spPr>
          <a:xfrm>
            <a:off x="4623025" y="39084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4623025" y="34492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4623025" y="29900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4623025" y="25307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1"/>
          <p:cNvSpPr/>
          <p:nvPr/>
        </p:nvSpPr>
        <p:spPr>
          <a:xfrm>
            <a:off x="4623025" y="20715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1"/>
          <p:cNvSpPr/>
          <p:nvPr/>
        </p:nvSpPr>
        <p:spPr>
          <a:xfrm>
            <a:off x="4623025" y="16123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5092500" y="11531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1"/>
          <p:cNvSpPr/>
          <p:nvPr/>
        </p:nvSpPr>
        <p:spPr>
          <a:xfrm>
            <a:off x="5092500" y="16123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1"/>
          <p:cNvSpPr/>
          <p:nvPr/>
        </p:nvSpPr>
        <p:spPr>
          <a:xfrm>
            <a:off x="5092500" y="20715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>
            <a:off x="5092500" y="25307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1"/>
          <p:cNvSpPr/>
          <p:nvPr/>
        </p:nvSpPr>
        <p:spPr>
          <a:xfrm>
            <a:off x="5092500" y="29900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1"/>
          <p:cNvSpPr/>
          <p:nvPr/>
        </p:nvSpPr>
        <p:spPr>
          <a:xfrm>
            <a:off x="5092500" y="34492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1"/>
          <p:cNvSpPr/>
          <p:nvPr/>
        </p:nvSpPr>
        <p:spPr>
          <a:xfrm>
            <a:off x="5092500" y="39084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1"/>
          <p:cNvSpPr/>
          <p:nvPr/>
        </p:nvSpPr>
        <p:spPr>
          <a:xfrm>
            <a:off x="5092500" y="43676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46071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Opportunities</a:t>
            </a:r>
            <a:endParaRPr dirty="0"/>
          </a:p>
        </p:txBody>
      </p:sp>
      <p:grpSp>
        <p:nvGrpSpPr>
          <p:cNvPr id="1447" name="Google Shape;1447;p31"/>
          <p:cNvGrpSpPr/>
          <p:nvPr/>
        </p:nvGrpSpPr>
        <p:grpSpPr>
          <a:xfrm>
            <a:off x="2263395" y="1042797"/>
            <a:ext cx="317174" cy="317174"/>
            <a:chOff x="2037825" y="3254050"/>
            <a:chExt cx="296175" cy="296175"/>
          </a:xfrm>
        </p:grpSpPr>
        <p:sp>
          <p:nvSpPr>
            <p:cNvPr id="1448" name="Google Shape;1448;p31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31"/>
          <p:cNvGrpSpPr/>
          <p:nvPr/>
        </p:nvGrpSpPr>
        <p:grpSpPr>
          <a:xfrm>
            <a:off x="3386866" y="1601066"/>
            <a:ext cx="317174" cy="279210"/>
            <a:chOff x="4991425" y="3617150"/>
            <a:chExt cx="296175" cy="260725"/>
          </a:xfrm>
        </p:grpSpPr>
        <p:sp>
          <p:nvSpPr>
            <p:cNvPr id="1455" name="Google Shape;1455;p31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3613061" y="2658422"/>
            <a:ext cx="322255" cy="279727"/>
            <a:chOff x="-28462125" y="3199700"/>
            <a:chExt cx="298550" cy="259150"/>
          </a:xfrm>
        </p:grpSpPr>
        <p:sp>
          <p:nvSpPr>
            <p:cNvPr id="1463" name="Google Shape;1463;p31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1"/>
          <p:cNvGrpSpPr/>
          <p:nvPr/>
        </p:nvGrpSpPr>
        <p:grpSpPr>
          <a:xfrm>
            <a:off x="3284741" y="3577442"/>
            <a:ext cx="317174" cy="317174"/>
            <a:chOff x="583100" y="3982600"/>
            <a:chExt cx="296175" cy="296175"/>
          </a:xfrm>
        </p:grpSpPr>
        <p:sp>
          <p:nvSpPr>
            <p:cNvPr id="1467" name="Google Shape;1467;p3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1"/>
          <p:cNvGrpSpPr/>
          <p:nvPr/>
        </p:nvGrpSpPr>
        <p:grpSpPr>
          <a:xfrm>
            <a:off x="2262724" y="4172079"/>
            <a:ext cx="318538" cy="313899"/>
            <a:chOff x="-5254775" y="3631325"/>
            <a:chExt cx="296950" cy="292625"/>
          </a:xfrm>
        </p:grpSpPr>
        <p:sp>
          <p:nvSpPr>
            <p:cNvPr id="1475" name="Google Shape;1475;p31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31"/>
          <p:cNvGrpSpPr/>
          <p:nvPr/>
        </p:nvGrpSpPr>
        <p:grpSpPr>
          <a:xfrm>
            <a:off x="1254211" y="3647202"/>
            <a:ext cx="278354" cy="315916"/>
            <a:chOff x="2423775" y="3226875"/>
            <a:chExt cx="259925" cy="295000"/>
          </a:xfrm>
        </p:grpSpPr>
        <p:sp>
          <p:nvSpPr>
            <p:cNvPr id="1483" name="Google Shape;1483;p3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1"/>
          <p:cNvSpPr/>
          <p:nvPr/>
        </p:nvSpPr>
        <p:spPr>
          <a:xfrm>
            <a:off x="853568" y="2605245"/>
            <a:ext cx="279507" cy="279750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31"/>
          <p:cNvGrpSpPr/>
          <p:nvPr/>
        </p:nvGrpSpPr>
        <p:grpSpPr>
          <a:xfrm>
            <a:off x="1087280" y="1586796"/>
            <a:ext cx="241274" cy="316317"/>
            <a:chOff x="3167275" y="3227275"/>
            <a:chExt cx="225300" cy="295375"/>
          </a:xfrm>
        </p:grpSpPr>
        <p:sp>
          <p:nvSpPr>
            <p:cNvPr id="1488" name="Google Shape;1488;p31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31"/>
          <p:cNvSpPr txBox="1"/>
          <p:nvPr/>
        </p:nvSpPr>
        <p:spPr>
          <a:xfrm>
            <a:off x="4623025" y="11375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94" name="Google Shape;1494;p31"/>
          <p:cNvSpPr txBox="1"/>
          <p:nvPr/>
        </p:nvSpPr>
        <p:spPr>
          <a:xfrm>
            <a:off x="4623025" y="16123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95" name="Google Shape;1495;p31"/>
          <p:cNvSpPr txBox="1"/>
          <p:nvPr/>
        </p:nvSpPr>
        <p:spPr>
          <a:xfrm>
            <a:off x="4623025" y="20715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96" name="Google Shape;1496;p31"/>
          <p:cNvSpPr txBox="1"/>
          <p:nvPr/>
        </p:nvSpPr>
        <p:spPr>
          <a:xfrm>
            <a:off x="4623025" y="25307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97" name="Google Shape;1497;p31"/>
          <p:cNvSpPr txBox="1"/>
          <p:nvPr/>
        </p:nvSpPr>
        <p:spPr>
          <a:xfrm>
            <a:off x="4623025" y="299000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98" name="Google Shape;1498;p31"/>
          <p:cNvSpPr txBox="1"/>
          <p:nvPr/>
        </p:nvSpPr>
        <p:spPr>
          <a:xfrm>
            <a:off x="4623025" y="3449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499" name="Google Shape;1499;p31"/>
          <p:cNvSpPr txBox="1"/>
          <p:nvPr/>
        </p:nvSpPr>
        <p:spPr>
          <a:xfrm>
            <a:off x="4623025" y="39084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500" name="Google Shape;1500;p31"/>
          <p:cNvSpPr txBox="1"/>
          <p:nvPr/>
        </p:nvSpPr>
        <p:spPr>
          <a:xfrm>
            <a:off x="4623025" y="43676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1501" name="Google Shape;1501;p31"/>
          <p:cNvSpPr txBox="1"/>
          <p:nvPr/>
        </p:nvSpPr>
        <p:spPr>
          <a:xfrm>
            <a:off x="5149350" y="11843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DevOps in the field of security </a:t>
            </a:r>
            <a:endParaRPr lang="en-US" dirty="0"/>
          </a:p>
        </p:txBody>
      </p:sp>
      <p:sp>
        <p:nvSpPr>
          <p:cNvPr id="1502" name="Google Shape;1502;p31"/>
          <p:cNvSpPr txBox="1"/>
          <p:nvPr/>
        </p:nvSpPr>
        <p:spPr>
          <a:xfrm>
            <a:off x="5149350" y="16279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Every company needs automation</a:t>
            </a:r>
            <a:endParaRPr lang="en-US" dirty="0"/>
          </a:p>
        </p:txBody>
      </p:sp>
      <p:sp>
        <p:nvSpPr>
          <p:cNvPr id="1503" name="Google Shape;1503;p31"/>
          <p:cNvSpPr txBox="1"/>
          <p:nvPr/>
        </p:nvSpPr>
        <p:spPr>
          <a:xfrm>
            <a:off x="5149350" y="20871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deployments means compactible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31"/>
          <p:cNvSpPr txBox="1"/>
          <p:nvPr/>
        </p:nvSpPr>
        <p:spPr>
          <a:xfrm>
            <a:off x="5149350" y="25385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AI/ML with DevOps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31"/>
          <p:cNvSpPr txBox="1"/>
          <p:nvPr/>
        </p:nvSpPr>
        <p:spPr>
          <a:xfrm>
            <a:off x="5149350" y="30056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Rising in demand for DevOps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31"/>
          <p:cNvSpPr txBox="1"/>
          <p:nvPr/>
        </p:nvSpPr>
        <p:spPr>
          <a:xfrm>
            <a:off x="5149350" y="34648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Continuous learning opportunities</a:t>
            </a:r>
            <a:endParaRPr dirty="0"/>
          </a:p>
        </p:txBody>
      </p:sp>
      <p:sp>
        <p:nvSpPr>
          <p:cNvPr id="1507" name="Google Shape;1507;p31"/>
          <p:cNvSpPr txBox="1"/>
          <p:nvPr/>
        </p:nvSpPr>
        <p:spPr>
          <a:xfrm>
            <a:off x="5149350" y="39162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Certifications and Resources for Learning</a:t>
            </a:r>
          </a:p>
        </p:txBody>
      </p:sp>
      <p:sp>
        <p:nvSpPr>
          <p:cNvPr id="1508" name="Google Shape;1508;p31"/>
          <p:cNvSpPr txBox="1"/>
          <p:nvPr/>
        </p:nvSpPr>
        <p:spPr>
          <a:xfrm>
            <a:off x="5149350" y="43832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Huge opportunities in the DevOps</a:t>
            </a:r>
            <a:endParaRPr dirty="0"/>
          </a:p>
        </p:txBody>
      </p:sp>
      <p:sp>
        <p:nvSpPr>
          <p:cNvPr id="1509" name="Google Shape;1509;p31"/>
          <p:cNvSpPr/>
          <p:nvPr/>
        </p:nvSpPr>
        <p:spPr>
          <a:xfrm>
            <a:off x="1543749" y="2078740"/>
            <a:ext cx="1676842" cy="1251191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1"/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EF81-5064-A90E-C049-821D2A25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</a:t>
            </a:r>
            <a:r>
              <a:rPr lang="en-IN" sz="6600" dirty="0"/>
              <a:t>?</a:t>
            </a:r>
            <a:endParaRPr lang="en-IN" dirty="0"/>
          </a:p>
        </p:txBody>
      </p:sp>
      <p:sp>
        <p:nvSpPr>
          <p:cNvPr id="3" name="Google Shape;2925;p40">
            <a:extLst>
              <a:ext uri="{FF2B5EF4-FFF2-40B4-BE49-F238E27FC236}">
                <a16:creationId xmlns:a16="http://schemas.microsoft.com/office/drawing/2014/main" id="{19462E1A-AFD9-B014-97D3-A0141F4AAA65}"/>
              </a:ext>
            </a:extLst>
          </p:cNvPr>
          <p:cNvSpPr/>
          <p:nvPr/>
        </p:nvSpPr>
        <p:spPr>
          <a:xfrm>
            <a:off x="5220896" y="1026150"/>
            <a:ext cx="3091200" cy="3091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44;p40">
            <a:extLst>
              <a:ext uri="{FF2B5EF4-FFF2-40B4-BE49-F238E27FC236}">
                <a16:creationId xmlns:a16="http://schemas.microsoft.com/office/drawing/2014/main" id="{F8941CA5-9766-688F-C3A6-8D4289FCD4F2}"/>
              </a:ext>
            </a:extLst>
          </p:cNvPr>
          <p:cNvSpPr/>
          <p:nvPr/>
        </p:nvSpPr>
        <p:spPr>
          <a:xfrm>
            <a:off x="5478067" y="998161"/>
            <a:ext cx="692700" cy="69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45;p40">
            <a:extLst>
              <a:ext uri="{FF2B5EF4-FFF2-40B4-BE49-F238E27FC236}">
                <a16:creationId xmlns:a16="http://schemas.microsoft.com/office/drawing/2014/main" id="{4722DF9A-0585-2544-451C-7D29339FBD62}"/>
              </a:ext>
            </a:extLst>
          </p:cNvPr>
          <p:cNvSpPr/>
          <p:nvPr/>
        </p:nvSpPr>
        <p:spPr>
          <a:xfrm>
            <a:off x="4850986" y="2225479"/>
            <a:ext cx="692700" cy="69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46;p40">
            <a:extLst>
              <a:ext uri="{FF2B5EF4-FFF2-40B4-BE49-F238E27FC236}">
                <a16:creationId xmlns:a16="http://schemas.microsoft.com/office/drawing/2014/main" id="{8B12FF69-604F-B5E2-EF36-09F3C3D6CDA5}"/>
              </a:ext>
            </a:extLst>
          </p:cNvPr>
          <p:cNvSpPr/>
          <p:nvPr/>
        </p:nvSpPr>
        <p:spPr>
          <a:xfrm>
            <a:off x="5478067" y="3452774"/>
            <a:ext cx="692700" cy="69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47;p40">
            <a:extLst>
              <a:ext uri="{FF2B5EF4-FFF2-40B4-BE49-F238E27FC236}">
                <a16:creationId xmlns:a16="http://schemas.microsoft.com/office/drawing/2014/main" id="{44190A91-A0FE-7B08-1684-AD303389B77B}"/>
              </a:ext>
            </a:extLst>
          </p:cNvPr>
          <p:cNvSpPr/>
          <p:nvPr/>
        </p:nvSpPr>
        <p:spPr>
          <a:xfrm>
            <a:off x="7347614" y="998161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48;p40">
            <a:extLst>
              <a:ext uri="{FF2B5EF4-FFF2-40B4-BE49-F238E27FC236}">
                <a16:creationId xmlns:a16="http://schemas.microsoft.com/office/drawing/2014/main" id="{8A10C4DD-D572-32AD-3B3D-459D85564B3A}"/>
              </a:ext>
            </a:extLst>
          </p:cNvPr>
          <p:cNvSpPr/>
          <p:nvPr/>
        </p:nvSpPr>
        <p:spPr>
          <a:xfrm>
            <a:off x="7347614" y="3452774"/>
            <a:ext cx="692700" cy="69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49;p40">
            <a:extLst>
              <a:ext uri="{FF2B5EF4-FFF2-40B4-BE49-F238E27FC236}">
                <a16:creationId xmlns:a16="http://schemas.microsoft.com/office/drawing/2014/main" id="{D3970F2C-EB9F-F322-4D3F-9F7E35B160E7}"/>
              </a:ext>
            </a:extLst>
          </p:cNvPr>
          <p:cNvSpPr/>
          <p:nvPr/>
        </p:nvSpPr>
        <p:spPr>
          <a:xfrm>
            <a:off x="8021114" y="2225479"/>
            <a:ext cx="692700" cy="69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950;p40">
            <a:extLst>
              <a:ext uri="{FF2B5EF4-FFF2-40B4-BE49-F238E27FC236}">
                <a16:creationId xmlns:a16="http://schemas.microsoft.com/office/drawing/2014/main" id="{C192BB59-09DA-5344-2610-19160C92EC4D}"/>
              </a:ext>
            </a:extLst>
          </p:cNvPr>
          <p:cNvGrpSpPr/>
          <p:nvPr/>
        </p:nvGrpSpPr>
        <p:grpSpPr>
          <a:xfrm>
            <a:off x="5898442" y="1820959"/>
            <a:ext cx="1767910" cy="1501716"/>
            <a:chOff x="3963450" y="2320450"/>
            <a:chExt cx="1354201" cy="1150298"/>
          </a:xfrm>
        </p:grpSpPr>
        <p:sp>
          <p:nvSpPr>
            <p:cNvPr id="35" name="Google Shape;2951;p40">
              <a:extLst>
                <a:ext uri="{FF2B5EF4-FFF2-40B4-BE49-F238E27FC236}">
                  <a16:creationId xmlns:a16="http://schemas.microsoft.com/office/drawing/2014/main" id="{CDB39A4E-AFC7-9B3B-340D-E20B9A07D1DE}"/>
                </a:ext>
              </a:extLst>
            </p:cNvPr>
            <p:cNvSpPr/>
            <p:nvPr/>
          </p:nvSpPr>
          <p:spPr>
            <a:xfrm>
              <a:off x="4020779" y="3292389"/>
              <a:ext cx="105391" cy="163724"/>
            </a:xfrm>
            <a:custGeom>
              <a:avLst/>
              <a:gdLst/>
              <a:ahLst/>
              <a:cxnLst/>
              <a:rect l="l" t="t" r="r" b="b"/>
              <a:pathLst>
                <a:path w="3767" h="5852" extrusionOk="0">
                  <a:moveTo>
                    <a:pt x="1" y="0"/>
                  </a:moveTo>
                  <a:lnTo>
                    <a:pt x="1" y="3924"/>
                  </a:lnTo>
                  <a:lnTo>
                    <a:pt x="3399" y="5851"/>
                  </a:lnTo>
                  <a:lnTo>
                    <a:pt x="3767" y="2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2952;p40">
              <a:extLst>
                <a:ext uri="{FF2B5EF4-FFF2-40B4-BE49-F238E27FC236}">
                  <a16:creationId xmlns:a16="http://schemas.microsoft.com/office/drawing/2014/main" id="{3484B198-B714-FF39-5258-9C1A920778F3}"/>
                </a:ext>
              </a:extLst>
            </p:cNvPr>
            <p:cNvGrpSpPr/>
            <p:nvPr/>
          </p:nvGrpSpPr>
          <p:grpSpPr>
            <a:xfrm>
              <a:off x="3963450" y="2320450"/>
              <a:ext cx="1354201" cy="1150298"/>
              <a:chOff x="-3205000" y="1996575"/>
              <a:chExt cx="1354201" cy="1150298"/>
            </a:xfrm>
          </p:grpSpPr>
          <p:sp>
            <p:nvSpPr>
              <p:cNvPr id="37" name="Google Shape;2953;p40">
                <a:extLst>
                  <a:ext uri="{FF2B5EF4-FFF2-40B4-BE49-F238E27FC236}">
                    <a16:creationId xmlns:a16="http://schemas.microsoft.com/office/drawing/2014/main" id="{FA653FB7-16A8-797E-447B-8C15EC890F31}"/>
                  </a:ext>
                </a:extLst>
              </p:cNvPr>
              <p:cNvSpPr/>
              <p:nvPr/>
            </p:nvSpPr>
            <p:spPr>
              <a:xfrm>
                <a:off x="-3205000" y="1996575"/>
                <a:ext cx="1252245" cy="1091990"/>
              </a:xfrm>
              <a:custGeom>
                <a:avLst/>
                <a:gdLst/>
                <a:ahLst/>
                <a:cxnLst/>
                <a:rect l="l" t="t" r="r" b="b"/>
                <a:pathLst>
                  <a:path w="44759" h="39031" extrusionOk="0">
                    <a:moveTo>
                      <a:pt x="26470" y="0"/>
                    </a:moveTo>
                    <a:lnTo>
                      <a:pt x="26014" y="53"/>
                    </a:lnTo>
                    <a:lnTo>
                      <a:pt x="25559" y="123"/>
                    </a:lnTo>
                    <a:lnTo>
                      <a:pt x="25086" y="210"/>
                    </a:lnTo>
                    <a:lnTo>
                      <a:pt x="24595" y="333"/>
                    </a:lnTo>
                    <a:lnTo>
                      <a:pt x="24105" y="473"/>
                    </a:lnTo>
                    <a:lnTo>
                      <a:pt x="23614" y="666"/>
                    </a:lnTo>
                    <a:lnTo>
                      <a:pt x="23106" y="859"/>
                    </a:lnTo>
                    <a:lnTo>
                      <a:pt x="22598" y="1086"/>
                    </a:lnTo>
                    <a:lnTo>
                      <a:pt x="22090" y="1349"/>
                    </a:lnTo>
                    <a:lnTo>
                      <a:pt x="21565" y="1647"/>
                    </a:lnTo>
                    <a:lnTo>
                      <a:pt x="20987" y="1997"/>
                    </a:lnTo>
                    <a:lnTo>
                      <a:pt x="20408" y="2365"/>
                    </a:lnTo>
                    <a:lnTo>
                      <a:pt x="19848" y="2768"/>
                    </a:lnTo>
                    <a:lnTo>
                      <a:pt x="19287" y="3206"/>
                    </a:lnTo>
                    <a:lnTo>
                      <a:pt x="18744" y="3661"/>
                    </a:lnTo>
                    <a:lnTo>
                      <a:pt x="18201" y="4134"/>
                    </a:lnTo>
                    <a:lnTo>
                      <a:pt x="17676" y="4625"/>
                    </a:lnTo>
                    <a:lnTo>
                      <a:pt x="17150" y="5151"/>
                    </a:lnTo>
                    <a:lnTo>
                      <a:pt x="16642" y="5694"/>
                    </a:lnTo>
                    <a:lnTo>
                      <a:pt x="16152" y="6237"/>
                    </a:lnTo>
                    <a:lnTo>
                      <a:pt x="15661" y="6815"/>
                    </a:lnTo>
                    <a:lnTo>
                      <a:pt x="15206" y="7410"/>
                    </a:lnTo>
                    <a:lnTo>
                      <a:pt x="14750" y="8023"/>
                    </a:lnTo>
                    <a:lnTo>
                      <a:pt x="14295" y="8637"/>
                    </a:lnTo>
                    <a:lnTo>
                      <a:pt x="13874" y="9267"/>
                    </a:lnTo>
                    <a:lnTo>
                      <a:pt x="13471" y="9915"/>
                    </a:lnTo>
                    <a:lnTo>
                      <a:pt x="13068" y="10564"/>
                    </a:lnTo>
                    <a:lnTo>
                      <a:pt x="12701" y="11247"/>
                    </a:lnTo>
                    <a:lnTo>
                      <a:pt x="12333" y="11912"/>
                    </a:lnTo>
                    <a:lnTo>
                      <a:pt x="12000" y="12596"/>
                    </a:lnTo>
                    <a:lnTo>
                      <a:pt x="11684" y="13296"/>
                    </a:lnTo>
                    <a:lnTo>
                      <a:pt x="11369" y="13980"/>
                    </a:lnTo>
                    <a:lnTo>
                      <a:pt x="11089" y="14680"/>
                    </a:lnTo>
                    <a:lnTo>
                      <a:pt x="10826" y="15381"/>
                    </a:lnTo>
                    <a:lnTo>
                      <a:pt x="10598" y="16099"/>
                    </a:lnTo>
                    <a:lnTo>
                      <a:pt x="10371" y="16800"/>
                    </a:lnTo>
                    <a:lnTo>
                      <a:pt x="10178" y="17518"/>
                    </a:lnTo>
                    <a:lnTo>
                      <a:pt x="10003" y="18219"/>
                    </a:lnTo>
                    <a:lnTo>
                      <a:pt x="9863" y="18920"/>
                    </a:lnTo>
                    <a:lnTo>
                      <a:pt x="9740" y="19620"/>
                    </a:lnTo>
                    <a:lnTo>
                      <a:pt x="9635" y="20321"/>
                    </a:lnTo>
                    <a:lnTo>
                      <a:pt x="9565" y="21022"/>
                    </a:lnTo>
                    <a:lnTo>
                      <a:pt x="9249" y="21057"/>
                    </a:lnTo>
                    <a:lnTo>
                      <a:pt x="8934" y="21127"/>
                    </a:lnTo>
                    <a:lnTo>
                      <a:pt x="8619" y="21197"/>
                    </a:lnTo>
                    <a:lnTo>
                      <a:pt x="8286" y="21302"/>
                    </a:lnTo>
                    <a:lnTo>
                      <a:pt x="7953" y="21425"/>
                    </a:lnTo>
                    <a:lnTo>
                      <a:pt x="7620" y="21582"/>
                    </a:lnTo>
                    <a:lnTo>
                      <a:pt x="7287" y="21740"/>
                    </a:lnTo>
                    <a:lnTo>
                      <a:pt x="6937" y="21933"/>
                    </a:lnTo>
                    <a:lnTo>
                      <a:pt x="6569" y="22160"/>
                    </a:lnTo>
                    <a:lnTo>
                      <a:pt x="6219" y="22388"/>
                    </a:lnTo>
                    <a:lnTo>
                      <a:pt x="5886" y="22633"/>
                    </a:lnTo>
                    <a:lnTo>
                      <a:pt x="5536" y="22914"/>
                    </a:lnTo>
                    <a:lnTo>
                      <a:pt x="5203" y="23194"/>
                    </a:lnTo>
                    <a:lnTo>
                      <a:pt x="4870" y="23492"/>
                    </a:lnTo>
                    <a:lnTo>
                      <a:pt x="4555" y="23807"/>
                    </a:lnTo>
                    <a:lnTo>
                      <a:pt x="4239" y="24122"/>
                    </a:lnTo>
                    <a:lnTo>
                      <a:pt x="3924" y="24473"/>
                    </a:lnTo>
                    <a:lnTo>
                      <a:pt x="3626" y="24806"/>
                    </a:lnTo>
                    <a:lnTo>
                      <a:pt x="3328" y="25174"/>
                    </a:lnTo>
                    <a:lnTo>
                      <a:pt x="3048" y="25541"/>
                    </a:lnTo>
                    <a:lnTo>
                      <a:pt x="2785" y="25927"/>
                    </a:lnTo>
                    <a:lnTo>
                      <a:pt x="2523" y="26312"/>
                    </a:lnTo>
                    <a:lnTo>
                      <a:pt x="2277" y="26715"/>
                    </a:lnTo>
                    <a:lnTo>
                      <a:pt x="2032" y="27118"/>
                    </a:lnTo>
                    <a:lnTo>
                      <a:pt x="1804" y="27521"/>
                    </a:lnTo>
                    <a:lnTo>
                      <a:pt x="1577" y="27941"/>
                    </a:lnTo>
                    <a:lnTo>
                      <a:pt x="1366" y="28362"/>
                    </a:lnTo>
                    <a:lnTo>
                      <a:pt x="1174" y="28800"/>
                    </a:lnTo>
                    <a:lnTo>
                      <a:pt x="999" y="29220"/>
                    </a:lnTo>
                    <a:lnTo>
                      <a:pt x="841" y="29658"/>
                    </a:lnTo>
                    <a:lnTo>
                      <a:pt x="683" y="30079"/>
                    </a:lnTo>
                    <a:lnTo>
                      <a:pt x="543" y="30517"/>
                    </a:lnTo>
                    <a:lnTo>
                      <a:pt x="420" y="30954"/>
                    </a:lnTo>
                    <a:lnTo>
                      <a:pt x="315" y="31392"/>
                    </a:lnTo>
                    <a:lnTo>
                      <a:pt x="210" y="31830"/>
                    </a:lnTo>
                    <a:lnTo>
                      <a:pt x="140" y="32251"/>
                    </a:lnTo>
                    <a:lnTo>
                      <a:pt x="70" y="32689"/>
                    </a:lnTo>
                    <a:lnTo>
                      <a:pt x="35" y="33109"/>
                    </a:lnTo>
                    <a:lnTo>
                      <a:pt x="0" y="33530"/>
                    </a:lnTo>
                    <a:lnTo>
                      <a:pt x="0" y="33950"/>
                    </a:lnTo>
                    <a:lnTo>
                      <a:pt x="18" y="34283"/>
                    </a:lnTo>
                    <a:lnTo>
                      <a:pt x="0" y="34300"/>
                    </a:lnTo>
                    <a:lnTo>
                      <a:pt x="0" y="34686"/>
                    </a:lnTo>
                    <a:lnTo>
                      <a:pt x="35" y="35054"/>
                    </a:lnTo>
                    <a:lnTo>
                      <a:pt x="70" y="35422"/>
                    </a:lnTo>
                    <a:lnTo>
                      <a:pt x="123" y="35754"/>
                    </a:lnTo>
                    <a:lnTo>
                      <a:pt x="210" y="36087"/>
                    </a:lnTo>
                    <a:lnTo>
                      <a:pt x="298" y="36403"/>
                    </a:lnTo>
                    <a:lnTo>
                      <a:pt x="403" y="36700"/>
                    </a:lnTo>
                    <a:lnTo>
                      <a:pt x="526" y="36981"/>
                    </a:lnTo>
                    <a:lnTo>
                      <a:pt x="648" y="37243"/>
                    </a:lnTo>
                    <a:lnTo>
                      <a:pt x="788" y="37489"/>
                    </a:lnTo>
                    <a:lnTo>
                      <a:pt x="964" y="37716"/>
                    </a:lnTo>
                    <a:lnTo>
                      <a:pt x="1121" y="37927"/>
                    </a:lnTo>
                    <a:lnTo>
                      <a:pt x="1314" y="38119"/>
                    </a:lnTo>
                    <a:lnTo>
                      <a:pt x="1507" y="38295"/>
                    </a:lnTo>
                    <a:lnTo>
                      <a:pt x="1717" y="38452"/>
                    </a:lnTo>
                    <a:lnTo>
                      <a:pt x="1945" y="38592"/>
                    </a:lnTo>
                    <a:lnTo>
                      <a:pt x="2172" y="38715"/>
                    </a:lnTo>
                    <a:lnTo>
                      <a:pt x="2417" y="38820"/>
                    </a:lnTo>
                    <a:lnTo>
                      <a:pt x="2663" y="38908"/>
                    </a:lnTo>
                    <a:lnTo>
                      <a:pt x="2926" y="38960"/>
                    </a:lnTo>
                    <a:lnTo>
                      <a:pt x="3188" y="39013"/>
                    </a:lnTo>
                    <a:lnTo>
                      <a:pt x="3469" y="39030"/>
                    </a:lnTo>
                    <a:lnTo>
                      <a:pt x="3766" y="39030"/>
                    </a:lnTo>
                    <a:lnTo>
                      <a:pt x="4047" y="39013"/>
                    </a:lnTo>
                    <a:lnTo>
                      <a:pt x="4362" y="38978"/>
                    </a:lnTo>
                    <a:lnTo>
                      <a:pt x="4660" y="38925"/>
                    </a:lnTo>
                    <a:lnTo>
                      <a:pt x="4975" y="38855"/>
                    </a:lnTo>
                    <a:lnTo>
                      <a:pt x="5308" y="38750"/>
                    </a:lnTo>
                    <a:lnTo>
                      <a:pt x="5623" y="38627"/>
                    </a:lnTo>
                    <a:lnTo>
                      <a:pt x="5956" y="38487"/>
                    </a:lnTo>
                    <a:lnTo>
                      <a:pt x="6306" y="38312"/>
                    </a:lnTo>
                    <a:lnTo>
                      <a:pt x="6639" y="38137"/>
                    </a:lnTo>
                    <a:lnTo>
                      <a:pt x="38119" y="19953"/>
                    </a:lnTo>
                    <a:lnTo>
                      <a:pt x="38452" y="19743"/>
                    </a:lnTo>
                    <a:lnTo>
                      <a:pt x="38802" y="19533"/>
                    </a:lnTo>
                    <a:lnTo>
                      <a:pt x="39135" y="19288"/>
                    </a:lnTo>
                    <a:lnTo>
                      <a:pt x="39450" y="19025"/>
                    </a:lnTo>
                    <a:lnTo>
                      <a:pt x="39783" y="18762"/>
                    </a:lnTo>
                    <a:lnTo>
                      <a:pt x="40099" y="18464"/>
                    </a:lnTo>
                    <a:lnTo>
                      <a:pt x="40396" y="18166"/>
                    </a:lnTo>
                    <a:lnTo>
                      <a:pt x="40694" y="17869"/>
                    </a:lnTo>
                    <a:lnTo>
                      <a:pt x="40992" y="17536"/>
                    </a:lnTo>
                    <a:lnTo>
                      <a:pt x="41290" y="17203"/>
                    </a:lnTo>
                    <a:lnTo>
                      <a:pt x="41553" y="16853"/>
                    </a:lnTo>
                    <a:lnTo>
                      <a:pt x="41833" y="16502"/>
                    </a:lnTo>
                    <a:lnTo>
                      <a:pt x="42096" y="16134"/>
                    </a:lnTo>
                    <a:lnTo>
                      <a:pt x="42341" y="15766"/>
                    </a:lnTo>
                    <a:lnTo>
                      <a:pt x="42586" y="15381"/>
                    </a:lnTo>
                    <a:lnTo>
                      <a:pt x="42814" y="14996"/>
                    </a:lnTo>
                    <a:lnTo>
                      <a:pt x="43042" y="14610"/>
                    </a:lnTo>
                    <a:lnTo>
                      <a:pt x="43252" y="14207"/>
                    </a:lnTo>
                    <a:lnTo>
                      <a:pt x="43445" y="13804"/>
                    </a:lnTo>
                    <a:lnTo>
                      <a:pt x="43620" y="13401"/>
                    </a:lnTo>
                    <a:lnTo>
                      <a:pt x="43795" y="12981"/>
                    </a:lnTo>
                    <a:lnTo>
                      <a:pt x="43953" y="12561"/>
                    </a:lnTo>
                    <a:lnTo>
                      <a:pt x="44110" y="12158"/>
                    </a:lnTo>
                    <a:lnTo>
                      <a:pt x="44233" y="11737"/>
                    </a:lnTo>
                    <a:lnTo>
                      <a:pt x="44355" y="11317"/>
                    </a:lnTo>
                    <a:lnTo>
                      <a:pt x="44461" y="10896"/>
                    </a:lnTo>
                    <a:lnTo>
                      <a:pt x="44548" y="10493"/>
                    </a:lnTo>
                    <a:lnTo>
                      <a:pt x="44618" y="10073"/>
                    </a:lnTo>
                    <a:lnTo>
                      <a:pt x="44688" y="9653"/>
                    </a:lnTo>
                    <a:lnTo>
                      <a:pt x="44723" y="9250"/>
                    </a:lnTo>
                    <a:lnTo>
                      <a:pt x="44758" y="8847"/>
                    </a:lnTo>
                    <a:lnTo>
                      <a:pt x="44758" y="8444"/>
                    </a:lnTo>
                    <a:lnTo>
                      <a:pt x="44758" y="7095"/>
                    </a:lnTo>
                    <a:lnTo>
                      <a:pt x="44758" y="6885"/>
                    </a:lnTo>
                    <a:lnTo>
                      <a:pt x="44758" y="6412"/>
                    </a:lnTo>
                    <a:lnTo>
                      <a:pt x="44723" y="5956"/>
                    </a:lnTo>
                    <a:lnTo>
                      <a:pt x="44671" y="5518"/>
                    </a:lnTo>
                    <a:lnTo>
                      <a:pt x="44601" y="5115"/>
                    </a:lnTo>
                    <a:lnTo>
                      <a:pt x="44513" y="4713"/>
                    </a:lnTo>
                    <a:lnTo>
                      <a:pt x="44408" y="4345"/>
                    </a:lnTo>
                    <a:lnTo>
                      <a:pt x="44268" y="3977"/>
                    </a:lnTo>
                    <a:lnTo>
                      <a:pt x="44128" y="3644"/>
                    </a:lnTo>
                    <a:lnTo>
                      <a:pt x="43970" y="3329"/>
                    </a:lnTo>
                    <a:lnTo>
                      <a:pt x="43795" y="3031"/>
                    </a:lnTo>
                    <a:lnTo>
                      <a:pt x="43602" y="2751"/>
                    </a:lnTo>
                    <a:lnTo>
                      <a:pt x="43392" y="2505"/>
                    </a:lnTo>
                    <a:lnTo>
                      <a:pt x="43164" y="2278"/>
                    </a:lnTo>
                    <a:lnTo>
                      <a:pt x="42936" y="2050"/>
                    </a:lnTo>
                    <a:lnTo>
                      <a:pt x="42674" y="1875"/>
                    </a:lnTo>
                    <a:lnTo>
                      <a:pt x="42411" y="1699"/>
                    </a:lnTo>
                    <a:lnTo>
                      <a:pt x="42131" y="1559"/>
                    </a:lnTo>
                    <a:lnTo>
                      <a:pt x="41850" y="1437"/>
                    </a:lnTo>
                    <a:lnTo>
                      <a:pt x="41553" y="1332"/>
                    </a:lnTo>
                    <a:lnTo>
                      <a:pt x="41237" y="1262"/>
                    </a:lnTo>
                    <a:lnTo>
                      <a:pt x="40904" y="1209"/>
                    </a:lnTo>
                    <a:lnTo>
                      <a:pt x="40572" y="1174"/>
                    </a:lnTo>
                    <a:lnTo>
                      <a:pt x="40221" y="1174"/>
                    </a:lnTo>
                    <a:lnTo>
                      <a:pt x="39871" y="1191"/>
                    </a:lnTo>
                    <a:lnTo>
                      <a:pt x="39503" y="1226"/>
                    </a:lnTo>
                    <a:lnTo>
                      <a:pt x="39135" y="1297"/>
                    </a:lnTo>
                    <a:lnTo>
                      <a:pt x="38750" y="1402"/>
                    </a:lnTo>
                    <a:lnTo>
                      <a:pt x="38364" y="1524"/>
                    </a:lnTo>
                    <a:lnTo>
                      <a:pt x="37979" y="1664"/>
                    </a:lnTo>
                    <a:lnTo>
                      <a:pt x="37576" y="1840"/>
                    </a:lnTo>
                    <a:lnTo>
                      <a:pt x="37173" y="2032"/>
                    </a:lnTo>
                    <a:lnTo>
                      <a:pt x="36753" y="2260"/>
                    </a:lnTo>
                    <a:lnTo>
                      <a:pt x="36280" y="2558"/>
                    </a:lnTo>
                    <a:lnTo>
                      <a:pt x="35824" y="2873"/>
                    </a:lnTo>
                    <a:lnTo>
                      <a:pt x="35369" y="3206"/>
                    </a:lnTo>
                    <a:lnTo>
                      <a:pt x="34913" y="3574"/>
                    </a:lnTo>
                    <a:lnTo>
                      <a:pt x="34475" y="3959"/>
                    </a:lnTo>
                    <a:lnTo>
                      <a:pt x="34055" y="4380"/>
                    </a:lnTo>
                    <a:lnTo>
                      <a:pt x="33634" y="4800"/>
                    </a:lnTo>
                    <a:lnTo>
                      <a:pt x="33232" y="5256"/>
                    </a:lnTo>
                    <a:lnTo>
                      <a:pt x="33091" y="4783"/>
                    </a:lnTo>
                    <a:lnTo>
                      <a:pt x="32934" y="4327"/>
                    </a:lnTo>
                    <a:lnTo>
                      <a:pt x="32759" y="3889"/>
                    </a:lnTo>
                    <a:lnTo>
                      <a:pt x="32566" y="3486"/>
                    </a:lnTo>
                    <a:lnTo>
                      <a:pt x="32356" y="3101"/>
                    </a:lnTo>
                    <a:lnTo>
                      <a:pt x="32128" y="2733"/>
                    </a:lnTo>
                    <a:lnTo>
                      <a:pt x="31883" y="2383"/>
                    </a:lnTo>
                    <a:lnTo>
                      <a:pt x="31620" y="2050"/>
                    </a:lnTo>
                    <a:lnTo>
                      <a:pt x="31340" y="1752"/>
                    </a:lnTo>
                    <a:lnTo>
                      <a:pt x="31042" y="1472"/>
                    </a:lnTo>
                    <a:lnTo>
                      <a:pt x="30726" y="1226"/>
                    </a:lnTo>
                    <a:lnTo>
                      <a:pt x="30411" y="999"/>
                    </a:lnTo>
                    <a:lnTo>
                      <a:pt x="30078" y="789"/>
                    </a:lnTo>
                    <a:lnTo>
                      <a:pt x="29728" y="596"/>
                    </a:lnTo>
                    <a:lnTo>
                      <a:pt x="29360" y="438"/>
                    </a:lnTo>
                    <a:lnTo>
                      <a:pt x="28975" y="298"/>
                    </a:lnTo>
                    <a:lnTo>
                      <a:pt x="28589" y="193"/>
                    </a:lnTo>
                    <a:lnTo>
                      <a:pt x="28186" y="105"/>
                    </a:lnTo>
                    <a:lnTo>
                      <a:pt x="27766" y="35"/>
                    </a:lnTo>
                    <a:lnTo>
                      <a:pt x="273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54;p40">
                <a:extLst>
                  <a:ext uri="{FF2B5EF4-FFF2-40B4-BE49-F238E27FC236}">
                    <a16:creationId xmlns:a16="http://schemas.microsoft.com/office/drawing/2014/main" id="{BD31821E-EA43-E1DE-26AF-0B09D12ACC92}"/>
                  </a:ext>
                </a:extLst>
              </p:cNvPr>
              <p:cNvSpPr/>
              <p:nvPr/>
            </p:nvSpPr>
            <p:spPr>
              <a:xfrm>
                <a:off x="-2036539" y="2047050"/>
                <a:ext cx="119128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3172" extrusionOk="0">
                    <a:moveTo>
                      <a:pt x="842" y="1"/>
                    </a:moveTo>
                    <a:lnTo>
                      <a:pt x="1" y="1875"/>
                    </a:lnTo>
                    <a:lnTo>
                      <a:pt x="3382" y="3171"/>
                    </a:lnTo>
                    <a:lnTo>
                      <a:pt x="4258" y="1945"/>
                    </a:lnTo>
                    <a:lnTo>
                      <a:pt x="8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55;p40">
                <a:extLst>
                  <a:ext uri="{FF2B5EF4-FFF2-40B4-BE49-F238E27FC236}">
                    <a16:creationId xmlns:a16="http://schemas.microsoft.com/office/drawing/2014/main" id="{7BEFAA1A-9387-6060-5E8C-4204F21D1DF4}"/>
                  </a:ext>
                </a:extLst>
              </p:cNvPr>
              <p:cNvSpPr/>
              <p:nvPr/>
            </p:nvSpPr>
            <p:spPr>
              <a:xfrm>
                <a:off x="-2390418" y="2020581"/>
                <a:ext cx="121590" cy="85807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67" extrusionOk="0">
                    <a:moveTo>
                      <a:pt x="1087" y="1"/>
                    </a:moveTo>
                    <a:lnTo>
                      <a:pt x="1" y="1017"/>
                    </a:lnTo>
                    <a:lnTo>
                      <a:pt x="3417" y="3066"/>
                    </a:lnTo>
                    <a:lnTo>
                      <a:pt x="4345" y="1875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956;p40">
                <a:extLst>
                  <a:ext uri="{FF2B5EF4-FFF2-40B4-BE49-F238E27FC236}">
                    <a16:creationId xmlns:a16="http://schemas.microsoft.com/office/drawing/2014/main" id="{176957DF-8898-6ECF-7966-CEB55EFA7233}"/>
                  </a:ext>
                </a:extLst>
              </p:cNvPr>
              <p:cNvSpPr/>
              <p:nvPr/>
            </p:nvSpPr>
            <p:spPr>
              <a:xfrm>
                <a:off x="-3103072" y="2054408"/>
                <a:ext cx="1252273" cy="1092465"/>
              </a:xfrm>
              <a:custGeom>
                <a:avLst/>
                <a:gdLst/>
                <a:ahLst/>
                <a:cxnLst/>
                <a:rect l="l" t="t" r="r" b="b"/>
                <a:pathLst>
                  <a:path w="44760" h="39048" extrusionOk="0">
                    <a:moveTo>
                      <a:pt x="26908" y="0"/>
                    </a:moveTo>
                    <a:lnTo>
                      <a:pt x="26470" y="18"/>
                    </a:lnTo>
                    <a:lnTo>
                      <a:pt x="26015" y="53"/>
                    </a:lnTo>
                    <a:lnTo>
                      <a:pt x="25559" y="123"/>
                    </a:lnTo>
                    <a:lnTo>
                      <a:pt x="25086" y="228"/>
                    </a:lnTo>
                    <a:lnTo>
                      <a:pt x="24596" y="351"/>
                    </a:lnTo>
                    <a:lnTo>
                      <a:pt x="24105" y="491"/>
                    </a:lnTo>
                    <a:lnTo>
                      <a:pt x="23615" y="666"/>
                    </a:lnTo>
                    <a:lnTo>
                      <a:pt x="23107" y="876"/>
                    </a:lnTo>
                    <a:lnTo>
                      <a:pt x="22599" y="1104"/>
                    </a:lnTo>
                    <a:lnTo>
                      <a:pt x="22091" y="1367"/>
                    </a:lnTo>
                    <a:lnTo>
                      <a:pt x="21565" y="1647"/>
                    </a:lnTo>
                    <a:lnTo>
                      <a:pt x="20987" y="1997"/>
                    </a:lnTo>
                    <a:lnTo>
                      <a:pt x="20409" y="2383"/>
                    </a:lnTo>
                    <a:lnTo>
                      <a:pt x="19849" y="2786"/>
                    </a:lnTo>
                    <a:lnTo>
                      <a:pt x="19288" y="3206"/>
                    </a:lnTo>
                    <a:lnTo>
                      <a:pt x="18727" y="3662"/>
                    </a:lnTo>
                    <a:lnTo>
                      <a:pt x="18202" y="4152"/>
                    </a:lnTo>
                    <a:lnTo>
                      <a:pt x="17659" y="4643"/>
                    </a:lnTo>
                    <a:lnTo>
                      <a:pt x="17151" y="5168"/>
                    </a:lnTo>
                    <a:lnTo>
                      <a:pt x="16643" y="5694"/>
                    </a:lnTo>
                    <a:lnTo>
                      <a:pt x="16152" y="6254"/>
                    </a:lnTo>
                    <a:lnTo>
                      <a:pt x="15662" y="6832"/>
                    </a:lnTo>
                    <a:lnTo>
                      <a:pt x="15189" y="7428"/>
                    </a:lnTo>
                    <a:lnTo>
                      <a:pt x="14733" y="8024"/>
                    </a:lnTo>
                    <a:lnTo>
                      <a:pt x="14295" y="8654"/>
                    </a:lnTo>
                    <a:lnTo>
                      <a:pt x="13875" y="9285"/>
                    </a:lnTo>
                    <a:lnTo>
                      <a:pt x="13472" y="9933"/>
                    </a:lnTo>
                    <a:lnTo>
                      <a:pt x="13069" y="10581"/>
                    </a:lnTo>
                    <a:lnTo>
                      <a:pt x="12701" y="11247"/>
                    </a:lnTo>
                    <a:lnTo>
                      <a:pt x="12333" y="11930"/>
                    </a:lnTo>
                    <a:lnTo>
                      <a:pt x="12001" y="12613"/>
                    </a:lnTo>
                    <a:lnTo>
                      <a:pt x="11685" y="13296"/>
                    </a:lnTo>
                    <a:lnTo>
                      <a:pt x="11370" y="13997"/>
                    </a:lnTo>
                    <a:lnTo>
                      <a:pt x="11090" y="14698"/>
                    </a:lnTo>
                    <a:lnTo>
                      <a:pt x="10827" y="15399"/>
                    </a:lnTo>
                    <a:lnTo>
                      <a:pt x="10599" y="16099"/>
                    </a:lnTo>
                    <a:lnTo>
                      <a:pt x="10371" y="16818"/>
                    </a:lnTo>
                    <a:lnTo>
                      <a:pt x="10179" y="17518"/>
                    </a:lnTo>
                    <a:lnTo>
                      <a:pt x="10003" y="18237"/>
                    </a:lnTo>
                    <a:lnTo>
                      <a:pt x="9863" y="18937"/>
                    </a:lnTo>
                    <a:lnTo>
                      <a:pt x="9741" y="19638"/>
                    </a:lnTo>
                    <a:lnTo>
                      <a:pt x="9636" y="20339"/>
                    </a:lnTo>
                    <a:lnTo>
                      <a:pt x="9566" y="21022"/>
                    </a:lnTo>
                    <a:lnTo>
                      <a:pt x="9250" y="21074"/>
                    </a:lnTo>
                    <a:lnTo>
                      <a:pt x="8935" y="21127"/>
                    </a:lnTo>
                    <a:lnTo>
                      <a:pt x="8620" y="21215"/>
                    </a:lnTo>
                    <a:lnTo>
                      <a:pt x="8287" y="21320"/>
                    </a:lnTo>
                    <a:lnTo>
                      <a:pt x="7954" y="21442"/>
                    </a:lnTo>
                    <a:lnTo>
                      <a:pt x="7621" y="21582"/>
                    </a:lnTo>
                    <a:lnTo>
                      <a:pt x="7288" y="21758"/>
                    </a:lnTo>
                    <a:lnTo>
                      <a:pt x="6938" y="21950"/>
                    </a:lnTo>
                    <a:lnTo>
                      <a:pt x="6570" y="22161"/>
                    </a:lnTo>
                    <a:lnTo>
                      <a:pt x="6220" y="22406"/>
                    </a:lnTo>
                    <a:lnTo>
                      <a:pt x="5869" y="22651"/>
                    </a:lnTo>
                    <a:lnTo>
                      <a:pt x="5536" y="22914"/>
                    </a:lnTo>
                    <a:lnTo>
                      <a:pt x="5204" y="23194"/>
                    </a:lnTo>
                    <a:lnTo>
                      <a:pt x="4871" y="23492"/>
                    </a:lnTo>
                    <a:lnTo>
                      <a:pt x="4555" y="23807"/>
                    </a:lnTo>
                    <a:lnTo>
                      <a:pt x="4240" y="24140"/>
                    </a:lnTo>
                    <a:lnTo>
                      <a:pt x="3925" y="24473"/>
                    </a:lnTo>
                    <a:lnTo>
                      <a:pt x="3627" y="24823"/>
                    </a:lnTo>
                    <a:lnTo>
                      <a:pt x="3329" y="25191"/>
                    </a:lnTo>
                    <a:lnTo>
                      <a:pt x="3049" y="25559"/>
                    </a:lnTo>
                    <a:lnTo>
                      <a:pt x="2786" y="25944"/>
                    </a:lnTo>
                    <a:lnTo>
                      <a:pt x="2523" y="26330"/>
                    </a:lnTo>
                    <a:lnTo>
                      <a:pt x="2261" y="26715"/>
                    </a:lnTo>
                    <a:lnTo>
                      <a:pt x="2033" y="27118"/>
                    </a:lnTo>
                    <a:lnTo>
                      <a:pt x="1805" y="27539"/>
                    </a:lnTo>
                    <a:lnTo>
                      <a:pt x="1577" y="27959"/>
                    </a:lnTo>
                    <a:lnTo>
                      <a:pt x="1367" y="28379"/>
                    </a:lnTo>
                    <a:lnTo>
                      <a:pt x="1174" y="28800"/>
                    </a:lnTo>
                    <a:lnTo>
                      <a:pt x="999" y="29238"/>
                    </a:lnTo>
                    <a:lnTo>
                      <a:pt x="842" y="29658"/>
                    </a:lnTo>
                    <a:lnTo>
                      <a:pt x="684" y="30096"/>
                    </a:lnTo>
                    <a:lnTo>
                      <a:pt x="544" y="30534"/>
                    </a:lnTo>
                    <a:lnTo>
                      <a:pt x="421" y="30972"/>
                    </a:lnTo>
                    <a:lnTo>
                      <a:pt x="316" y="31410"/>
                    </a:lnTo>
                    <a:lnTo>
                      <a:pt x="211" y="31831"/>
                    </a:lnTo>
                    <a:lnTo>
                      <a:pt x="141" y="32268"/>
                    </a:lnTo>
                    <a:lnTo>
                      <a:pt x="71" y="32706"/>
                    </a:lnTo>
                    <a:lnTo>
                      <a:pt x="36" y="33127"/>
                    </a:lnTo>
                    <a:lnTo>
                      <a:pt x="1" y="33547"/>
                    </a:lnTo>
                    <a:lnTo>
                      <a:pt x="1" y="33968"/>
                    </a:lnTo>
                    <a:lnTo>
                      <a:pt x="18" y="34301"/>
                    </a:lnTo>
                    <a:lnTo>
                      <a:pt x="1" y="34301"/>
                    </a:lnTo>
                    <a:lnTo>
                      <a:pt x="1" y="34686"/>
                    </a:lnTo>
                    <a:lnTo>
                      <a:pt x="36" y="35071"/>
                    </a:lnTo>
                    <a:lnTo>
                      <a:pt x="71" y="35422"/>
                    </a:lnTo>
                    <a:lnTo>
                      <a:pt x="123" y="35772"/>
                    </a:lnTo>
                    <a:lnTo>
                      <a:pt x="211" y="36105"/>
                    </a:lnTo>
                    <a:lnTo>
                      <a:pt x="299" y="36420"/>
                    </a:lnTo>
                    <a:lnTo>
                      <a:pt x="404" y="36700"/>
                    </a:lnTo>
                    <a:lnTo>
                      <a:pt x="509" y="36981"/>
                    </a:lnTo>
                    <a:lnTo>
                      <a:pt x="649" y="37244"/>
                    </a:lnTo>
                    <a:lnTo>
                      <a:pt x="789" y="37506"/>
                    </a:lnTo>
                    <a:lnTo>
                      <a:pt x="964" y="37734"/>
                    </a:lnTo>
                    <a:lnTo>
                      <a:pt x="1122" y="37944"/>
                    </a:lnTo>
                    <a:lnTo>
                      <a:pt x="1315" y="38137"/>
                    </a:lnTo>
                    <a:lnTo>
                      <a:pt x="1507" y="38312"/>
                    </a:lnTo>
                    <a:lnTo>
                      <a:pt x="1718" y="38470"/>
                    </a:lnTo>
                    <a:lnTo>
                      <a:pt x="1945" y="38610"/>
                    </a:lnTo>
                    <a:lnTo>
                      <a:pt x="2173" y="38733"/>
                    </a:lnTo>
                    <a:lnTo>
                      <a:pt x="2418" y="38820"/>
                    </a:lnTo>
                    <a:lnTo>
                      <a:pt x="2663" y="38908"/>
                    </a:lnTo>
                    <a:lnTo>
                      <a:pt x="2926" y="38978"/>
                    </a:lnTo>
                    <a:lnTo>
                      <a:pt x="3189" y="39013"/>
                    </a:lnTo>
                    <a:lnTo>
                      <a:pt x="3469" y="39048"/>
                    </a:lnTo>
                    <a:lnTo>
                      <a:pt x="3767" y="39048"/>
                    </a:lnTo>
                    <a:lnTo>
                      <a:pt x="4047" y="39030"/>
                    </a:lnTo>
                    <a:lnTo>
                      <a:pt x="4363" y="38995"/>
                    </a:lnTo>
                    <a:lnTo>
                      <a:pt x="4661" y="38943"/>
                    </a:lnTo>
                    <a:lnTo>
                      <a:pt x="4976" y="38855"/>
                    </a:lnTo>
                    <a:lnTo>
                      <a:pt x="5309" y="38750"/>
                    </a:lnTo>
                    <a:lnTo>
                      <a:pt x="5624" y="38627"/>
                    </a:lnTo>
                    <a:lnTo>
                      <a:pt x="5957" y="38487"/>
                    </a:lnTo>
                    <a:lnTo>
                      <a:pt x="6307" y="38330"/>
                    </a:lnTo>
                    <a:lnTo>
                      <a:pt x="6640" y="38137"/>
                    </a:lnTo>
                    <a:lnTo>
                      <a:pt x="38120" y="19971"/>
                    </a:lnTo>
                    <a:lnTo>
                      <a:pt x="38453" y="19761"/>
                    </a:lnTo>
                    <a:lnTo>
                      <a:pt x="38785" y="19533"/>
                    </a:lnTo>
                    <a:lnTo>
                      <a:pt x="39118" y="19288"/>
                    </a:lnTo>
                    <a:lnTo>
                      <a:pt x="39451" y="19042"/>
                    </a:lnTo>
                    <a:lnTo>
                      <a:pt x="39766" y="18762"/>
                    </a:lnTo>
                    <a:lnTo>
                      <a:pt x="40082" y="18482"/>
                    </a:lnTo>
                    <a:lnTo>
                      <a:pt x="40397" y="18184"/>
                    </a:lnTo>
                    <a:lnTo>
                      <a:pt x="40695" y="17869"/>
                    </a:lnTo>
                    <a:lnTo>
                      <a:pt x="40993" y="17553"/>
                    </a:lnTo>
                    <a:lnTo>
                      <a:pt x="41291" y="17221"/>
                    </a:lnTo>
                    <a:lnTo>
                      <a:pt x="41553" y="16870"/>
                    </a:lnTo>
                    <a:lnTo>
                      <a:pt x="41834" y="16520"/>
                    </a:lnTo>
                    <a:lnTo>
                      <a:pt x="42096" y="16152"/>
                    </a:lnTo>
                    <a:lnTo>
                      <a:pt x="42342" y="15784"/>
                    </a:lnTo>
                    <a:lnTo>
                      <a:pt x="42587" y="15399"/>
                    </a:lnTo>
                    <a:lnTo>
                      <a:pt x="42815" y="15013"/>
                    </a:lnTo>
                    <a:lnTo>
                      <a:pt x="43042" y="14610"/>
                    </a:lnTo>
                    <a:lnTo>
                      <a:pt x="43235" y="14207"/>
                    </a:lnTo>
                    <a:lnTo>
                      <a:pt x="43445" y="13805"/>
                    </a:lnTo>
                    <a:lnTo>
                      <a:pt x="43620" y="13402"/>
                    </a:lnTo>
                    <a:lnTo>
                      <a:pt x="43796" y="12999"/>
                    </a:lnTo>
                    <a:lnTo>
                      <a:pt x="43953" y="12578"/>
                    </a:lnTo>
                    <a:lnTo>
                      <a:pt x="44111" y="12158"/>
                    </a:lnTo>
                    <a:lnTo>
                      <a:pt x="44234" y="11737"/>
                    </a:lnTo>
                    <a:lnTo>
                      <a:pt x="44356" y="11334"/>
                    </a:lnTo>
                    <a:lnTo>
                      <a:pt x="44461" y="10914"/>
                    </a:lnTo>
                    <a:lnTo>
                      <a:pt x="44549" y="10494"/>
                    </a:lnTo>
                    <a:lnTo>
                      <a:pt x="44619" y="10073"/>
                    </a:lnTo>
                    <a:lnTo>
                      <a:pt x="44689" y="9670"/>
                    </a:lnTo>
                    <a:lnTo>
                      <a:pt x="44724" y="9267"/>
                    </a:lnTo>
                    <a:lnTo>
                      <a:pt x="44759" y="8864"/>
                    </a:lnTo>
                    <a:lnTo>
                      <a:pt x="44759" y="8462"/>
                    </a:lnTo>
                    <a:lnTo>
                      <a:pt x="44759" y="7095"/>
                    </a:lnTo>
                    <a:lnTo>
                      <a:pt x="44759" y="6885"/>
                    </a:lnTo>
                    <a:lnTo>
                      <a:pt x="44759" y="6429"/>
                    </a:lnTo>
                    <a:lnTo>
                      <a:pt x="44724" y="5974"/>
                    </a:lnTo>
                    <a:lnTo>
                      <a:pt x="44672" y="5536"/>
                    </a:lnTo>
                    <a:lnTo>
                      <a:pt x="44601" y="5116"/>
                    </a:lnTo>
                    <a:lnTo>
                      <a:pt x="44514" y="4730"/>
                    </a:lnTo>
                    <a:lnTo>
                      <a:pt x="44409" y="4345"/>
                    </a:lnTo>
                    <a:lnTo>
                      <a:pt x="44269" y="3994"/>
                    </a:lnTo>
                    <a:lnTo>
                      <a:pt x="44128" y="3662"/>
                    </a:lnTo>
                    <a:lnTo>
                      <a:pt x="43971" y="3346"/>
                    </a:lnTo>
                    <a:lnTo>
                      <a:pt x="43796" y="3048"/>
                    </a:lnTo>
                    <a:lnTo>
                      <a:pt x="43603" y="2768"/>
                    </a:lnTo>
                    <a:lnTo>
                      <a:pt x="43393" y="2505"/>
                    </a:lnTo>
                    <a:lnTo>
                      <a:pt x="43165" y="2278"/>
                    </a:lnTo>
                    <a:lnTo>
                      <a:pt x="42937" y="2067"/>
                    </a:lnTo>
                    <a:lnTo>
                      <a:pt x="42674" y="1875"/>
                    </a:lnTo>
                    <a:lnTo>
                      <a:pt x="42412" y="1717"/>
                    </a:lnTo>
                    <a:lnTo>
                      <a:pt x="42131" y="1559"/>
                    </a:lnTo>
                    <a:lnTo>
                      <a:pt x="41851" y="1437"/>
                    </a:lnTo>
                    <a:lnTo>
                      <a:pt x="41553" y="1349"/>
                    </a:lnTo>
                    <a:lnTo>
                      <a:pt x="41238" y="1262"/>
                    </a:lnTo>
                    <a:lnTo>
                      <a:pt x="40905" y="1209"/>
                    </a:lnTo>
                    <a:lnTo>
                      <a:pt x="40572" y="1192"/>
                    </a:lnTo>
                    <a:lnTo>
                      <a:pt x="40222" y="1174"/>
                    </a:lnTo>
                    <a:lnTo>
                      <a:pt x="39872" y="1192"/>
                    </a:lnTo>
                    <a:lnTo>
                      <a:pt x="39504" y="1244"/>
                    </a:lnTo>
                    <a:lnTo>
                      <a:pt x="39136" y="1314"/>
                    </a:lnTo>
                    <a:lnTo>
                      <a:pt x="38750" y="1402"/>
                    </a:lnTo>
                    <a:lnTo>
                      <a:pt x="38365" y="1524"/>
                    </a:lnTo>
                    <a:lnTo>
                      <a:pt x="37980" y="1665"/>
                    </a:lnTo>
                    <a:lnTo>
                      <a:pt x="37577" y="1840"/>
                    </a:lnTo>
                    <a:lnTo>
                      <a:pt x="37174" y="2050"/>
                    </a:lnTo>
                    <a:lnTo>
                      <a:pt x="36753" y="2278"/>
                    </a:lnTo>
                    <a:lnTo>
                      <a:pt x="36280" y="2558"/>
                    </a:lnTo>
                    <a:lnTo>
                      <a:pt x="35825" y="2873"/>
                    </a:lnTo>
                    <a:lnTo>
                      <a:pt x="35369" y="3224"/>
                    </a:lnTo>
                    <a:lnTo>
                      <a:pt x="34914" y="3592"/>
                    </a:lnTo>
                    <a:lnTo>
                      <a:pt x="34476" y="3977"/>
                    </a:lnTo>
                    <a:lnTo>
                      <a:pt x="34056" y="4380"/>
                    </a:lnTo>
                    <a:lnTo>
                      <a:pt x="33635" y="4818"/>
                    </a:lnTo>
                    <a:lnTo>
                      <a:pt x="33232" y="5273"/>
                    </a:lnTo>
                    <a:lnTo>
                      <a:pt x="33092" y="4800"/>
                    </a:lnTo>
                    <a:lnTo>
                      <a:pt x="32934" y="4345"/>
                    </a:lnTo>
                    <a:lnTo>
                      <a:pt x="32759" y="3907"/>
                    </a:lnTo>
                    <a:lnTo>
                      <a:pt x="32567" y="3504"/>
                    </a:lnTo>
                    <a:lnTo>
                      <a:pt x="32356" y="3101"/>
                    </a:lnTo>
                    <a:lnTo>
                      <a:pt x="32129" y="2733"/>
                    </a:lnTo>
                    <a:lnTo>
                      <a:pt x="31883" y="2400"/>
                    </a:lnTo>
                    <a:lnTo>
                      <a:pt x="31621" y="2067"/>
                    </a:lnTo>
                    <a:lnTo>
                      <a:pt x="31340" y="1770"/>
                    </a:lnTo>
                    <a:lnTo>
                      <a:pt x="31043" y="1489"/>
                    </a:lnTo>
                    <a:lnTo>
                      <a:pt x="30727" y="1227"/>
                    </a:lnTo>
                    <a:lnTo>
                      <a:pt x="30412" y="999"/>
                    </a:lnTo>
                    <a:lnTo>
                      <a:pt x="30079" y="789"/>
                    </a:lnTo>
                    <a:lnTo>
                      <a:pt x="29711" y="613"/>
                    </a:lnTo>
                    <a:lnTo>
                      <a:pt x="29361" y="438"/>
                    </a:lnTo>
                    <a:lnTo>
                      <a:pt x="28975" y="316"/>
                    </a:lnTo>
                    <a:lnTo>
                      <a:pt x="28590" y="193"/>
                    </a:lnTo>
                    <a:lnTo>
                      <a:pt x="28187" y="105"/>
                    </a:lnTo>
                    <a:lnTo>
                      <a:pt x="27767" y="53"/>
                    </a:lnTo>
                    <a:lnTo>
                      <a:pt x="27346" y="18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957;p40">
                <a:extLst>
                  <a:ext uri="{FF2B5EF4-FFF2-40B4-BE49-F238E27FC236}">
                    <a16:creationId xmlns:a16="http://schemas.microsoft.com/office/drawing/2014/main" id="{E6EEDC82-0540-7A59-64AF-873010FBC90F}"/>
                  </a:ext>
                </a:extLst>
              </p:cNvPr>
              <p:cNvSpPr/>
              <p:nvPr/>
            </p:nvSpPr>
            <p:spPr>
              <a:xfrm>
                <a:off x="-2797263" y="2210650"/>
                <a:ext cx="760709" cy="721800"/>
              </a:xfrm>
              <a:custGeom>
                <a:avLst/>
                <a:gdLst/>
                <a:ahLst/>
                <a:cxnLst/>
                <a:rect l="l" t="t" r="r" b="b"/>
                <a:pathLst>
                  <a:path w="33197" h="31499" extrusionOk="0">
                    <a:moveTo>
                      <a:pt x="22143" y="1"/>
                    </a:moveTo>
                    <a:lnTo>
                      <a:pt x="21618" y="36"/>
                    </a:lnTo>
                    <a:lnTo>
                      <a:pt x="21075" y="71"/>
                    </a:lnTo>
                    <a:lnTo>
                      <a:pt x="20532" y="141"/>
                    </a:lnTo>
                    <a:lnTo>
                      <a:pt x="19988" y="229"/>
                    </a:lnTo>
                    <a:lnTo>
                      <a:pt x="19428" y="334"/>
                    </a:lnTo>
                    <a:lnTo>
                      <a:pt x="18867" y="456"/>
                    </a:lnTo>
                    <a:lnTo>
                      <a:pt x="18307" y="597"/>
                    </a:lnTo>
                    <a:lnTo>
                      <a:pt x="17729" y="772"/>
                    </a:lnTo>
                    <a:lnTo>
                      <a:pt x="17151" y="964"/>
                    </a:lnTo>
                    <a:lnTo>
                      <a:pt x="16590" y="1175"/>
                    </a:lnTo>
                    <a:lnTo>
                      <a:pt x="15994" y="1402"/>
                    </a:lnTo>
                    <a:lnTo>
                      <a:pt x="15416" y="1665"/>
                    </a:lnTo>
                    <a:lnTo>
                      <a:pt x="14821" y="1945"/>
                    </a:lnTo>
                    <a:lnTo>
                      <a:pt x="14243" y="2261"/>
                    </a:lnTo>
                    <a:lnTo>
                      <a:pt x="13647" y="2594"/>
                    </a:lnTo>
                    <a:lnTo>
                      <a:pt x="12491" y="3259"/>
                    </a:lnTo>
                    <a:lnTo>
                      <a:pt x="11405" y="3942"/>
                    </a:lnTo>
                    <a:lnTo>
                      <a:pt x="10389" y="4608"/>
                    </a:lnTo>
                    <a:lnTo>
                      <a:pt x="9425" y="5291"/>
                    </a:lnTo>
                    <a:lnTo>
                      <a:pt x="8952" y="5642"/>
                    </a:lnTo>
                    <a:lnTo>
                      <a:pt x="8514" y="5992"/>
                    </a:lnTo>
                    <a:lnTo>
                      <a:pt x="8059" y="6360"/>
                    </a:lnTo>
                    <a:lnTo>
                      <a:pt x="7638" y="6710"/>
                    </a:lnTo>
                    <a:lnTo>
                      <a:pt x="7218" y="7078"/>
                    </a:lnTo>
                    <a:lnTo>
                      <a:pt x="6797" y="7464"/>
                    </a:lnTo>
                    <a:lnTo>
                      <a:pt x="6395" y="7849"/>
                    </a:lnTo>
                    <a:lnTo>
                      <a:pt x="6009" y="8234"/>
                    </a:lnTo>
                    <a:lnTo>
                      <a:pt x="5606" y="8637"/>
                    </a:lnTo>
                    <a:lnTo>
                      <a:pt x="5221" y="9058"/>
                    </a:lnTo>
                    <a:lnTo>
                      <a:pt x="4853" y="9496"/>
                    </a:lnTo>
                    <a:lnTo>
                      <a:pt x="4468" y="9934"/>
                    </a:lnTo>
                    <a:lnTo>
                      <a:pt x="4100" y="10389"/>
                    </a:lnTo>
                    <a:lnTo>
                      <a:pt x="3732" y="10862"/>
                    </a:lnTo>
                    <a:lnTo>
                      <a:pt x="3364" y="11335"/>
                    </a:lnTo>
                    <a:lnTo>
                      <a:pt x="2996" y="11843"/>
                    </a:lnTo>
                    <a:lnTo>
                      <a:pt x="2260" y="12894"/>
                    </a:lnTo>
                    <a:lnTo>
                      <a:pt x="1507" y="14033"/>
                    </a:lnTo>
                    <a:lnTo>
                      <a:pt x="771" y="15242"/>
                    </a:lnTo>
                    <a:lnTo>
                      <a:pt x="1" y="16555"/>
                    </a:lnTo>
                    <a:lnTo>
                      <a:pt x="333" y="16748"/>
                    </a:lnTo>
                    <a:lnTo>
                      <a:pt x="684" y="16941"/>
                    </a:lnTo>
                    <a:lnTo>
                      <a:pt x="1034" y="17151"/>
                    </a:lnTo>
                    <a:lnTo>
                      <a:pt x="1384" y="17344"/>
                    </a:lnTo>
                    <a:lnTo>
                      <a:pt x="1735" y="17554"/>
                    </a:lnTo>
                    <a:lnTo>
                      <a:pt x="2068" y="17747"/>
                    </a:lnTo>
                    <a:lnTo>
                      <a:pt x="2418" y="17939"/>
                    </a:lnTo>
                    <a:lnTo>
                      <a:pt x="2768" y="18150"/>
                    </a:lnTo>
                    <a:lnTo>
                      <a:pt x="3119" y="18342"/>
                    </a:lnTo>
                    <a:lnTo>
                      <a:pt x="4993" y="19428"/>
                    </a:lnTo>
                    <a:lnTo>
                      <a:pt x="7481" y="20865"/>
                    </a:lnTo>
                    <a:lnTo>
                      <a:pt x="7831" y="21075"/>
                    </a:lnTo>
                    <a:lnTo>
                      <a:pt x="8181" y="21268"/>
                    </a:lnTo>
                    <a:lnTo>
                      <a:pt x="8514" y="21478"/>
                    </a:lnTo>
                    <a:lnTo>
                      <a:pt x="8532" y="21460"/>
                    </a:lnTo>
                    <a:lnTo>
                      <a:pt x="8865" y="21671"/>
                    </a:lnTo>
                    <a:lnTo>
                      <a:pt x="9215" y="21863"/>
                    </a:lnTo>
                    <a:lnTo>
                      <a:pt x="9565" y="22074"/>
                    </a:lnTo>
                    <a:lnTo>
                      <a:pt x="9916" y="22266"/>
                    </a:lnTo>
                    <a:lnTo>
                      <a:pt x="10249" y="22476"/>
                    </a:lnTo>
                    <a:lnTo>
                      <a:pt x="12491" y="23755"/>
                    </a:lnTo>
                    <a:lnTo>
                      <a:pt x="12824" y="23965"/>
                    </a:lnTo>
                    <a:lnTo>
                      <a:pt x="13174" y="24158"/>
                    </a:lnTo>
                    <a:lnTo>
                      <a:pt x="13524" y="24351"/>
                    </a:lnTo>
                    <a:lnTo>
                      <a:pt x="13875" y="24561"/>
                    </a:lnTo>
                    <a:lnTo>
                      <a:pt x="14155" y="24719"/>
                    </a:lnTo>
                    <a:lnTo>
                      <a:pt x="13962" y="25069"/>
                    </a:lnTo>
                    <a:lnTo>
                      <a:pt x="13787" y="25419"/>
                    </a:lnTo>
                    <a:lnTo>
                      <a:pt x="13647" y="25787"/>
                    </a:lnTo>
                    <a:lnTo>
                      <a:pt x="13524" y="26155"/>
                    </a:lnTo>
                    <a:lnTo>
                      <a:pt x="13419" y="26523"/>
                    </a:lnTo>
                    <a:lnTo>
                      <a:pt x="13349" y="26891"/>
                    </a:lnTo>
                    <a:lnTo>
                      <a:pt x="13314" y="27259"/>
                    </a:lnTo>
                    <a:lnTo>
                      <a:pt x="13297" y="27627"/>
                    </a:lnTo>
                    <a:lnTo>
                      <a:pt x="13314" y="27995"/>
                    </a:lnTo>
                    <a:lnTo>
                      <a:pt x="13367" y="28327"/>
                    </a:lnTo>
                    <a:lnTo>
                      <a:pt x="13402" y="28485"/>
                    </a:lnTo>
                    <a:lnTo>
                      <a:pt x="13454" y="28625"/>
                    </a:lnTo>
                    <a:lnTo>
                      <a:pt x="13507" y="28765"/>
                    </a:lnTo>
                    <a:lnTo>
                      <a:pt x="13577" y="28906"/>
                    </a:lnTo>
                    <a:lnTo>
                      <a:pt x="13647" y="29011"/>
                    </a:lnTo>
                    <a:lnTo>
                      <a:pt x="13735" y="29133"/>
                    </a:lnTo>
                    <a:lnTo>
                      <a:pt x="13822" y="29238"/>
                    </a:lnTo>
                    <a:lnTo>
                      <a:pt x="13910" y="29326"/>
                    </a:lnTo>
                    <a:lnTo>
                      <a:pt x="14015" y="29396"/>
                    </a:lnTo>
                    <a:lnTo>
                      <a:pt x="14120" y="29484"/>
                    </a:lnTo>
                    <a:lnTo>
                      <a:pt x="14225" y="29536"/>
                    </a:lnTo>
                    <a:lnTo>
                      <a:pt x="14348" y="29589"/>
                    </a:lnTo>
                    <a:lnTo>
                      <a:pt x="14505" y="29711"/>
                    </a:lnTo>
                    <a:lnTo>
                      <a:pt x="14698" y="29799"/>
                    </a:lnTo>
                    <a:lnTo>
                      <a:pt x="14856" y="29904"/>
                    </a:lnTo>
                    <a:lnTo>
                      <a:pt x="15031" y="29992"/>
                    </a:lnTo>
                    <a:lnTo>
                      <a:pt x="15206" y="30097"/>
                    </a:lnTo>
                    <a:lnTo>
                      <a:pt x="15381" y="30184"/>
                    </a:lnTo>
                    <a:lnTo>
                      <a:pt x="15556" y="30307"/>
                    </a:lnTo>
                    <a:lnTo>
                      <a:pt x="15732" y="30395"/>
                    </a:lnTo>
                    <a:lnTo>
                      <a:pt x="15889" y="30500"/>
                    </a:lnTo>
                    <a:lnTo>
                      <a:pt x="16082" y="30587"/>
                    </a:lnTo>
                    <a:lnTo>
                      <a:pt x="16240" y="30710"/>
                    </a:lnTo>
                    <a:lnTo>
                      <a:pt x="16432" y="30798"/>
                    </a:lnTo>
                    <a:lnTo>
                      <a:pt x="16590" y="30903"/>
                    </a:lnTo>
                    <a:lnTo>
                      <a:pt x="16765" y="30990"/>
                    </a:lnTo>
                    <a:lnTo>
                      <a:pt x="16940" y="31095"/>
                    </a:lnTo>
                    <a:lnTo>
                      <a:pt x="17116" y="31183"/>
                    </a:lnTo>
                    <a:lnTo>
                      <a:pt x="17221" y="31270"/>
                    </a:lnTo>
                    <a:lnTo>
                      <a:pt x="17326" y="31323"/>
                    </a:lnTo>
                    <a:lnTo>
                      <a:pt x="17448" y="31393"/>
                    </a:lnTo>
                    <a:lnTo>
                      <a:pt x="17571" y="31428"/>
                    </a:lnTo>
                    <a:lnTo>
                      <a:pt x="17694" y="31463"/>
                    </a:lnTo>
                    <a:lnTo>
                      <a:pt x="17816" y="31481"/>
                    </a:lnTo>
                    <a:lnTo>
                      <a:pt x="17956" y="31498"/>
                    </a:lnTo>
                    <a:lnTo>
                      <a:pt x="18237" y="31498"/>
                    </a:lnTo>
                    <a:lnTo>
                      <a:pt x="18394" y="31481"/>
                    </a:lnTo>
                    <a:lnTo>
                      <a:pt x="18552" y="31446"/>
                    </a:lnTo>
                    <a:lnTo>
                      <a:pt x="18692" y="31411"/>
                    </a:lnTo>
                    <a:lnTo>
                      <a:pt x="19025" y="31288"/>
                    </a:lnTo>
                    <a:lnTo>
                      <a:pt x="19358" y="31113"/>
                    </a:lnTo>
                    <a:lnTo>
                      <a:pt x="19656" y="30920"/>
                    </a:lnTo>
                    <a:lnTo>
                      <a:pt x="19936" y="30692"/>
                    </a:lnTo>
                    <a:lnTo>
                      <a:pt x="20234" y="30447"/>
                    </a:lnTo>
                    <a:lnTo>
                      <a:pt x="20497" y="30184"/>
                    </a:lnTo>
                    <a:lnTo>
                      <a:pt x="20759" y="29887"/>
                    </a:lnTo>
                    <a:lnTo>
                      <a:pt x="20987" y="29589"/>
                    </a:lnTo>
                    <a:lnTo>
                      <a:pt x="21215" y="29256"/>
                    </a:lnTo>
                    <a:lnTo>
                      <a:pt x="21425" y="28923"/>
                    </a:lnTo>
                    <a:lnTo>
                      <a:pt x="21618" y="28573"/>
                    </a:lnTo>
                    <a:lnTo>
                      <a:pt x="21793" y="28205"/>
                    </a:lnTo>
                    <a:lnTo>
                      <a:pt x="21933" y="27837"/>
                    </a:lnTo>
                    <a:lnTo>
                      <a:pt x="22056" y="27469"/>
                    </a:lnTo>
                    <a:lnTo>
                      <a:pt x="22161" y="27101"/>
                    </a:lnTo>
                    <a:lnTo>
                      <a:pt x="22231" y="26733"/>
                    </a:lnTo>
                    <a:lnTo>
                      <a:pt x="22283" y="26365"/>
                    </a:lnTo>
                    <a:lnTo>
                      <a:pt x="22283" y="26015"/>
                    </a:lnTo>
                    <a:lnTo>
                      <a:pt x="22283" y="25682"/>
                    </a:lnTo>
                    <a:lnTo>
                      <a:pt x="22231" y="25367"/>
                    </a:lnTo>
                    <a:lnTo>
                      <a:pt x="22161" y="25069"/>
                    </a:lnTo>
                    <a:lnTo>
                      <a:pt x="22056" y="24824"/>
                    </a:lnTo>
                    <a:lnTo>
                      <a:pt x="21933" y="24596"/>
                    </a:lnTo>
                    <a:lnTo>
                      <a:pt x="21793" y="24403"/>
                    </a:lnTo>
                    <a:lnTo>
                      <a:pt x="21618" y="24246"/>
                    </a:lnTo>
                    <a:lnTo>
                      <a:pt x="21425" y="24123"/>
                    </a:lnTo>
                    <a:lnTo>
                      <a:pt x="21337" y="24088"/>
                    </a:lnTo>
                    <a:lnTo>
                      <a:pt x="21250" y="24071"/>
                    </a:lnTo>
                    <a:lnTo>
                      <a:pt x="21162" y="24001"/>
                    </a:lnTo>
                    <a:lnTo>
                      <a:pt x="21075" y="23930"/>
                    </a:lnTo>
                    <a:lnTo>
                      <a:pt x="20987" y="23895"/>
                    </a:lnTo>
                    <a:lnTo>
                      <a:pt x="20899" y="23860"/>
                    </a:lnTo>
                    <a:lnTo>
                      <a:pt x="20812" y="23790"/>
                    </a:lnTo>
                    <a:lnTo>
                      <a:pt x="20724" y="23738"/>
                    </a:lnTo>
                    <a:lnTo>
                      <a:pt x="20637" y="23703"/>
                    </a:lnTo>
                    <a:lnTo>
                      <a:pt x="20549" y="23668"/>
                    </a:lnTo>
                    <a:lnTo>
                      <a:pt x="20479" y="23598"/>
                    </a:lnTo>
                    <a:lnTo>
                      <a:pt x="20391" y="23528"/>
                    </a:lnTo>
                    <a:lnTo>
                      <a:pt x="20304" y="23493"/>
                    </a:lnTo>
                    <a:lnTo>
                      <a:pt x="20199" y="23457"/>
                    </a:lnTo>
                    <a:lnTo>
                      <a:pt x="20129" y="23387"/>
                    </a:lnTo>
                    <a:lnTo>
                      <a:pt x="20041" y="23335"/>
                    </a:lnTo>
                    <a:lnTo>
                      <a:pt x="19953" y="23300"/>
                    </a:lnTo>
                    <a:lnTo>
                      <a:pt x="19866" y="23265"/>
                    </a:lnTo>
                    <a:lnTo>
                      <a:pt x="19778" y="23195"/>
                    </a:lnTo>
                    <a:lnTo>
                      <a:pt x="19691" y="23125"/>
                    </a:lnTo>
                    <a:lnTo>
                      <a:pt x="19603" y="23090"/>
                    </a:lnTo>
                    <a:lnTo>
                      <a:pt x="19515" y="23072"/>
                    </a:lnTo>
                    <a:lnTo>
                      <a:pt x="19428" y="23002"/>
                    </a:lnTo>
                    <a:lnTo>
                      <a:pt x="19340" y="22932"/>
                    </a:lnTo>
                    <a:lnTo>
                      <a:pt x="19253" y="22897"/>
                    </a:lnTo>
                    <a:lnTo>
                      <a:pt x="19165" y="22862"/>
                    </a:lnTo>
                    <a:lnTo>
                      <a:pt x="19078" y="22792"/>
                    </a:lnTo>
                    <a:lnTo>
                      <a:pt x="18990" y="22739"/>
                    </a:lnTo>
                    <a:lnTo>
                      <a:pt x="18902" y="22704"/>
                    </a:lnTo>
                    <a:lnTo>
                      <a:pt x="18815" y="22669"/>
                    </a:lnTo>
                    <a:lnTo>
                      <a:pt x="18745" y="22599"/>
                    </a:lnTo>
                    <a:lnTo>
                      <a:pt x="18657" y="22529"/>
                    </a:lnTo>
                    <a:lnTo>
                      <a:pt x="18570" y="22494"/>
                    </a:lnTo>
                    <a:lnTo>
                      <a:pt x="18482" y="22459"/>
                    </a:lnTo>
                    <a:lnTo>
                      <a:pt x="18394" y="22389"/>
                    </a:lnTo>
                    <a:lnTo>
                      <a:pt x="18307" y="22336"/>
                    </a:lnTo>
                    <a:lnTo>
                      <a:pt x="18289" y="22336"/>
                    </a:lnTo>
                    <a:lnTo>
                      <a:pt x="18552" y="22126"/>
                    </a:lnTo>
                    <a:lnTo>
                      <a:pt x="18815" y="21933"/>
                    </a:lnTo>
                    <a:lnTo>
                      <a:pt x="19078" y="21758"/>
                    </a:lnTo>
                    <a:lnTo>
                      <a:pt x="19358" y="21601"/>
                    </a:lnTo>
                    <a:lnTo>
                      <a:pt x="19621" y="21443"/>
                    </a:lnTo>
                    <a:lnTo>
                      <a:pt x="19901" y="21320"/>
                    </a:lnTo>
                    <a:lnTo>
                      <a:pt x="20164" y="21198"/>
                    </a:lnTo>
                    <a:lnTo>
                      <a:pt x="20426" y="21110"/>
                    </a:lnTo>
                    <a:lnTo>
                      <a:pt x="20672" y="21022"/>
                    </a:lnTo>
                    <a:lnTo>
                      <a:pt x="20934" y="20970"/>
                    </a:lnTo>
                    <a:lnTo>
                      <a:pt x="21180" y="20917"/>
                    </a:lnTo>
                    <a:lnTo>
                      <a:pt x="21425" y="20882"/>
                    </a:lnTo>
                    <a:lnTo>
                      <a:pt x="21880" y="20882"/>
                    </a:lnTo>
                    <a:lnTo>
                      <a:pt x="22108" y="20900"/>
                    </a:lnTo>
                    <a:lnTo>
                      <a:pt x="22318" y="20935"/>
                    </a:lnTo>
                    <a:lnTo>
                      <a:pt x="22529" y="20987"/>
                    </a:lnTo>
                    <a:lnTo>
                      <a:pt x="22721" y="21058"/>
                    </a:lnTo>
                    <a:lnTo>
                      <a:pt x="22914" y="21128"/>
                    </a:lnTo>
                    <a:lnTo>
                      <a:pt x="23107" y="21233"/>
                    </a:lnTo>
                    <a:lnTo>
                      <a:pt x="25139" y="17712"/>
                    </a:lnTo>
                    <a:lnTo>
                      <a:pt x="24964" y="17624"/>
                    </a:lnTo>
                    <a:lnTo>
                      <a:pt x="24771" y="17536"/>
                    </a:lnTo>
                    <a:lnTo>
                      <a:pt x="24788" y="17519"/>
                    </a:lnTo>
                    <a:lnTo>
                      <a:pt x="24613" y="17414"/>
                    </a:lnTo>
                    <a:lnTo>
                      <a:pt x="24421" y="17344"/>
                    </a:lnTo>
                    <a:lnTo>
                      <a:pt x="24438" y="17309"/>
                    </a:lnTo>
                    <a:lnTo>
                      <a:pt x="24263" y="17221"/>
                    </a:lnTo>
                    <a:lnTo>
                      <a:pt x="24088" y="17133"/>
                    </a:lnTo>
                    <a:lnTo>
                      <a:pt x="24088" y="17116"/>
                    </a:lnTo>
                    <a:lnTo>
                      <a:pt x="23912" y="17028"/>
                    </a:lnTo>
                    <a:lnTo>
                      <a:pt x="23737" y="16941"/>
                    </a:lnTo>
                    <a:lnTo>
                      <a:pt x="23755" y="16906"/>
                    </a:lnTo>
                    <a:lnTo>
                      <a:pt x="23562" y="16818"/>
                    </a:lnTo>
                    <a:lnTo>
                      <a:pt x="23387" y="16748"/>
                    </a:lnTo>
                    <a:lnTo>
                      <a:pt x="23404" y="16713"/>
                    </a:lnTo>
                    <a:lnTo>
                      <a:pt x="23229" y="16625"/>
                    </a:lnTo>
                    <a:lnTo>
                      <a:pt x="23037" y="16538"/>
                    </a:lnTo>
                    <a:lnTo>
                      <a:pt x="23054" y="16520"/>
                    </a:lnTo>
                    <a:lnTo>
                      <a:pt x="22879" y="16415"/>
                    </a:lnTo>
                    <a:lnTo>
                      <a:pt x="22686" y="16345"/>
                    </a:lnTo>
                    <a:lnTo>
                      <a:pt x="22704" y="16310"/>
                    </a:lnTo>
                    <a:lnTo>
                      <a:pt x="22529" y="16223"/>
                    </a:lnTo>
                    <a:lnTo>
                      <a:pt x="22353" y="16135"/>
                    </a:lnTo>
                    <a:lnTo>
                      <a:pt x="22371" y="16117"/>
                    </a:lnTo>
                    <a:lnTo>
                      <a:pt x="22178" y="16030"/>
                    </a:lnTo>
                    <a:lnTo>
                      <a:pt x="22003" y="15942"/>
                    </a:lnTo>
                    <a:lnTo>
                      <a:pt x="22021" y="15907"/>
                    </a:lnTo>
                    <a:lnTo>
                      <a:pt x="21705" y="15750"/>
                    </a:lnTo>
                    <a:lnTo>
                      <a:pt x="21390" y="15609"/>
                    </a:lnTo>
                    <a:lnTo>
                      <a:pt x="21057" y="15504"/>
                    </a:lnTo>
                    <a:lnTo>
                      <a:pt x="20707" y="15417"/>
                    </a:lnTo>
                    <a:lnTo>
                      <a:pt x="20356" y="15364"/>
                    </a:lnTo>
                    <a:lnTo>
                      <a:pt x="19988" y="15329"/>
                    </a:lnTo>
                    <a:lnTo>
                      <a:pt x="19603" y="15329"/>
                    </a:lnTo>
                    <a:lnTo>
                      <a:pt x="19218" y="15347"/>
                    </a:lnTo>
                    <a:lnTo>
                      <a:pt x="18815" y="15382"/>
                    </a:lnTo>
                    <a:lnTo>
                      <a:pt x="18394" y="15469"/>
                    </a:lnTo>
                    <a:lnTo>
                      <a:pt x="17974" y="15574"/>
                    </a:lnTo>
                    <a:lnTo>
                      <a:pt x="17553" y="15697"/>
                    </a:lnTo>
                    <a:lnTo>
                      <a:pt x="17116" y="15872"/>
                    </a:lnTo>
                    <a:lnTo>
                      <a:pt x="16678" y="16047"/>
                    </a:lnTo>
                    <a:lnTo>
                      <a:pt x="16222" y="16275"/>
                    </a:lnTo>
                    <a:lnTo>
                      <a:pt x="15767" y="16520"/>
                    </a:lnTo>
                    <a:lnTo>
                      <a:pt x="15276" y="16818"/>
                    </a:lnTo>
                    <a:lnTo>
                      <a:pt x="15697" y="16468"/>
                    </a:lnTo>
                    <a:lnTo>
                      <a:pt x="16135" y="16117"/>
                    </a:lnTo>
                    <a:lnTo>
                      <a:pt x="16555" y="15785"/>
                    </a:lnTo>
                    <a:lnTo>
                      <a:pt x="17010" y="15452"/>
                    </a:lnTo>
                    <a:lnTo>
                      <a:pt x="17466" y="15136"/>
                    </a:lnTo>
                    <a:lnTo>
                      <a:pt x="17921" y="14821"/>
                    </a:lnTo>
                    <a:lnTo>
                      <a:pt x="18412" y="14523"/>
                    </a:lnTo>
                    <a:lnTo>
                      <a:pt x="18885" y="14243"/>
                    </a:lnTo>
                    <a:lnTo>
                      <a:pt x="19515" y="13893"/>
                    </a:lnTo>
                    <a:lnTo>
                      <a:pt x="20146" y="13612"/>
                    </a:lnTo>
                    <a:lnTo>
                      <a:pt x="20742" y="13367"/>
                    </a:lnTo>
                    <a:lnTo>
                      <a:pt x="21337" y="13157"/>
                    </a:lnTo>
                    <a:lnTo>
                      <a:pt x="21915" y="13017"/>
                    </a:lnTo>
                    <a:lnTo>
                      <a:pt x="22476" y="12894"/>
                    </a:lnTo>
                    <a:lnTo>
                      <a:pt x="23019" y="12824"/>
                    </a:lnTo>
                    <a:lnTo>
                      <a:pt x="23562" y="12807"/>
                    </a:lnTo>
                    <a:lnTo>
                      <a:pt x="24088" y="12807"/>
                    </a:lnTo>
                    <a:lnTo>
                      <a:pt x="24578" y="12859"/>
                    </a:lnTo>
                    <a:lnTo>
                      <a:pt x="25086" y="12929"/>
                    </a:lnTo>
                    <a:lnTo>
                      <a:pt x="25559" y="13052"/>
                    </a:lnTo>
                    <a:lnTo>
                      <a:pt x="26032" y="13192"/>
                    </a:lnTo>
                    <a:lnTo>
                      <a:pt x="26488" y="13367"/>
                    </a:lnTo>
                    <a:lnTo>
                      <a:pt x="26926" y="13577"/>
                    </a:lnTo>
                    <a:lnTo>
                      <a:pt x="27346" y="13805"/>
                    </a:lnTo>
                    <a:lnTo>
                      <a:pt x="29150" y="10669"/>
                    </a:lnTo>
                    <a:lnTo>
                      <a:pt x="28800" y="10477"/>
                    </a:lnTo>
                    <a:lnTo>
                      <a:pt x="28450" y="10284"/>
                    </a:lnTo>
                    <a:lnTo>
                      <a:pt x="28467" y="10266"/>
                    </a:lnTo>
                    <a:lnTo>
                      <a:pt x="28117" y="10074"/>
                    </a:lnTo>
                    <a:lnTo>
                      <a:pt x="27766" y="9881"/>
                    </a:lnTo>
                    <a:lnTo>
                      <a:pt x="27766" y="9864"/>
                    </a:lnTo>
                    <a:lnTo>
                      <a:pt x="27416" y="9671"/>
                    </a:lnTo>
                    <a:lnTo>
                      <a:pt x="27066" y="9478"/>
                    </a:lnTo>
                    <a:lnTo>
                      <a:pt x="27083" y="9478"/>
                    </a:lnTo>
                    <a:lnTo>
                      <a:pt x="26733" y="9285"/>
                    </a:lnTo>
                    <a:lnTo>
                      <a:pt x="26733" y="9268"/>
                    </a:lnTo>
                    <a:lnTo>
                      <a:pt x="26383" y="9075"/>
                    </a:lnTo>
                    <a:lnTo>
                      <a:pt x="26032" y="8883"/>
                    </a:lnTo>
                    <a:lnTo>
                      <a:pt x="26032" y="8865"/>
                    </a:lnTo>
                    <a:lnTo>
                      <a:pt x="25612" y="8637"/>
                    </a:lnTo>
                    <a:lnTo>
                      <a:pt x="25174" y="8410"/>
                    </a:lnTo>
                    <a:lnTo>
                      <a:pt x="24718" y="8217"/>
                    </a:lnTo>
                    <a:lnTo>
                      <a:pt x="24245" y="8024"/>
                    </a:lnTo>
                    <a:lnTo>
                      <a:pt x="23755" y="7866"/>
                    </a:lnTo>
                    <a:lnTo>
                      <a:pt x="23264" y="7709"/>
                    </a:lnTo>
                    <a:lnTo>
                      <a:pt x="22739" y="7586"/>
                    </a:lnTo>
                    <a:lnTo>
                      <a:pt x="22231" y="7481"/>
                    </a:lnTo>
                    <a:lnTo>
                      <a:pt x="21688" y="7411"/>
                    </a:lnTo>
                    <a:lnTo>
                      <a:pt x="21145" y="7358"/>
                    </a:lnTo>
                    <a:lnTo>
                      <a:pt x="20602" y="7323"/>
                    </a:lnTo>
                    <a:lnTo>
                      <a:pt x="20041" y="7323"/>
                    </a:lnTo>
                    <a:lnTo>
                      <a:pt x="19480" y="7358"/>
                    </a:lnTo>
                    <a:lnTo>
                      <a:pt x="18920" y="7429"/>
                    </a:lnTo>
                    <a:lnTo>
                      <a:pt x="18359" y="7534"/>
                    </a:lnTo>
                    <a:lnTo>
                      <a:pt x="17781" y="7656"/>
                    </a:lnTo>
                    <a:lnTo>
                      <a:pt x="18254" y="7411"/>
                    </a:lnTo>
                    <a:lnTo>
                      <a:pt x="18745" y="7183"/>
                    </a:lnTo>
                    <a:lnTo>
                      <a:pt x="19218" y="6973"/>
                    </a:lnTo>
                    <a:lnTo>
                      <a:pt x="19691" y="6780"/>
                    </a:lnTo>
                    <a:lnTo>
                      <a:pt x="20164" y="6605"/>
                    </a:lnTo>
                    <a:lnTo>
                      <a:pt x="20637" y="6448"/>
                    </a:lnTo>
                    <a:lnTo>
                      <a:pt x="21092" y="6307"/>
                    </a:lnTo>
                    <a:lnTo>
                      <a:pt x="21548" y="6185"/>
                    </a:lnTo>
                    <a:lnTo>
                      <a:pt x="22003" y="6080"/>
                    </a:lnTo>
                    <a:lnTo>
                      <a:pt x="22459" y="5975"/>
                    </a:lnTo>
                    <a:lnTo>
                      <a:pt x="22914" y="5904"/>
                    </a:lnTo>
                    <a:lnTo>
                      <a:pt x="23352" y="5852"/>
                    </a:lnTo>
                    <a:lnTo>
                      <a:pt x="23790" y="5817"/>
                    </a:lnTo>
                    <a:lnTo>
                      <a:pt x="24228" y="5782"/>
                    </a:lnTo>
                    <a:lnTo>
                      <a:pt x="24648" y="5764"/>
                    </a:lnTo>
                    <a:lnTo>
                      <a:pt x="25086" y="5764"/>
                    </a:lnTo>
                    <a:lnTo>
                      <a:pt x="25507" y="5782"/>
                    </a:lnTo>
                    <a:lnTo>
                      <a:pt x="25910" y="5817"/>
                    </a:lnTo>
                    <a:lnTo>
                      <a:pt x="26312" y="5852"/>
                    </a:lnTo>
                    <a:lnTo>
                      <a:pt x="26715" y="5904"/>
                    </a:lnTo>
                    <a:lnTo>
                      <a:pt x="27118" y="5975"/>
                    </a:lnTo>
                    <a:lnTo>
                      <a:pt x="27504" y="6062"/>
                    </a:lnTo>
                    <a:lnTo>
                      <a:pt x="27889" y="6150"/>
                    </a:lnTo>
                    <a:lnTo>
                      <a:pt x="28274" y="6255"/>
                    </a:lnTo>
                    <a:lnTo>
                      <a:pt x="28642" y="6360"/>
                    </a:lnTo>
                    <a:lnTo>
                      <a:pt x="29010" y="6500"/>
                    </a:lnTo>
                    <a:lnTo>
                      <a:pt x="29378" y="6623"/>
                    </a:lnTo>
                    <a:lnTo>
                      <a:pt x="29728" y="6780"/>
                    </a:lnTo>
                    <a:lnTo>
                      <a:pt x="30061" y="6921"/>
                    </a:lnTo>
                    <a:lnTo>
                      <a:pt x="30412" y="7096"/>
                    </a:lnTo>
                    <a:lnTo>
                      <a:pt x="30727" y="7253"/>
                    </a:lnTo>
                    <a:lnTo>
                      <a:pt x="31060" y="7446"/>
                    </a:lnTo>
                    <a:lnTo>
                      <a:pt x="33197" y="3750"/>
                    </a:lnTo>
                    <a:lnTo>
                      <a:pt x="32829" y="3557"/>
                    </a:lnTo>
                    <a:lnTo>
                      <a:pt x="32847" y="3557"/>
                    </a:lnTo>
                    <a:lnTo>
                      <a:pt x="32496" y="3364"/>
                    </a:lnTo>
                    <a:lnTo>
                      <a:pt x="32496" y="3347"/>
                    </a:lnTo>
                    <a:lnTo>
                      <a:pt x="32146" y="3172"/>
                    </a:lnTo>
                    <a:lnTo>
                      <a:pt x="32146" y="3154"/>
                    </a:lnTo>
                    <a:lnTo>
                      <a:pt x="31796" y="2961"/>
                    </a:lnTo>
                    <a:lnTo>
                      <a:pt x="31445" y="2769"/>
                    </a:lnTo>
                    <a:lnTo>
                      <a:pt x="31463" y="2751"/>
                    </a:lnTo>
                    <a:lnTo>
                      <a:pt x="31112" y="2559"/>
                    </a:lnTo>
                    <a:lnTo>
                      <a:pt x="30762" y="2366"/>
                    </a:lnTo>
                    <a:lnTo>
                      <a:pt x="30762" y="2348"/>
                    </a:lnTo>
                    <a:lnTo>
                      <a:pt x="30412" y="2156"/>
                    </a:lnTo>
                    <a:lnTo>
                      <a:pt x="30061" y="1963"/>
                    </a:lnTo>
                    <a:lnTo>
                      <a:pt x="30079" y="1963"/>
                    </a:lnTo>
                    <a:lnTo>
                      <a:pt x="29676" y="1735"/>
                    </a:lnTo>
                    <a:lnTo>
                      <a:pt x="29273" y="1525"/>
                    </a:lnTo>
                    <a:lnTo>
                      <a:pt x="28853" y="1332"/>
                    </a:lnTo>
                    <a:lnTo>
                      <a:pt x="28432" y="1140"/>
                    </a:lnTo>
                    <a:lnTo>
                      <a:pt x="27994" y="964"/>
                    </a:lnTo>
                    <a:lnTo>
                      <a:pt x="27556" y="807"/>
                    </a:lnTo>
                    <a:lnTo>
                      <a:pt x="27101" y="649"/>
                    </a:lnTo>
                    <a:lnTo>
                      <a:pt x="26645" y="526"/>
                    </a:lnTo>
                    <a:lnTo>
                      <a:pt x="26172" y="404"/>
                    </a:lnTo>
                    <a:lnTo>
                      <a:pt x="25699" y="299"/>
                    </a:lnTo>
                    <a:lnTo>
                      <a:pt x="25209" y="211"/>
                    </a:lnTo>
                    <a:lnTo>
                      <a:pt x="24718" y="124"/>
                    </a:lnTo>
                    <a:lnTo>
                      <a:pt x="24210" y="71"/>
                    </a:lnTo>
                    <a:lnTo>
                      <a:pt x="23720" y="36"/>
                    </a:lnTo>
                    <a:lnTo>
                      <a:pt x="231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58;p40">
                <a:extLst>
                  <a:ext uri="{FF2B5EF4-FFF2-40B4-BE49-F238E27FC236}">
                    <a16:creationId xmlns:a16="http://schemas.microsoft.com/office/drawing/2014/main" id="{C55BF46E-A788-E9A8-59EA-563BD542FE8C}"/>
                  </a:ext>
                </a:extLst>
              </p:cNvPr>
              <p:cNvSpPr/>
              <p:nvPr/>
            </p:nvSpPr>
            <p:spPr>
              <a:xfrm>
                <a:off x="-2421128" y="2759016"/>
                <a:ext cx="134511" cy="173833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586" extrusionOk="0">
                    <a:moveTo>
                      <a:pt x="4083" y="0"/>
                    </a:moveTo>
                    <a:lnTo>
                      <a:pt x="3802" y="35"/>
                    </a:lnTo>
                    <a:lnTo>
                      <a:pt x="3522" y="123"/>
                    </a:lnTo>
                    <a:lnTo>
                      <a:pt x="3242" y="228"/>
                    </a:lnTo>
                    <a:lnTo>
                      <a:pt x="2944" y="386"/>
                    </a:lnTo>
                    <a:lnTo>
                      <a:pt x="2629" y="579"/>
                    </a:lnTo>
                    <a:lnTo>
                      <a:pt x="2348" y="806"/>
                    </a:lnTo>
                    <a:lnTo>
                      <a:pt x="2068" y="1052"/>
                    </a:lnTo>
                    <a:lnTo>
                      <a:pt x="1788" y="1314"/>
                    </a:lnTo>
                    <a:lnTo>
                      <a:pt x="1525" y="1612"/>
                    </a:lnTo>
                    <a:lnTo>
                      <a:pt x="1297" y="1927"/>
                    </a:lnTo>
                    <a:lnTo>
                      <a:pt x="1069" y="2243"/>
                    </a:lnTo>
                    <a:lnTo>
                      <a:pt x="859" y="2593"/>
                    </a:lnTo>
                    <a:lnTo>
                      <a:pt x="667" y="2943"/>
                    </a:lnTo>
                    <a:lnTo>
                      <a:pt x="491" y="3294"/>
                    </a:lnTo>
                    <a:lnTo>
                      <a:pt x="351" y="3662"/>
                    </a:lnTo>
                    <a:lnTo>
                      <a:pt x="229" y="4030"/>
                    </a:lnTo>
                    <a:lnTo>
                      <a:pt x="123" y="4397"/>
                    </a:lnTo>
                    <a:lnTo>
                      <a:pt x="53" y="4765"/>
                    </a:lnTo>
                    <a:lnTo>
                      <a:pt x="18" y="5133"/>
                    </a:lnTo>
                    <a:lnTo>
                      <a:pt x="1" y="5484"/>
                    </a:lnTo>
                    <a:lnTo>
                      <a:pt x="18" y="5816"/>
                    </a:lnTo>
                    <a:lnTo>
                      <a:pt x="53" y="6132"/>
                    </a:lnTo>
                    <a:lnTo>
                      <a:pt x="123" y="6412"/>
                    </a:lnTo>
                    <a:lnTo>
                      <a:pt x="229" y="6675"/>
                    </a:lnTo>
                    <a:lnTo>
                      <a:pt x="351" y="6903"/>
                    </a:lnTo>
                    <a:lnTo>
                      <a:pt x="491" y="7095"/>
                    </a:lnTo>
                    <a:lnTo>
                      <a:pt x="667" y="7253"/>
                    </a:lnTo>
                    <a:lnTo>
                      <a:pt x="859" y="7393"/>
                    </a:lnTo>
                    <a:lnTo>
                      <a:pt x="1069" y="7481"/>
                    </a:lnTo>
                    <a:lnTo>
                      <a:pt x="1297" y="7551"/>
                    </a:lnTo>
                    <a:lnTo>
                      <a:pt x="1542" y="7586"/>
                    </a:lnTo>
                    <a:lnTo>
                      <a:pt x="1788" y="7568"/>
                    </a:lnTo>
                    <a:lnTo>
                      <a:pt x="2068" y="7533"/>
                    </a:lnTo>
                    <a:lnTo>
                      <a:pt x="2348" y="7463"/>
                    </a:lnTo>
                    <a:lnTo>
                      <a:pt x="2629" y="7340"/>
                    </a:lnTo>
                    <a:lnTo>
                      <a:pt x="2944" y="7183"/>
                    </a:lnTo>
                    <a:lnTo>
                      <a:pt x="3242" y="6990"/>
                    </a:lnTo>
                    <a:lnTo>
                      <a:pt x="3522" y="6762"/>
                    </a:lnTo>
                    <a:lnTo>
                      <a:pt x="3820" y="6517"/>
                    </a:lnTo>
                    <a:lnTo>
                      <a:pt x="4083" y="6254"/>
                    </a:lnTo>
                    <a:lnTo>
                      <a:pt x="4345" y="5957"/>
                    </a:lnTo>
                    <a:lnTo>
                      <a:pt x="4573" y="5659"/>
                    </a:lnTo>
                    <a:lnTo>
                      <a:pt x="4801" y="5326"/>
                    </a:lnTo>
                    <a:lnTo>
                      <a:pt x="5011" y="4993"/>
                    </a:lnTo>
                    <a:lnTo>
                      <a:pt x="5204" y="4643"/>
                    </a:lnTo>
                    <a:lnTo>
                      <a:pt x="5379" y="4275"/>
                    </a:lnTo>
                    <a:lnTo>
                      <a:pt x="5519" y="3907"/>
                    </a:lnTo>
                    <a:lnTo>
                      <a:pt x="5642" y="3539"/>
                    </a:lnTo>
                    <a:lnTo>
                      <a:pt x="5747" y="3171"/>
                    </a:lnTo>
                    <a:lnTo>
                      <a:pt x="5817" y="2803"/>
                    </a:lnTo>
                    <a:lnTo>
                      <a:pt x="5869" y="2435"/>
                    </a:lnTo>
                    <a:lnTo>
                      <a:pt x="5869" y="2085"/>
                    </a:lnTo>
                    <a:lnTo>
                      <a:pt x="5869" y="1752"/>
                    </a:lnTo>
                    <a:lnTo>
                      <a:pt x="5817" y="1437"/>
                    </a:lnTo>
                    <a:lnTo>
                      <a:pt x="5747" y="1139"/>
                    </a:lnTo>
                    <a:lnTo>
                      <a:pt x="5642" y="894"/>
                    </a:lnTo>
                    <a:lnTo>
                      <a:pt x="5519" y="666"/>
                    </a:lnTo>
                    <a:lnTo>
                      <a:pt x="5379" y="473"/>
                    </a:lnTo>
                    <a:lnTo>
                      <a:pt x="5204" y="316"/>
                    </a:lnTo>
                    <a:lnTo>
                      <a:pt x="5011" y="193"/>
                    </a:lnTo>
                    <a:lnTo>
                      <a:pt x="4801" y="106"/>
                    </a:lnTo>
                    <a:lnTo>
                      <a:pt x="4573" y="35"/>
                    </a:lnTo>
                    <a:lnTo>
                      <a:pt x="43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959;p40">
                <a:extLst>
                  <a:ext uri="{FF2B5EF4-FFF2-40B4-BE49-F238E27FC236}">
                    <a16:creationId xmlns:a16="http://schemas.microsoft.com/office/drawing/2014/main" id="{14A4D453-4301-7ADB-F09E-87ABAB0652B0}"/>
                  </a:ext>
                </a:extLst>
              </p:cNvPr>
              <p:cNvSpPr/>
              <p:nvPr/>
            </p:nvSpPr>
            <p:spPr>
              <a:xfrm>
                <a:off x="-2497001" y="2602847"/>
                <a:ext cx="275805" cy="193517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8445" extrusionOk="0">
                    <a:moveTo>
                      <a:pt x="9618" y="1"/>
                    </a:moveTo>
                    <a:lnTo>
                      <a:pt x="9233" y="18"/>
                    </a:lnTo>
                    <a:lnTo>
                      <a:pt x="8830" y="71"/>
                    </a:lnTo>
                    <a:lnTo>
                      <a:pt x="8410" y="141"/>
                    </a:lnTo>
                    <a:lnTo>
                      <a:pt x="7989" y="246"/>
                    </a:lnTo>
                    <a:lnTo>
                      <a:pt x="7569" y="386"/>
                    </a:lnTo>
                    <a:lnTo>
                      <a:pt x="7131" y="544"/>
                    </a:lnTo>
                    <a:lnTo>
                      <a:pt x="6693" y="737"/>
                    </a:lnTo>
                    <a:lnTo>
                      <a:pt x="6237" y="964"/>
                    </a:lnTo>
                    <a:lnTo>
                      <a:pt x="5782" y="1210"/>
                    </a:lnTo>
                    <a:lnTo>
                      <a:pt x="5344" y="1472"/>
                    </a:lnTo>
                    <a:lnTo>
                      <a:pt x="4906" y="1753"/>
                    </a:lnTo>
                    <a:lnTo>
                      <a:pt x="4486" y="2033"/>
                    </a:lnTo>
                    <a:lnTo>
                      <a:pt x="4083" y="2313"/>
                    </a:lnTo>
                    <a:lnTo>
                      <a:pt x="3697" y="2611"/>
                    </a:lnTo>
                    <a:lnTo>
                      <a:pt x="3312" y="2926"/>
                    </a:lnTo>
                    <a:lnTo>
                      <a:pt x="2944" y="3259"/>
                    </a:lnTo>
                    <a:lnTo>
                      <a:pt x="2576" y="3592"/>
                    </a:lnTo>
                    <a:lnTo>
                      <a:pt x="2226" y="3943"/>
                    </a:lnTo>
                    <a:lnTo>
                      <a:pt x="1893" y="4328"/>
                    </a:lnTo>
                    <a:lnTo>
                      <a:pt x="1560" y="4713"/>
                    </a:lnTo>
                    <a:lnTo>
                      <a:pt x="1245" y="5116"/>
                    </a:lnTo>
                    <a:lnTo>
                      <a:pt x="929" y="5554"/>
                    </a:lnTo>
                    <a:lnTo>
                      <a:pt x="614" y="6010"/>
                    </a:lnTo>
                    <a:lnTo>
                      <a:pt x="299" y="6500"/>
                    </a:lnTo>
                    <a:lnTo>
                      <a:pt x="1" y="6991"/>
                    </a:lnTo>
                    <a:lnTo>
                      <a:pt x="2506" y="8445"/>
                    </a:lnTo>
                    <a:lnTo>
                      <a:pt x="2874" y="7831"/>
                    </a:lnTo>
                    <a:lnTo>
                      <a:pt x="3277" y="7236"/>
                    </a:lnTo>
                    <a:lnTo>
                      <a:pt x="3715" y="6675"/>
                    </a:lnTo>
                    <a:lnTo>
                      <a:pt x="3942" y="6413"/>
                    </a:lnTo>
                    <a:lnTo>
                      <a:pt x="4188" y="6150"/>
                    </a:lnTo>
                    <a:lnTo>
                      <a:pt x="4433" y="5905"/>
                    </a:lnTo>
                    <a:lnTo>
                      <a:pt x="4678" y="5677"/>
                    </a:lnTo>
                    <a:lnTo>
                      <a:pt x="4923" y="5449"/>
                    </a:lnTo>
                    <a:lnTo>
                      <a:pt x="5186" y="5221"/>
                    </a:lnTo>
                    <a:lnTo>
                      <a:pt x="5449" y="5011"/>
                    </a:lnTo>
                    <a:lnTo>
                      <a:pt x="5712" y="4836"/>
                    </a:lnTo>
                    <a:lnTo>
                      <a:pt x="5975" y="4643"/>
                    </a:lnTo>
                    <a:lnTo>
                      <a:pt x="6255" y="4486"/>
                    </a:lnTo>
                    <a:lnTo>
                      <a:pt x="6518" y="4328"/>
                    </a:lnTo>
                    <a:lnTo>
                      <a:pt x="6798" y="4205"/>
                    </a:lnTo>
                    <a:lnTo>
                      <a:pt x="7061" y="4083"/>
                    </a:lnTo>
                    <a:lnTo>
                      <a:pt x="7323" y="3995"/>
                    </a:lnTo>
                    <a:lnTo>
                      <a:pt x="7569" y="3907"/>
                    </a:lnTo>
                    <a:lnTo>
                      <a:pt x="7831" y="3855"/>
                    </a:lnTo>
                    <a:lnTo>
                      <a:pt x="8077" y="3802"/>
                    </a:lnTo>
                    <a:lnTo>
                      <a:pt x="8322" y="3767"/>
                    </a:lnTo>
                    <a:lnTo>
                      <a:pt x="8777" y="3767"/>
                    </a:lnTo>
                    <a:lnTo>
                      <a:pt x="9005" y="3785"/>
                    </a:lnTo>
                    <a:lnTo>
                      <a:pt x="9215" y="3820"/>
                    </a:lnTo>
                    <a:lnTo>
                      <a:pt x="9426" y="3872"/>
                    </a:lnTo>
                    <a:lnTo>
                      <a:pt x="9618" y="3943"/>
                    </a:lnTo>
                    <a:lnTo>
                      <a:pt x="9811" y="4013"/>
                    </a:lnTo>
                    <a:lnTo>
                      <a:pt x="10004" y="4118"/>
                    </a:lnTo>
                    <a:lnTo>
                      <a:pt x="12036" y="597"/>
                    </a:lnTo>
                    <a:lnTo>
                      <a:pt x="11720" y="439"/>
                    </a:lnTo>
                    <a:lnTo>
                      <a:pt x="11405" y="299"/>
                    </a:lnTo>
                    <a:lnTo>
                      <a:pt x="11072" y="194"/>
                    </a:lnTo>
                    <a:lnTo>
                      <a:pt x="10722" y="106"/>
                    </a:lnTo>
                    <a:lnTo>
                      <a:pt x="10372" y="36"/>
                    </a:lnTo>
                    <a:lnTo>
                      <a:pt x="10004" y="18"/>
                    </a:lnTo>
                    <a:lnTo>
                      <a:pt x="9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60;p40">
                <a:extLst>
                  <a:ext uri="{FF2B5EF4-FFF2-40B4-BE49-F238E27FC236}">
                    <a16:creationId xmlns:a16="http://schemas.microsoft.com/office/drawing/2014/main" id="{31CA419B-2C2A-A984-ED43-6BD4A47A0AFD}"/>
                  </a:ext>
                </a:extLst>
              </p:cNvPr>
              <p:cNvSpPr/>
              <p:nvPr/>
            </p:nvSpPr>
            <p:spPr>
              <a:xfrm>
                <a:off x="-2611395" y="2419409"/>
                <a:ext cx="482132" cy="310727"/>
              </a:xfrm>
              <a:custGeom>
                <a:avLst/>
                <a:gdLst/>
                <a:ahLst/>
                <a:cxnLst/>
                <a:rect l="l" t="t" r="r" b="b"/>
                <a:pathLst>
                  <a:path w="21040" h="13560" extrusionOk="0">
                    <a:moveTo>
                      <a:pt x="15241" y="0"/>
                    </a:moveTo>
                    <a:lnTo>
                      <a:pt x="14873" y="18"/>
                    </a:lnTo>
                    <a:lnTo>
                      <a:pt x="14505" y="35"/>
                    </a:lnTo>
                    <a:lnTo>
                      <a:pt x="14137" y="88"/>
                    </a:lnTo>
                    <a:lnTo>
                      <a:pt x="13769" y="140"/>
                    </a:lnTo>
                    <a:lnTo>
                      <a:pt x="13402" y="193"/>
                    </a:lnTo>
                    <a:lnTo>
                      <a:pt x="13034" y="281"/>
                    </a:lnTo>
                    <a:lnTo>
                      <a:pt x="12666" y="368"/>
                    </a:lnTo>
                    <a:lnTo>
                      <a:pt x="12298" y="491"/>
                    </a:lnTo>
                    <a:lnTo>
                      <a:pt x="11913" y="613"/>
                    </a:lnTo>
                    <a:lnTo>
                      <a:pt x="11545" y="754"/>
                    </a:lnTo>
                    <a:lnTo>
                      <a:pt x="11159" y="911"/>
                    </a:lnTo>
                    <a:lnTo>
                      <a:pt x="10791" y="1086"/>
                    </a:lnTo>
                    <a:lnTo>
                      <a:pt x="10423" y="1279"/>
                    </a:lnTo>
                    <a:lnTo>
                      <a:pt x="10056" y="1489"/>
                    </a:lnTo>
                    <a:lnTo>
                      <a:pt x="9250" y="1980"/>
                    </a:lnTo>
                    <a:lnTo>
                      <a:pt x="8479" y="2488"/>
                    </a:lnTo>
                    <a:lnTo>
                      <a:pt x="7743" y="2996"/>
                    </a:lnTo>
                    <a:lnTo>
                      <a:pt x="7043" y="3539"/>
                    </a:lnTo>
                    <a:lnTo>
                      <a:pt x="6359" y="4099"/>
                    </a:lnTo>
                    <a:lnTo>
                      <a:pt x="5711" y="4678"/>
                    </a:lnTo>
                    <a:lnTo>
                      <a:pt x="5081" y="5273"/>
                    </a:lnTo>
                    <a:lnTo>
                      <a:pt x="4467" y="5904"/>
                    </a:lnTo>
                    <a:lnTo>
                      <a:pt x="3872" y="6552"/>
                    </a:lnTo>
                    <a:lnTo>
                      <a:pt x="3294" y="7253"/>
                    </a:lnTo>
                    <a:lnTo>
                      <a:pt x="2716" y="7971"/>
                    </a:lnTo>
                    <a:lnTo>
                      <a:pt x="2173" y="8724"/>
                    </a:lnTo>
                    <a:lnTo>
                      <a:pt x="1612" y="9513"/>
                    </a:lnTo>
                    <a:lnTo>
                      <a:pt x="1069" y="10336"/>
                    </a:lnTo>
                    <a:lnTo>
                      <a:pt x="526" y="11212"/>
                    </a:lnTo>
                    <a:lnTo>
                      <a:pt x="0" y="12123"/>
                    </a:lnTo>
                    <a:lnTo>
                      <a:pt x="2488" y="13559"/>
                    </a:lnTo>
                    <a:lnTo>
                      <a:pt x="2908" y="12841"/>
                    </a:lnTo>
                    <a:lnTo>
                      <a:pt x="3346" y="12158"/>
                    </a:lnTo>
                    <a:lnTo>
                      <a:pt x="3802" y="11510"/>
                    </a:lnTo>
                    <a:lnTo>
                      <a:pt x="4257" y="10879"/>
                    </a:lnTo>
                    <a:lnTo>
                      <a:pt x="4713" y="10283"/>
                    </a:lnTo>
                    <a:lnTo>
                      <a:pt x="5203" y="9705"/>
                    </a:lnTo>
                    <a:lnTo>
                      <a:pt x="5694" y="9162"/>
                    </a:lnTo>
                    <a:lnTo>
                      <a:pt x="6202" y="8637"/>
                    </a:lnTo>
                    <a:lnTo>
                      <a:pt x="6710" y="8129"/>
                    </a:lnTo>
                    <a:lnTo>
                      <a:pt x="7253" y="7638"/>
                    </a:lnTo>
                    <a:lnTo>
                      <a:pt x="7796" y="7183"/>
                    </a:lnTo>
                    <a:lnTo>
                      <a:pt x="8356" y="6745"/>
                    </a:lnTo>
                    <a:lnTo>
                      <a:pt x="8934" y="6307"/>
                    </a:lnTo>
                    <a:lnTo>
                      <a:pt x="9530" y="5904"/>
                    </a:lnTo>
                    <a:lnTo>
                      <a:pt x="10143" y="5501"/>
                    </a:lnTo>
                    <a:lnTo>
                      <a:pt x="10774" y="5133"/>
                    </a:lnTo>
                    <a:lnTo>
                      <a:pt x="11404" y="4783"/>
                    </a:lnTo>
                    <a:lnTo>
                      <a:pt x="12035" y="4502"/>
                    </a:lnTo>
                    <a:lnTo>
                      <a:pt x="12631" y="4257"/>
                    </a:lnTo>
                    <a:lnTo>
                      <a:pt x="13226" y="4047"/>
                    </a:lnTo>
                    <a:lnTo>
                      <a:pt x="13804" y="3907"/>
                    </a:lnTo>
                    <a:lnTo>
                      <a:pt x="14365" y="3784"/>
                    </a:lnTo>
                    <a:lnTo>
                      <a:pt x="14908" y="3714"/>
                    </a:lnTo>
                    <a:lnTo>
                      <a:pt x="15451" y="3697"/>
                    </a:lnTo>
                    <a:lnTo>
                      <a:pt x="15977" y="3697"/>
                    </a:lnTo>
                    <a:lnTo>
                      <a:pt x="16467" y="3749"/>
                    </a:lnTo>
                    <a:lnTo>
                      <a:pt x="16975" y="3819"/>
                    </a:lnTo>
                    <a:lnTo>
                      <a:pt x="17448" y="3942"/>
                    </a:lnTo>
                    <a:lnTo>
                      <a:pt x="17921" y="4082"/>
                    </a:lnTo>
                    <a:lnTo>
                      <a:pt x="18377" y="4257"/>
                    </a:lnTo>
                    <a:lnTo>
                      <a:pt x="18815" y="4467"/>
                    </a:lnTo>
                    <a:lnTo>
                      <a:pt x="19235" y="4695"/>
                    </a:lnTo>
                    <a:lnTo>
                      <a:pt x="21039" y="1559"/>
                    </a:lnTo>
                    <a:lnTo>
                      <a:pt x="20496" y="1262"/>
                    </a:lnTo>
                    <a:lnTo>
                      <a:pt x="19901" y="981"/>
                    </a:lnTo>
                    <a:lnTo>
                      <a:pt x="19305" y="736"/>
                    </a:lnTo>
                    <a:lnTo>
                      <a:pt x="18674" y="508"/>
                    </a:lnTo>
                    <a:lnTo>
                      <a:pt x="18009" y="333"/>
                    </a:lnTo>
                    <a:lnTo>
                      <a:pt x="17676" y="246"/>
                    </a:lnTo>
                    <a:lnTo>
                      <a:pt x="17343" y="193"/>
                    </a:lnTo>
                    <a:lnTo>
                      <a:pt x="17010" y="123"/>
                    </a:lnTo>
                    <a:lnTo>
                      <a:pt x="16660" y="88"/>
                    </a:lnTo>
                    <a:lnTo>
                      <a:pt x="16310" y="53"/>
                    </a:lnTo>
                    <a:lnTo>
                      <a:pt x="15959" y="18"/>
                    </a:lnTo>
                    <a:lnTo>
                      <a:pt x="15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61;p40">
                <a:extLst>
                  <a:ext uri="{FF2B5EF4-FFF2-40B4-BE49-F238E27FC236}">
                    <a16:creationId xmlns:a16="http://schemas.microsoft.com/office/drawing/2014/main" id="{8A73F974-EF42-B837-7DE9-59419E93FE68}"/>
                  </a:ext>
                </a:extLst>
              </p:cNvPr>
              <p:cNvSpPr/>
              <p:nvPr/>
            </p:nvSpPr>
            <p:spPr>
              <a:xfrm>
                <a:off x="-2725812" y="2251600"/>
                <a:ext cx="689260" cy="412287"/>
              </a:xfrm>
              <a:custGeom>
                <a:avLst/>
                <a:gdLst/>
                <a:ahLst/>
                <a:cxnLst/>
                <a:rect l="l" t="t" r="r" b="b"/>
                <a:pathLst>
                  <a:path w="30079" h="17992" extrusionOk="0">
                    <a:moveTo>
                      <a:pt x="22669" y="1"/>
                    </a:moveTo>
                    <a:lnTo>
                      <a:pt x="22143" y="18"/>
                    </a:lnTo>
                    <a:lnTo>
                      <a:pt x="21618" y="36"/>
                    </a:lnTo>
                    <a:lnTo>
                      <a:pt x="21075" y="88"/>
                    </a:lnTo>
                    <a:lnTo>
                      <a:pt x="20532" y="158"/>
                    </a:lnTo>
                    <a:lnTo>
                      <a:pt x="19989" y="246"/>
                    </a:lnTo>
                    <a:lnTo>
                      <a:pt x="19428" y="334"/>
                    </a:lnTo>
                    <a:lnTo>
                      <a:pt x="18868" y="474"/>
                    </a:lnTo>
                    <a:lnTo>
                      <a:pt x="18307" y="614"/>
                    </a:lnTo>
                    <a:lnTo>
                      <a:pt x="17729" y="789"/>
                    </a:lnTo>
                    <a:lnTo>
                      <a:pt x="17151" y="964"/>
                    </a:lnTo>
                    <a:lnTo>
                      <a:pt x="16590" y="1192"/>
                    </a:lnTo>
                    <a:lnTo>
                      <a:pt x="15995" y="1420"/>
                    </a:lnTo>
                    <a:lnTo>
                      <a:pt x="15416" y="1682"/>
                    </a:lnTo>
                    <a:lnTo>
                      <a:pt x="14821" y="1963"/>
                    </a:lnTo>
                    <a:lnTo>
                      <a:pt x="14243" y="2261"/>
                    </a:lnTo>
                    <a:lnTo>
                      <a:pt x="13647" y="2593"/>
                    </a:lnTo>
                    <a:lnTo>
                      <a:pt x="12491" y="3277"/>
                    </a:lnTo>
                    <a:lnTo>
                      <a:pt x="11405" y="3960"/>
                    </a:lnTo>
                    <a:lnTo>
                      <a:pt x="10389" y="4625"/>
                    </a:lnTo>
                    <a:lnTo>
                      <a:pt x="9425" y="5309"/>
                    </a:lnTo>
                    <a:lnTo>
                      <a:pt x="8952" y="5659"/>
                    </a:lnTo>
                    <a:lnTo>
                      <a:pt x="8514" y="6009"/>
                    </a:lnTo>
                    <a:lnTo>
                      <a:pt x="8059" y="6360"/>
                    </a:lnTo>
                    <a:lnTo>
                      <a:pt x="7639" y="6728"/>
                    </a:lnTo>
                    <a:lnTo>
                      <a:pt x="7218" y="7096"/>
                    </a:lnTo>
                    <a:lnTo>
                      <a:pt x="6798" y="7463"/>
                    </a:lnTo>
                    <a:lnTo>
                      <a:pt x="6395" y="7849"/>
                    </a:lnTo>
                    <a:lnTo>
                      <a:pt x="6009" y="8252"/>
                    </a:lnTo>
                    <a:lnTo>
                      <a:pt x="5606" y="8655"/>
                    </a:lnTo>
                    <a:lnTo>
                      <a:pt x="5221" y="9075"/>
                    </a:lnTo>
                    <a:lnTo>
                      <a:pt x="4853" y="9495"/>
                    </a:lnTo>
                    <a:lnTo>
                      <a:pt x="4468" y="9933"/>
                    </a:lnTo>
                    <a:lnTo>
                      <a:pt x="4100" y="10389"/>
                    </a:lnTo>
                    <a:lnTo>
                      <a:pt x="3732" y="10862"/>
                    </a:lnTo>
                    <a:lnTo>
                      <a:pt x="3364" y="11352"/>
                    </a:lnTo>
                    <a:lnTo>
                      <a:pt x="2996" y="11860"/>
                    </a:lnTo>
                    <a:lnTo>
                      <a:pt x="2261" y="12911"/>
                    </a:lnTo>
                    <a:lnTo>
                      <a:pt x="1507" y="14033"/>
                    </a:lnTo>
                    <a:lnTo>
                      <a:pt x="771" y="15259"/>
                    </a:lnTo>
                    <a:lnTo>
                      <a:pt x="1" y="16555"/>
                    </a:lnTo>
                    <a:lnTo>
                      <a:pt x="2488" y="17992"/>
                    </a:lnTo>
                    <a:lnTo>
                      <a:pt x="3136" y="16888"/>
                    </a:lnTo>
                    <a:lnTo>
                      <a:pt x="3785" y="15872"/>
                    </a:lnTo>
                    <a:lnTo>
                      <a:pt x="4415" y="14909"/>
                    </a:lnTo>
                    <a:lnTo>
                      <a:pt x="5046" y="14015"/>
                    </a:lnTo>
                    <a:lnTo>
                      <a:pt x="5677" y="13174"/>
                    </a:lnTo>
                    <a:lnTo>
                      <a:pt x="6307" y="12386"/>
                    </a:lnTo>
                    <a:lnTo>
                      <a:pt x="6955" y="11650"/>
                    </a:lnTo>
                    <a:lnTo>
                      <a:pt x="7621" y="10949"/>
                    </a:lnTo>
                    <a:lnTo>
                      <a:pt x="8322" y="10284"/>
                    </a:lnTo>
                    <a:lnTo>
                      <a:pt x="9022" y="9653"/>
                    </a:lnTo>
                    <a:lnTo>
                      <a:pt x="9776" y="9040"/>
                    </a:lnTo>
                    <a:lnTo>
                      <a:pt x="10564" y="8444"/>
                    </a:lnTo>
                    <a:lnTo>
                      <a:pt x="11387" y="7866"/>
                    </a:lnTo>
                    <a:lnTo>
                      <a:pt x="12263" y="7288"/>
                    </a:lnTo>
                    <a:lnTo>
                      <a:pt x="13174" y="6728"/>
                    </a:lnTo>
                    <a:lnTo>
                      <a:pt x="14155" y="6150"/>
                    </a:lnTo>
                    <a:lnTo>
                      <a:pt x="14646" y="5869"/>
                    </a:lnTo>
                    <a:lnTo>
                      <a:pt x="15154" y="5606"/>
                    </a:lnTo>
                    <a:lnTo>
                      <a:pt x="15644" y="5361"/>
                    </a:lnTo>
                    <a:lnTo>
                      <a:pt x="16135" y="5151"/>
                    </a:lnTo>
                    <a:lnTo>
                      <a:pt x="16625" y="4958"/>
                    </a:lnTo>
                    <a:lnTo>
                      <a:pt x="17116" y="4783"/>
                    </a:lnTo>
                    <a:lnTo>
                      <a:pt x="17606" y="4608"/>
                    </a:lnTo>
                    <a:lnTo>
                      <a:pt x="18079" y="4468"/>
                    </a:lnTo>
                    <a:lnTo>
                      <a:pt x="18552" y="4345"/>
                    </a:lnTo>
                    <a:lnTo>
                      <a:pt x="19025" y="4258"/>
                    </a:lnTo>
                    <a:lnTo>
                      <a:pt x="19481" y="4170"/>
                    </a:lnTo>
                    <a:lnTo>
                      <a:pt x="19954" y="4100"/>
                    </a:lnTo>
                    <a:lnTo>
                      <a:pt x="20409" y="4047"/>
                    </a:lnTo>
                    <a:lnTo>
                      <a:pt x="20847" y="3995"/>
                    </a:lnTo>
                    <a:lnTo>
                      <a:pt x="21303" y="3977"/>
                    </a:lnTo>
                    <a:lnTo>
                      <a:pt x="22178" y="3977"/>
                    </a:lnTo>
                    <a:lnTo>
                      <a:pt x="22599" y="4012"/>
                    </a:lnTo>
                    <a:lnTo>
                      <a:pt x="23037" y="4047"/>
                    </a:lnTo>
                    <a:lnTo>
                      <a:pt x="23457" y="4100"/>
                    </a:lnTo>
                    <a:lnTo>
                      <a:pt x="23860" y="4170"/>
                    </a:lnTo>
                    <a:lnTo>
                      <a:pt x="24263" y="4240"/>
                    </a:lnTo>
                    <a:lnTo>
                      <a:pt x="24666" y="4328"/>
                    </a:lnTo>
                    <a:lnTo>
                      <a:pt x="25051" y="4433"/>
                    </a:lnTo>
                    <a:lnTo>
                      <a:pt x="25437" y="4555"/>
                    </a:lnTo>
                    <a:lnTo>
                      <a:pt x="25822" y="4678"/>
                    </a:lnTo>
                    <a:lnTo>
                      <a:pt x="26190" y="4818"/>
                    </a:lnTo>
                    <a:lnTo>
                      <a:pt x="26558" y="4958"/>
                    </a:lnTo>
                    <a:lnTo>
                      <a:pt x="26908" y="5116"/>
                    </a:lnTo>
                    <a:lnTo>
                      <a:pt x="27259" y="5291"/>
                    </a:lnTo>
                    <a:lnTo>
                      <a:pt x="27609" y="5466"/>
                    </a:lnTo>
                    <a:lnTo>
                      <a:pt x="27942" y="5659"/>
                    </a:lnTo>
                    <a:lnTo>
                      <a:pt x="30079" y="1963"/>
                    </a:lnTo>
                    <a:lnTo>
                      <a:pt x="29676" y="1753"/>
                    </a:lnTo>
                    <a:lnTo>
                      <a:pt x="29273" y="1542"/>
                    </a:lnTo>
                    <a:lnTo>
                      <a:pt x="28853" y="1332"/>
                    </a:lnTo>
                    <a:lnTo>
                      <a:pt x="28432" y="1157"/>
                    </a:lnTo>
                    <a:lnTo>
                      <a:pt x="27994" y="982"/>
                    </a:lnTo>
                    <a:lnTo>
                      <a:pt x="27556" y="807"/>
                    </a:lnTo>
                    <a:lnTo>
                      <a:pt x="27101" y="666"/>
                    </a:lnTo>
                    <a:lnTo>
                      <a:pt x="26645" y="526"/>
                    </a:lnTo>
                    <a:lnTo>
                      <a:pt x="26173" y="404"/>
                    </a:lnTo>
                    <a:lnTo>
                      <a:pt x="25700" y="299"/>
                    </a:lnTo>
                    <a:lnTo>
                      <a:pt x="25209" y="211"/>
                    </a:lnTo>
                    <a:lnTo>
                      <a:pt x="24719" y="141"/>
                    </a:lnTo>
                    <a:lnTo>
                      <a:pt x="24210" y="88"/>
                    </a:lnTo>
                    <a:lnTo>
                      <a:pt x="23720" y="36"/>
                    </a:lnTo>
                    <a:lnTo>
                      <a:pt x="23194" y="18"/>
                    </a:lnTo>
                    <a:lnTo>
                      <a:pt x="226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2962;p40">
            <a:extLst>
              <a:ext uri="{FF2B5EF4-FFF2-40B4-BE49-F238E27FC236}">
                <a16:creationId xmlns:a16="http://schemas.microsoft.com/office/drawing/2014/main" id="{39263A13-0E0A-15BF-18C8-840AACDB759A}"/>
              </a:ext>
            </a:extLst>
          </p:cNvPr>
          <p:cNvGrpSpPr/>
          <p:nvPr/>
        </p:nvGrpSpPr>
        <p:grpSpPr>
          <a:xfrm>
            <a:off x="5675331" y="1174890"/>
            <a:ext cx="298169" cy="339253"/>
            <a:chOff x="1529350" y="258825"/>
            <a:chExt cx="423475" cy="481825"/>
          </a:xfrm>
        </p:grpSpPr>
        <p:sp>
          <p:nvSpPr>
            <p:cNvPr id="33" name="Google Shape;2963;p40">
              <a:extLst>
                <a:ext uri="{FF2B5EF4-FFF2-40B4-BE49-F238E27FC236}">
                  <a16:creationId xmlns:a16="http://schemas.microsoft.com/office/drawing/2014/main" id="{F067F458-33EA-C044-C4E3-57ED08F26BF8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2964;p40">
              <a:extLst>
                <a:ext uri="{FF2B5EF4-FFF2-40B4-BE49-F238E27FC236}">
                  <a16:creationId xmlns:a16="http://schemas.microsoft.com/office/drawing/2014/main" id="{FA063E36-8471-99D6-6949-F5166B588F35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2965;p40">
            <a:extLst>
              <a:ext uri="{FF2B5EF4-FFF2-40B4-BE49-F238E27FC236}">
                <a16:creationId xmlns:a16="http://schemas.microsoft.com/office/drawing/2014/main" id="{EDCE68CB-9456-8E10-D0F5-FC401E36A638}"/>
              </a:ext>
            </a:extLst>
          </p:cNvPr>
          <p:cNvGrpSpPr/>
          <p:nvPr/>
        </p:nvGrpSpPr>
        <p:grpSpPr>
          <a:xfrm>
            <a:off x="5654789" y="3629488"/>
            <a:ext cx="339253" cy="339252"/>
            <a:chOff x="5660400" y="238125"/>
            <a:chExt cx="481825" cy="481825"/>
          </a:xfrm>
        </p:grpSpPr>
        <p:sp>
          <p:nvSpPr>
            <p:cNvPr id="31" name="Google Shape;2966;p40">
              <a:extLst>
                <a:ext uri="{FF2B5EF4-FFF2-40B4-BE49-F238E27FC236}">
                  <a16:creationId xmlns:a16="http://schemas.microsoft.com/office/drawing/2014/main" id="{D576069C-6052-5D53-2CE2-15A13750B568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2967;p40">
              <a:extLst>
                <a:ext uri="{FF2B5EF4-FFF2-40B4-BE49-F238E27FC236}">
                  <a16:creationId xmlns:a16="http://schemas.microsoft.com/office/drawing/2014/main" id="{E09F270C-BCE1-5219-ACEF-C7E052A9AEBA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968;p40">
            <a:extLst>
              <a:ext uri="{FF2B5EF4-FFF2-40B4-BE49-F238E27FC236}">
                <a16:creationId xmlns:a16="http://schemas.microsoft.com/office/drawing/2014/main" id="{AFB56D3B-904B-D578-986D-1340EF8B26A7}"/>
              </a:ext>
            </a:extLst>
          </p:cNvPr>
          <p:cNvGrpSpPr/>
          <p:nvPr/>
        </p:nvGrpSpPr>
        <p:grpSpPr>
          <a:xfrm>
            <a:off x="8197837" y="2402140"/>
            <a:ext cx="339253" cy="339253"/>
            <a:chOff x="6235400" y="249400"/>
            <a:chExt cx="481825" cy="481825"/>
          </a:xfrm>
        </p:grpSpPr>
        <p:sp>
          <p:nvSpPr>
            <p:cNvPr id="26" name="Google Shape;2969;p40">
              <a:extLst>
                <a:ext uri="{FF2B5EF4-FFF2-40B4-BE49-F238E27FC236}">
                  <a16:creationId xmlns:a16="http://schemas.microsoft.com/office/drawing/2014/main" id="{1E0A7C8C-4E97-559C-57CE-02B227027B27}"/>
                </a:ext>
              </a:extLst>
            </p:cNvPr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2970;p40">
              <a:extLst>
                <a:ext uri="{FF2B5EF4-FFF2-40B4-BE49-F238E27FC236}">
                  <a16:creationId xmlns:a16="http://schemas.microsoft.com/office/drawing/2014/main" id="{FF4ED1E9-5563-81D7-A874-5A6D737D5744}"/>
                </a:ext>
              </a:extLst>
            </p:cNvPr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2971;p40">
              <a:extLst>
                <a:ext uri="{FF2B5EF4-FFF2-40B4-BE49-F238E27FC236}">
                  <a16:creationId xmlns:a16="http://schemas.microsoft.com/office/drawing/2014/main" id="{7E36E675-3B22-275D-F4B1-3E2C2E1CF232}"/>
                </a:ext>
              </a:extLst>
            </p:cNvPr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2972;p40">
              <a:extLst>
                <a:ext uri="{FF2B5EF4-FFF2-40B4-BE49-F238E27FC236}">
                  <a16:creationId xmlns:a16="http://schemas.microsoft.com/office/drawing/2014/main" id="{577B408A-3034-B53F-C2BE-740A0222F96D}"/>
                </a:ext>
              </a:extLst>
            </p:cNvPr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2973;p40">
              <a:extLst>
                <a:ext uri="{FF2B5EF4-FFF2-40B4-BE49-F238E27FC236}">
                  <a16:creationId xmlns:a16="http://schemas.microsoft.com/office/drawing/2014/main" id="{935E7364-038C-6EAD-BA87-9144DBE3888E}"/>
                </a:ext>
              </a:extLst>
            </p:cNvPr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974;p40">
            <a:extLst>
              <a:ext uri="{FF2B5EF4-FFF2-40B4-BE49-F238E27FC236}">
                <a16:creationId xmlns:a16="http://schemas.microsoft.com/office/drawing/2014/main" id="{3E63C1F9-468A-B4E2-42BE-5238A4C1C8B5}"/>
              </a:ext>
            </a:extLst>
          </p:cNvPr>
          <p:cNvSpPr/>
          <p:nvPr/>
        </p:nvSpPr>
        <p:spPr>
          <a:xfrm>
            <a:off x="5027712" y="2412810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" name="Google Shape;2975;p40">
            <a:extLst>
              <a:ext uri="{FF2B5EF4-FFF2-40B4-BE49-F238E27FC236}">
                <a16:creationId xmlns:a16="http://schemas.microsoft.com/office/drawing/2014/main" id="{19DE575B-79D6-9B92-71D4-84F813B2F3AD}"/>
              </a:ext>
            </a:extLst>
          </p:cNvPr>
          <p:cNvGrpSpPr/>
          <p:nvPr/>
        </p:nvGrpSpPr>
        <p:grpSpPr>
          <a:xfrm>
            <a:off x="7544885" y="1174878"/>
            <a:ext cx="298187" cy="339253"/>
            <a:chOff x="6264525" y="842250"/>
            <a:chExt cx="423500" cy="481825"/>
          </a:xfrm>
        </p:grpSpPr>
        <p:sp>
          <p:nvSpPr>
            <p:cNvPr id="19" name="Google Shape;2976;p40">
              <a:extLst>
                <a:ext uri="{FF2B5EF4-FFF2-40B4-BE49-F238E27FC236}">
                  <a16:creationId xmlns:a16="http://schemas.microsoft.com/office/drawing/2014/main" id="{E6B6596B-9025-353B-4C61-9A361405828E}"/>
                </a:ext>
              </a:extLst>
            </p:cNvPr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2977;p40">
              <a:extLst>
                <a:ext uri="{FF2B5EF4-FFF2-40B4-BE49-F238E27FC236}">
                  <a16:creationId xmlns:a16="http://schemas.microsoft.com/office/drawing/2014/main" id="{6ACECD95-239B-423C-2C5F-4C418BB8978B}"/>
                </a:ext>
              </a:extLst>
            </p:cNvPr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2978;p40">
              <a:extLst>
                <a:ext uri="{FF2B5EF4-FFF2-40B4-BE49-F238E27FC236}">
                  <a16:creationId xmlns:a16="http://schemas.microsoft.com/office/drawing/2014/main" id="{1D691E24-E91E-F790-BB52-256AFC4E293E}"/>
                </a:ext>
              </a:extLst>
            </p:cNvPr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2979;p40">
              <a:extLst>
                <a:ext uri="{FF2B5EF4-FFF2-40B4-BE49-F238E27FC236}">
                  <a16:creationId xmlns:a16="http://schemas.microsoft.com/office/drawing/2014/main" id="{D2D933AD-919E-2432-68A1-02718F0EE639}"/>
                </a:ext>
              </a:extLst>
            </p:cNvPr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2980;p40">
              <a:extLst>
                <a:ext uri="{FF2B5EF4-FFF2-40B4-BE49-F238E27FC236}">
                  <a16:creationId xmlns:a16="http://schemas.microsoft.com/office/drawing/2014/main" id="{20398A3F-CE93-C668-30CB-6C83F91656AF}"/>
                </a:ext>
              </a:extLst>
            </p:cNvPr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2981;p40">
              <a:extLst>
                <a:ext uri="{FF2B5EF4-FFF2-40B4-BE49-F238E27FC236}">
                  <a16:creationId xmlns:a16="http://schemas.microsoft.com/office/drawing/2014/main" id="{AA150C94-75D4-2361-96DD-DF8380DCC203}"/>
                </a:ext>
              </a:extLst>
            </p:cNvPr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2982;p40">
              <a:extLst>
                <a:ext uri="{FF2B5EF4-FFF2-40B4-BE49-F238E27FC236}">
                  <a16:creationId xmlns:a16="http://schemas.microsoft.com/office/drawing/2014/main" id="{576648C0-B8F7-BF4B-1D75-D68252283438}"/>
                </a:ext>
              </a:extLst>
            </p:cNvPr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oogle Shape;2983;p40">
            <a:extLst>
              <a:ext uri="{FF2B5EF4-FFF2-40B4-BE49-F238E27FC236}">
                <a16:creationId xmlns:a16="http://schemas.microsoft.com/office/drawing/2014/main" id="{45FC2E4F-E870-E03C-C8FC-A1BC20242264}"/>
              </a:ext>
            </a:extLst>
          </p:cNvPr>
          <p:cNvGrpSpPr/>
          <p:nvPr/>
        </p:nvGrpSpPr>
        <p:grpSpPr>
          <a:xfrm>
            <a:off x="7609496" y="3629479"/>
            <a:ext cx="168931" cy="339253"/>
            <a:chOff x="3984950" y="3213600"/>
            <a:chExt cx="239925" cy="481825"/>
          </a:xfrm>
        </p:grpSpPr>
        <p:sp>
          <p:nvSpPr>
            <p:cNvPr id="17" name="Google Shape;2984;p40">
              <a:extLst>
                <a:ext uri="{FF2B5EF4-FFF2-40B4-BE49-F238E27FC236}">
                  <a16:creationId xmlns:a16="http://schemas.microsoft.com/office/drawing/2014/main" id="{AB24F3D6-02DA-A51D-E56A-C47ADE68B293}"/>
                </a:ext>
              </a:extLst>
            </p:cNvPr>
            <p:cNvSpPr/>
            <p:nvPr/>
          </p:nvSpPr>
          <p:spPr>
            <a:xfrm>
              <a:off x="3984950" y="3213600"/>
              <a:ext cx="239925" cy="481825"/>
            </a:xfrm>
            <a:custGeom>
              <a:avLst/>
              <a:gdLst/>
              <a:ahLst/>
              <a:cxnLst/>
              <a:rect l="l" t="t" r="r" b="b"/>
              <a:pathLst>
                <a:path w="9597" h="19273" extrusionOk="0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2985;p40">
              <a:extLst>
                <a:ext uri="{FF2B5EF4-FFF2-40B4-BE49-F238E27FC236}">
                  <a16:creationId xmlns:a16="http://schemas.microsoft.com/office/drawing/2014/main" id="{FDC26471-5EA3-0CFD-B3B0-BE104E052749}"/>
                </a:ext>
              </a:extLst>
            </p:cNvPr>
            <p:cNvSpPr/>
            <p:nvPr/>
          </p:nvSpPr>
          <p:spPr>
            <a:xfrm>
              <a:off x="4072650" y="3543175"/>
              <a:ext cx="64525" cy="64625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58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734C-BB25-B3A6-0D36-996F965B9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0800" y="1417482"/>
            <a:ext cx="8229600" cy="2052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C216B-D72B-A4C3-62A0-4A75FAE8C808}"/>
              </a:ext>
            </a:extLst>
          </p:cNvPr>
          <p:cNvSpPr txBox="1"/>
          <p:nvPr/>
        </p:nvSpPr>
        <p:spPr>
          <a:xfrm>
            <a:off x="2885949" y="3434678"/>
            <a:ext cx="61443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KANIGOLLA NAGA VENKATA BALA LIKHITH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B.TECH CSE(DATA SCIENCE)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11903700</a:t>
            </a:r>
          </a:p>
        </p:txBody>
      </p:sp>
      <p:grpSp>
        <p:nvGrpSpPr>
          <p:cNvPr id="20" name="Google Shape;1057;p24">
            <a:extLst>
              <a:ext uri="{FF2B5EF4-FFF2-40B4-BE49-F238E27FC236}">
                <a16:creationId xmlns:a16="http://schemas.microsoft.com/office/drawing/2014/main" id="{3E86D910-9B56-AEA6-C456-E43DCDE281CE}"/>
              </a:ext>
            </a:extLst>
          </p:cNvPr>
          <p:cNvGrpSpPr/>
          <p:nvPr/>
        </p:nvGrpSpPr>
        <p:grpSpPr>
          <a:xfrm>
            <a:off x="699094" y="662802"/>
            <a:ext cx="3476906" cy="4211598"/>
            <a:chOff x="2606523" y="1915650"/>
            <a:chExt cx="2979412" cy="3561959"/>
          </a:xfrm>
        </p:grpSpPr>
        <p:sp>
          <p:nvSpPr>
            <p:cNvPr id="21" name="Google Shape;1058;p24">
              <a:extLst>
                <a:ext uri="{FF2B5EF4-FFF2-40B4-BE49-F238E27FC236}">
                  <a16:creationId xmlns:a16="http://schemas.microsoft.com/office/drawing/2014/main" id="{B7965BDF-5BF9-6013-9B17-E86326894A1D}"/>
                </a:ext>
              </a:extLst>
            </p:cNvPr>
            <p:cNvSpPr/>
            <p:nvPr/>
          </p:nvSpPr>
          <p:spPr>
            <a:xfrm>
              <a:off x="5280375" y="3368979"/>
              <a:ext cx="92888" cy="1223837"/>
            </a:xfrm>
            <a:custGeom>
              <a:avLst/>
              <a:gdLst/>
              <a:ahLst/>
              <a:cxnLst/>
              <a:rect l="l" t="t" r="r" b="b"/>
              <a:pathLst>
                <a:path w="5268" h="69408" extrusionOk="0">
                  <a:moveTo>
                    <a:pt x="1" y="1"/>
                  </a:moveTo>
                  <a:lnTo>
                    <a:pt x="57" y="66377"/>
                  </a:lnTo>
                  <a:lnTo>
                    <a:pt x="5268" y="69407"/>
                  </a:lnTo>
                  <a:lnTo>
                    <a:pt x="521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9;p24">
              <a:extLst>
                <a:ext uri="{FF2B5EF4-FFF2-40B4-BE49-F238E27FC236}">
                  <a16:creationId xmlns:a16="http://schemas.microsoft.com/office/drawing/2014/main" id="{66D08DF0-6F76-1028-B4D6-546FCCC0361C}"/>
                </a:ext>
              </a:extLst>
            </p:cNvPr>
            <p:cNvSpPr/>
            <p:nvPr/>
          </p:nvSpPr>
          <p:spPr>
            <a:xfrm>
              <a:off x="5280375" y="3320047"/>
              <a:ext cx="176272" cy="102374"/>
            </a:xfrm>
            <a:custGeom>
              <a:avLst/>
              <a:gdLst/>
              <a:ahLst/>
              <a:cxnLst/>
              <a:rect l="l" t="t" r="r" b="b"/>
              <a:pathLst>
                <a:path w="9997" h="5806" extrusionOk="0">
                  <a:moveTo>
                    <a:pt x="4786" y="1"/>
                  </a:moveTo>
                  <a:lnTo>
                    <a:pt x="1" y="2776"/>
                  </a:lnTo>
                  <a:lnTo>
                    <a:pt x="5211" y="5806"/>
                  </a:lnTo>
                  <a:lnTo>
                    <a:pt x="9997" y="3031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374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0;p24">
              <a:extLst>
                <a:ext uri="{FF2B5EF4-FFF2-40B4-BE49-F238E27FC236}">
                  <a16:creationId xmlns:a16="http://schemas.microsoft.com/office/drawing/2014/main" id="{AFA7F89B-F512-15D3-46CA-4B8849B68665}"/>
                </a:ext>
              </a:extLst>
            </p:cNvPr>
            <p:cNvSpPr/>
            <p:nvPr/>
          </p:nvSpPr>
          <p:spPr>
            <a:xfrm>
              <a:off x="5372260" y="3373475"/>
              <a:ext cx="85394" cy="1219340"/>
            </a:xfrm>
            <a:custGeom>
              <a:avLst/>
              <a:gdLst/>
              <a:ahLst/>
              <a:cxnLst/>
              <a:rect l="l" t="t" r="r" b="b"/>
              <a:pathLst>
                <a:path w="4843" h="69153" extrusionOk="0">
                  <a:moveTo>
                    <a:pt x="4786" y="1"/>
                  </a:moveTo>
                  <a:lnTo>
                    <a:pt x="0" y="2776"/>
                  </a:lnTo>
                  <a:lnTo>
                    <a:pt x="57" y="69152"/>
                  </a:lnTo>
                  <a:lnTo>
                    <a:pt x="4842" y="66377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1;p24">
              <a:extLst>
                <a:ext uri="{FF2B5EF4-FFF2-40B4-BE49-F238E27FC236}">
                  <a16:creationId xmlns:a16="http://schemas.microsoft.com/office/drawing/2014/main" id="{6CFA37AC-A8DE-3DC5-CF24-504232696378}"/>
                </a:ext>
              </a:extLst>
            </p:cNvPr>
            <p:cNvSpPr/>
            <p:nvPr/>
          </p:nvSpPr>
          <p:spPr>
            <a:xfrm>
              <a:off x="3747467" y="4253790"/>
              <a:ext cx="92888" cy="1223819"/>
            </a:xfrm>
            <a:custGeom>
              <a:avLst/>
              <a:gdLst/>
              <a:ahLst/>
              <a:cxnLst/>
              <a:rect l="l" t="t" r="r" b="b"/>
              <a:pathLst>
                <a:path w="5268" h="69407" extrusionOk="0">
                  <a:moveTo>
                    <a:pt x="0" y="1"/>
                  </a:moveTo>
                  <a:lnTo>
                    <a:pt x="57" y="66377"/>
                  </a:lnTo>
                  <a:lnTo>
                    <a:pt x="5267" y="69407"/>
                  </a:lnTo>
                  <a:lnTo>
                    <a:pt x="5211" y="30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2;p24">
              <a:extLst>
                <a:ext uri="{FF2B5EF4-FFF2-40B4-BE49-F238E27FC236}">
                  <a16:creationId xmlns:a16="http://schemas.microsoft.com/office/drawing/2014/main" id="{92AB6DDE-39A1-6677-4051-3B2FE0DF5D70}"/>
                </a:ext>
              </a:extLst>
            </p:cNvPr>
            <p:cNvSpPr/>
            <p:nvPr/>
          </p:nvSpPr>
          <p:spPr>
            <a:xfrm>
              <a:off x="3747467" y="4205352"/>
              <a:ext cx="176272" cy="101881"/>
            </a:xfrm>
            <a:custGeom>
              <a:avLst/>
              <a:gdLst/>
              <a:ahLst/>
              <a:cxnLst/>
              <a:rect l="l" t="t" r="r" b="b"/>
              <a:pathLst>
                <a:path w="9997" h="5778" extrusionOk="0">
                  <a:moveTo>
                    <a:pt x="4786" y="1"/>
                  </a:moveTo>
                  <a:lnTo>
                    <a:pt x="0" y="2748"/>
                  </a:lnTo>
                  <a:lnTo>
                    <a:pt x="5211" y="5778"/>
                  </a:lnTo>
                  <a:lnTo>
                    <a:pt x="9996" y="3031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374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3;p24">
              <a:extLst>
                <a:ext uri="{FF2B5EF4-FFF2-40B4-BE49-F238E27FC236}">
                  <a16:creationId xmlns:a16="http://schemas.microsoft.com/office/drawing/2014/main" id="{A97C80CA-203E-A4F3-72B0-9192FFD66500}"/>
                </a:ext>
              </a:extLst>
            </p:cNvPr>
            <p:cNvSpPr/>
            <p:nvPr/>
          </p:nvSpPr>
          <p:spPr>
            <a:xfrm>
              <a:off x="3839335" y="4258780"/>
              <a:ext cx="85394" cy="1218829"/>
            </a:xfrm>
            <a:custGeom>
              <a:avLst/>
              <a:gdLst/>
              <a:ahLst/>
              <a:cxnLst/>
              <a:rect l="l" t="t" r="r" b="b"/>
              <a:pathLst>
                <a:path w="4843" h="69124" extrusionOk="0">
                  <a:moveTo>
                    <a:pt x="4786" y="1"/>
                  </a:moveTo>
                  <a:lnTo>
                    <a:pt x="1" y="2748"/>
                  </a:lnTo>
                  <a:lnTo>
                    <a:pt x="57" y="69124"/>
                  </a:lnTo>
                  <a:lnTo>
                    <a:pt x="4843" y="66377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4;p24">
              <a:extLst>
                <a:ext uri="{FF2B5EF4-FFF2-40B4-BE49-F238E27FC236}">
                  <a16:creationId xmlns:a16="http://schemas.microsoft.com/office/drawing/2014/main" id="{BCB72E35-B95F-DB67-D43F-FBB97277B268}"/>
                </a:ext>
              </a:extLst>
            </p:cNvPr>
            <p:cNvSpPr/>
            <p:nvPr/>
          </p:nvSpPr>
          <p:spPr>
            <a:xfrm>
              <a:off x="2719357" y="3897778"/>
              <a:ext cx="92888" cy="1008121"/>
            </a:xfrm>
            <a:custGeom>
              <a:avLst/>
              <a:gdLst/>
              <a:ahLst/>
              <a:cxnLst/>
              <a:rect l="l" t="t" r="r" b="b"/>
              <a:pathLst>
                <a:path w="5268" h="57174" extrusionOk="0">
                  <a:moveTo>
                    <a:pt x="1" y="0"/>
                  </a:moveTo>
                  <a:lnTo>
                    <a:pt x="57" y="54143"/>
                  </a:lnTo>
                  <a:lnTo>
                    <a:pt x="5268" y="57173"/>
                  </a:lnTo>
                  <a:lnTo>
                    <a:pt x="5211" y="30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5;p24">
              <a:extLst>
                <a:ext uri="{FF2B5EF4-FFF2-40B4-BE49-F238E27FC236}">
                  <a16:creationId xmlns:a16="http://schemas.microsoft.com/office/drawing/2014/main" id="{D008C7C2-E601-BD1C-4690-4679E0984D06}"/>
                </a:ext>
              </a:extLst>
            </p:cNvPr>
            <p:cNvSpPr/>
            <p:nvPr/>
          </p:nvSpPr>
          <p:spPr>
            <a:xfrm>
              <a:off x="2719357" y="3848846"/>
              <a:ext cx="175778" cy="102374"/>
            </a:xfrm>
            <a:custGeom>
              <a:avLst/>
              <a:gdLst/>
              <a:ahLst/>
              <a:cxnLst/>
              <a:rect l="l" t="t" r="r" b="b"/>
              <a:pathLst>
                <a:path w="9969" h="5806" extrusionOk="0">
                  <a:moveTo>
                    <a:pt x="4758" y="0"/>
                  </a:moveTo>
                  <a:lnTo>
                    <a:pt x="1" y="2775"/>
                  </a:lnTo>
                  <a:lnTo>
                    <a:pt x="5211" y="5805"/>
                  </a:lnTo>
                  <a:lnTo>
                    <a:pt x="9968" y="303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rgbClr val="374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6;p24">
              <a:extLst>
                <a:ext uri="{FF2B5EF4-FFF2-40B4-BE49-F238E27FC236}">
                  <a16:creationId xmlns:a16="http://schemas.microsoft.com/office/drawing/2014/main" id="{417AA081-9F01-C1CC-CEDD-1DF150901045}"/>
                </a:ext>
              </a:extLst>
            </p:cNvPr>
            <p:cNvSpPr/>
            <p:nvPr/>
          </p:nvSpPr>
          <p:spPr>
            <a:xfrm>
              <a:off x="2811243" y="3902274"/>
              <a:ext cx="84900" cy="1003624"/>
            </a:xfrm>
            <a:custGeom>
              <a:avLst/>
              <a:gdLst/>
              <a:ahLst/>
              <a:cxnLst/>
              <a:rect l="l" t="t" r="r" b="b"/>
              <a:pathLst>
                <a:path w="4815" h="56919" extrusionOk="0">
                  <a:moveTo>
                    <a:pt x="4757" y="0"/>
                  </a:moveTo>
                  <a:lnTo>
                    <a:pt x="0" y="2775"/>
                  </a:lnTo>
                  <a:lnTo>
                    <a:pt x="57" y="56918"/>
                  </a:lnTo>
                  <a:lnTo>
                    <a:pt x="4814" y="54143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7;p24">
              <a:extLst>
                <a:ext uri="{FF2B5EF4-FFF2-40B4-BE49-F238E27FC236}">
                  <a16:creationId xmlns:a16="http://schemas.microsoft.com/office/drawing/2014/main" id="{C0B99994-35C3-C76A-1C59-05703EDF3EC5}"/>
                </a:ext>
              </a:extLst>
            </p:cNvPr>
            <p:cNvSpPr/>
            <p:nvPr/>
          </p:nvSpPr>
          <p:spPr>
            <a:xfrm>
              <a:off x="2606523" y="3896773"/>
              <a:ext cx="1073026" cy="720023"/>
            </a:xfrm>
            <a:custGeom>
              <a:avLst/>
              <a:gdLst/>
              <a:ahLst/>
              <a:cxnLst/>
              <a:rect l="l" t="t" r="r" b="b"/>
              <a:pathLst>
                <a:path w="60855" h="40835" extrusionOk="0">
                  <a:moveTo>
                    <a:pt x="0" y="1"/>
                  </a:moveTo>
                  <a:lnTo>
                    <a:pt x="28" y="5494"/>
                  </a:lnTo>
                  <a:lnTo>
                    <a:pt x="60854" y="40835"/>
                  </a:lnTo>
                  <a:lnTo>
                    <a:pt x="60826" y="3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;p24">
              <a:extLst>
                <a:ext uri="{FF2B5EF4-FFF2-40B4-BE49-F238E27FC236}">
                  <a16:creationId xmlns:a16="http://schemas.microsoft.com/office/drawing/2014/main" id="{953F4A72-9692-6C11-C27C-31A3801404A2}"/>
                </a:ext>
              </a:extLst>
            </p:cNvPr>
            <p:cNvSpPr/>
            <p:nvPr/>
          </p:nvSpPr>
          <p:spPr>
            <a:xfrm>
              <a:off x="2606523" y="2795762"/>
              <a:ext cx="2979381" cy="1724123"/>
            </a:xfrm>
            <a:custGeom>
              <a:avLst/>
              <a:gdLst/>
              <a:ahLst/>
              <a:cxnLst/>
              <a:rect l="l" t="t" r="r" b="b"/>
              <a:pathLst>
                <a:path w="168971" h="97781" extrusionOk="0">
                  <a:moveTo>
                    <a:pt x="108116" y="0"/>
                  </a:moveTo>
                  <a:lnTo>
                    <a:pt x="0" y="62441"/>
                  </a:lnTo>
                  <a:lnTo>
                    <a:pt x="60826" y="97781"/>
                  </a:lnTo>
                  <a:lnTo>
                    <a:pt x="168970" y="35369"/>
                  </a:lnTo>
                  <a:lnTo>
                    <a:pt x="108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9;p24">
              <a:extLst>
                <a:ext uri="{FF2B5EF4-FFF2-40B4-BE49-F238E27FC236}">
                  <a16:creationId xmlns:a16="http://schemas.microsoft.com/office/drawing/2014/main" id="{9511484E-CAAC-2374-06E4-3E35EBDABE78}"/>
                </a:ext>
              </a:extLst>
            </p:cNvPr>
            <p:cNvSpPr/>
            <p:nvPr/>
          </p:nvSpPr>
          <p:spPr>
            <a:xfrm>
              <a:off x="2606523" y="2795762"/>
              <a:ext cx="2979381" cy="1724123"/>
            </a:xfrm>
            <a:custGeom>
              <a:avLst/>
              <a:gdLst/>
              <a:ahLst/>
              <a:cxnLst/>
              <a:rect l="l" t="t" r="r" b="b"/>
              <a:pathLst>
                <a:path w="168971" h="97781" fill="none" extrusionOk="0">
                  <a:moveTo>
                    <a:pt x="60826" y="97781"/>
                  </a:moveTo>
                  <a:lnTo>
                    <a:pt x="0" y="62441"/>
                  </a:lnTo>
                  <a:lnTo>
                    <a:pt x="108116" y="0"/>
                  </a:lnTo>
                  <a:lnTo>
                    <a:pt x="168970" y="35369"/>
                  </a:lnTo>
                  <a:lnTo>
                    <a:pt x="60826" y="977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0;p24">
              <a:extLst>
                <a:ext uri="{FF2B5EF4-FFF2-40B4-BE49-F238E27FC236}">
                  <a16:creationId xmlns:a16="http://schemas.microsoft.com/office/drawing/2014/main" id="{B938FA4A-7361-6E07-3A70-DCF5A3C348A9}"/>
                </a:ext>
              </a:extLst>
            </p:cNvPr>
            <p:cNvSpPr/>
            <p:nvPr/>
          </p:nvSpPr>
          <p:spPr>
            <a:xfrm>
              <a:off x="3679051" y="3419409"/>
              <a:ext cx="1906884" cy="1197370"/>
            </a:xfrm>
            <a:custGeom>
              <a:avLst/>
              <a:gdLst/>
              <a:ahLst/>
              <a:cxnLst/>
              <a:rect l="l" t="t" r="r" b="b"/>
              <a:pathLst>
                <a:path w="108146" h="67907" extrusionOk="0">
                  <a:moveTo>
                    <a:pt x="108145" y="1"/>
                  </a:moveTo>
                  <a:lnTo>
                    <a:pt x="1" y="62413"/>
                  </a:lnTo>
                  <a:lnTo>
                    <a:pt x="29" y="67907"/>
                  </a:lnTo>
                  <a:lnTo>
                    <a:pt x="108145" y="5495"/>
                  </a:lnTo>
                  <a:lnTo>
                    <a:pt x="108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1;p24">
              <a:extLst>
                <a:ext uri="{FF2B5EF4-FFF2-40B4-BE49-F238E27FC236}">
                  <a16:creationId xmlns:a16="http://schemas.microsoft.com/office/drawing/2014/main" id="{2E9CD984-FF2D-73EF-F504-2080FA2FF338}"/>
                </a:ext>
              </a:extLst>
            </p:cNvPr>
            <p:cNvSpPr/>
            <p:nvPr/>
          </p:nvSpPr>
          <p:spPr>
            <a:xfrm>
              <a:off x="4409057" y="3854823"/>
              <a:ext cx="16504" cy="53444"/>
            </a:xfrm>
            <a:custGeom>
              <a:avLst/>
              <a:gdLst/>
              <a:ahLst/>
              <a:cxnLst/>
              <a:rect l="l" t="t" r="r" b="b"/>
              <a:pathLst>
                <a:path w="936" h="3031" extrusionOk="0">
                  <a:moveTo>
                    <a:pt x="1" y="1"/>
                  </a:moveTo>
                  <a:lnTo>
                    <a:pt x="1" y="2493"/>
                  </a:lnTo>
                  <a:lnTo>
                    <a:pt x="935" y="3031"/>
                  </a:lnTo>
                  <a:lnTo>
                    <a:pt x="935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2;p24">
              <a:extLst>
                <a:ext uri="{FF2B5EF4-FFF2-40B4-BE49-F238E27FC236}">
                  <a16:creationId xmlns:a16="http://schemas.microsoft.com/office/drawing/2014/main" id="{D380011B-7CFA-F2DA-8A05-36FE44D8C9D9}"/>
                </a:ext>
              </a:extLst>
            </p:cNvPr>
            <p:cNvSpPr/>
            <p:nvPr/>
          </p:nvSpPr>
          <p:spPr>
            <a:xfrm>
              <a:off x="4425544" y="3864310"/>
              <a:ext cx="37963" cy="65928"/>
            </a:xfrm>
            <a:custGeom>
              <a:avLst/>
              <a:gdLst/>
              <a:ahLst/>
              <a:cxnLst/>
              <a:rect l="l" t="t" r="r" b="b"/>
              <a:pathLst>
                <a:path w="2153" h="3739" extrusionOk="0">
                  <a:moveTo>
                    <a:pt x="0" y="1"/>
                  </a:moveTo>
                  <a:lnTo>
                    <a:pt x="0" y="2493"/>
                  </a:lnTo>
                  <a:lnTo>
                    <a:pt x="2152" y="3739"/>
                  </a:lnTo>
                  <a:lnTo>
                    <a:pt x="2152" y="12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8E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3;p24">
              <a:extLst>
                <a:ext uri="{FF2B5EF4-FFF2-40B4-BE49-F238E27FC236}">
                  <a16:creationId xmlns:a16="http://schemas.microsoft.com/office/drawing/2014/main" id="{7F77A4E1-BB18-E892-8359-E9571CB8AFFF}"/>
                </a:ext>
              </a:extLst>
            </p:cNvPr>
            <p:cNvSpPr/>
            <p:nvPr/>
          </p:nvSpPr>
          <p:spPr>
            <a:xfrm>
              <a:off x="4409057" y="3765953"/>
              <a:ext cx="225220" cy="130339"/>
            </a:xfrm>
            <a:custGeom>
              <a:avLst/>
              <a:gdLst/>
              <a:ahLst/>
              <a:cxnLst/>
              <a:rect l="l" t="t" r="r" b="b"/>
              <a:pathLst>
                <a:path w="12773" h="7392" extrusionOk="0">
                  <a:moveTo>
                    <a:pt x="8723" y="0"/>
                  </a:moveTo>
                  <a:lnTo>
                    <a:pt x="1" y="5041"/>
                  </a:lnTo>
                  <a:lnTo>
                    <a:pt x="935" y="5579"/>
                  </a:lnTo>
                  <a:lnTo>
                    <a:pt x="3087" y="6825"/>
                  </a:lnTo>
                  <a:lnTo>
                    <a:pt x="4050" y="7391"/>
                  </a:lnTo>
                  <a:lnTo>
                    <a:pt x="12772" y="2351"/>
                  </a:lnTo>
                  <a:lnTo>
                    <a:pt x="8723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4;p24">
              <a:extLst>
                <a:ext uri="{FF2B5EF4-FFF2-40B4-BE49-F238E27FC236}">
                  <a16:creationId xmlns:a16="http://schemas.microsoft.com/office/drawing/2014/main" id="{375B5A38-D82F-1D67-1FCF-77A65ED5FA74}"/>
                </a:ext>
              </a:extLst>
            </p:cNvPr>
            <p:cNvSpPr/>
            <p:nvPr/>
          </p:nvSpPr>
          <p:spPr>
            <a:xfrm>
              <a:off x="4463491" y="3886281"/>
              <a:ext cx="16998" cy="53955"/>
            </a:xfrm>
            <a:custGeom>
              <a:avLst/>
              <a:gdLst/>
              <a:ahLst/>
              <a:cxnLst/>
              <a:rect l="l" t="t" r="r" b="b"/>
              <a:pathLst>
                <a:path w="964" h="3060" extrusionOk="0">
                  <a:moveTo>
                    <a:pt x="0" y="1"/>
                  </a:moveTo>
                  <a:lnTo>
                    <a:pt x="0" y="2493"/>
                  </a:lnTo>
                  <a:lnTo>
                    <a:pt x="963" y="3059"/>
                  </a:lnTo>
                  <a:lnTo>
                    <a:pt x="963" y="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5;p24">
              <a:extLst>
                <a:ext uri="{FF2B5EF4-FFF2-40B4-BE49-F238E27FC236}">
                  <a16:creationId xmlns:a16="http://schemas.microsoft.com/office/drawing/2014/main" id="{7B9D7F35-6555-6DC4-C074-8BCD5F002EE0}"/>
                </a:ext>
              </a:extLst>
            </p:cNvPr>
            <p:cNvSpPr/>
            <p:nvPr/>
          </p:nvSpPr>
          <p:spPr>
            <a:xfrm>
              <a:off x="4480471" y="3807390"/>
              <a:ext cx="153808" cy="132843"/>
            </a:xfrm>
            <a:custGeom>
              <a:avLst/>
              <a:gdLst/>
              <a:ahLst/>
              <a:cxnLst/>
              <a:rect l="l" t="t" r="r" b="b"/>
              <a:pathLst>
                <a:path w="8723" h="7534" extrusionOk="0">
                  <a:moveTo>
                    <a:pt x="8722" y="1"/>
                  </a:moveTo>
                  <a:lnTo>
                    <a:pt x="0" y="5041"/>
                  </a:lnTo>
                  <a:lnTo>
                    <a:pt x="0" y="7533"/>
                  </a:lnTo>
                  <a:lnTo>
                    <a:pt x="8722" y="2493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6;p24">
              <a:extLst>
                <a:ext uri="{FF2B5EF4-FFF2-40B4-BE49-F238E27FC236}">
                  <a16:creationId xmlns:a16="http://schemas.microsoft.com/office/drawing/2014/main" id="{B28752B9-95F4-389B-E268-7E669D800279}"/>
                </a:ext>
              </a:extLst>
            </p:cNvPr>
            <p:cNvSpPr/>
            <p:nvPr/>
          </p:nvSpPr>
          <p:spPr>
            <a:xfrm>
              <a:off x="4423040" y="3886281"/>
              <a:ext cx="40467" cy="67427"/>
            </a:xfrm>
            <a:custGeom>
              <a:avLst/>
              <a:gdLst/>
              <a:ahLst/>
              <a:cxnLst/>
              <a:rect l="l" t="t" r="r" b="b"/>
              <a:pathLst>
                <a:path w="2295" h="3824" extrusionOk="0">
                  <a:moveTo>
                    <a:pt x="2294" y="1"/>
                  </a:moveTo>
                  <a:lnTo>
                    <a:pt x="1" y="1332"/>
                  </a:lnTo>
                  <a:lnTo>
                    <a:pt x="1" y="3824"/>
                  </a:lnTo>
                  <a:lnTo>
                    <a:pt x="2294" y="249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D7E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7;p24">
              <a:extLst>
                <a:ext uri="{FF2B5EF4-FFF2-40B4-BE49-F238E27FC236}">
                  <a16:creationId xmlns:a16="http://schemas.microsoft.com/office/drawing/2014/main" id="{8A3739AD-1A77-7522-F80B-F893D73767B8}"/>
                </a:ext>
              </a:extLst>
            </p:cNvPr>
            <p:cNvSpPr/>
            <p:nvPr/>
          </p:nvSpPr>
          <p:spPr>
            <a:xfrm>
              <a:off x="4385094" y="3887780"/>
              <a:ext cx="37963" cy="65928"/>
            </a:xfrm>
            <a:custGeom>
              <a:avLst/>
              <a:gdLst/>
              <a:ahLst/>
              <a:cxnLst/>
              <a:rect l="l" t="t" r="r" b="b"/>
              <a:pathLst>
                <a:path w="2153" h="3739" extrusionOk="0">
                  <a:moveTo>
                    <a:pt x="1" y="1"/>
                  </a:moveTo>
                  <a:lnTo>
                    <a:pt x="1" y="2493"/>
                  </a:lnTo>
                  <a:lnTo>
                    <a:pt x="624" y="2776"/>
                  </a:lnTo>
                  <a:lnTo>
                    <a:pt x="1190" y="3059"/>
                  </a:lnTo>
                  <a:lnTo>
                    <a:pt x="1700" y="3399"/>
                  </a:lnTo>
                  <a:lnTo>
                    <a:pt x="2153" y="3739"/>
                  </a:lnTo>
                  <a:lnTo>
                    <a:pt x="2153" y="1247"/>
                  </a:lnTo>
                  <a:lnTo>
                    <a:pt x="1700" y="907"/>
                  </a:lnTo>
                  <a:lnTo>
                    <a:pt x="1162" y="567"/>
                  </a:lnTo>
                  <a:lnTo>
                    <a:pt x="624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4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8;p24">
              <a:extLst>
                <a:ext uri="{FF2B5EF4-FFF2-40B4-BE49-F238E27FC236}">
                  <a16:creationId xmlns:a16="http://schemas.microsoft.com/office/drawing/2014/main" id="{22393962-E789-BB7A-F727-90EBC8B18738}"/>
                </a:ext>
              </a:extLst>
            </p:cNvPr>
            <p:cNvSpPr/>
            <p:nvPr/>
          </p:nvSpPr>
          <p:spPr>
            <a:xfrm>
              <a:off x="4385094" y="3887780"/>
              <a:ext cx="37963" cy="65928"/>
            </a:xfrm>
            <a:custGeom>
              <a:avLst/>
              <a:gdLst/>
              <a:ahLst/>
              <a:cxnLst/>
              <a:rect l="l" t="t" r="r" b="b"/>
              <a:pathLst>
                <a:path w="2153" h="3739" fill="none" extrusionOk="0">
                  <a:moveTo>
                    <a:pt x="1" y="1"/>
                  </a:moveTo>
                  <a:lnTo>
                    <a:pt x="1" y="2493"/>
                  </a:lnTo>
                  <a:lnTo>
                    <a:pt x="1" y="2493"/>
                  </a:lnTo>
                  <a:lnTo>
                    <a:pt x="624" y="2776"/>
                  </a:lnTo>
                  <a:lnTo>
                    <a:pt x="1190" y="3059"/>
                  </a:lnTo>
                  <a:lnTo>
                    <a:pt x="1700" y="3399"/>
                  </a:lnTo>
                  <a:lnTo>
                    <a:pt x="2153" y="3739"/>
                  </a:lnTo>
                  <a:lnTo>
                    <a:pt x="2153" y="1247"/>
                  </a:lnTo>
                  <a:lnTo>
                    <a:pt x="2153" y="1247"/>
                  </a:lnTo>
                  <a:lnTo>
                    <a:pt x="1700" y="907"/>
                  </a:lnTo>
                  <a:lnTo>
                    <a:pt x="1162" y="567"/>
                  </a:lnTo>
                  <a:lnTo>
                    <a:pt x="624" y="28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9;p24">
              <a:extLst>
                <a:ext uri="{FF2B5EF4-FFF2-40B4-BE49-F238E27FC236}">
                  <a16:creationId xmlns:a16="http://schemas.microsoft.com/office/drawing/2014/main" id="{59B2AC18-15A6-768D-C62A-782CD248D748}"/>
                </a:ext>
              </a:extLst>
            </p:cNvPr>
            <p:cNvSpPr/>
            <p:nvPr/>
          </p:nvSpPr>
          <p:spPr>
            <a:xfrm>
              <a:off x="4385094" y="3864310"/>
              <a:ext cx="78412" cy="45457"/>
            </a:xfrm>
            <a:custGeom>
              <a:avLst/>
              <a:gdLst/>
              <a:ahLst/>
              <a:cxnLst/>
              <a:rect l="l" t="t" r="r" b="b"/>
              <a:pathLst>
                <a:path w="4447" h="2578" extrusionOk="0">
                  <a:moveTo>
                    <a:pt x="2294" y="1"/>
                  </a:moveTo>
                  <a:lnTo>
                    <a:pt x="1" y="1332"/>
                  </a:lnTo>
                  <a:lnTo>
                    <a:pt x="624" y="1615"/>
                  </a:lnTo>
                  <a:lnTo>
                    <a:pt x="1162" y="1898"/>
                  </a:lnTo>
                  <a:lnTo>
                    <a:pt x="1700" y="2238"/>
                  </a:lnTo>
                  <a:lnTo>
                    <a:pt x="2153" y="2578"/>
                  </a:lnTo>
                  <a:lnTo>
                    <a:pt x="4446" y="1247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8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0;p24">
              <a:extLst>
                <a:ext uri="{FF2B5EF4-FFF2-40B4-BE49-F238E27FC236}">
                  <a16:creationId xmlns:a16="http://schemas.microsoft.com/office/drawing/2014/main" id="{808B3F13-FA9A-516B-931E-5F77AC11E08A}"/>
                </a:ext>
              </a:extLst>
            </p:cNvPr>
            <p:cNvSpPr/>
            <p:nvPr/>
          </p:nvSpPr>
          <p:spPr>
            <a:xfrm>
              <a:off x="4188856" y="3893281"/>
              <a:ext cx="224709" cy="109357"/>
            </a:xfrm>
            <a:custGeom>
              <a:avLst/>
              <a:gdLst/>
              <a:ahLst/>
              <a:cxnLst/>
              <a:rect l="l" t="t" r="r" b="b"/>
              <a:pathLst>
                <a:path w="12744" h="6202" extrusionOk="0">
                  <a:moveTo>
                    <a:pt x="5749" y="0"/>
                  </a:moveTo>
                  <a:lnTo>
                    <a:pt x="5551" y="29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710"/>
                  </a:lnTo>
                  <a:lnTo>
                    <a:pt x="1" y="6202"/>
                  </a:lnTo>
                  <a:lnTo>
                    <a:pt x="29" y="5805"/>
                  </a:lnTo>
                  <a:lnTo>
                    <a:pt x="142" y="5437"/>
                  </a:lnTo>
                  <a:lnTo>
                    <a:pt x="284" y="5098"/>
                  </a:lnTo>
                  <a:lnTo>
                    <a:pt x="511" y="4758"/>
                  </a:lnTo>
                  <a:lnTo>
                    <a:pt x="765" y="4418"/>
                  </a:lnTo>
                  <a:lnTo>
                    <a:pt x="1105" y="4106"/>
                  </a:lnTo>
                  <a:lnTo>
                    <a:pt x="1473" y="3823"/>
                  </a:lnTo>
                  <a:lnTo>
                    <a:pt x="1898" y="3568"/>
                  </a:lnTo>
                  <a:lnTo>
                    <a:pt x="2380" y="3314"/>
                  </a:lnTo>
                  <a:lnTo>
                    <a:pt x="2918" y="3087"/>
                  </a:lnTo>
                  <a:lnTo>
                    <a:pt x="3512" y="2889"/>
                  </a:lnTo>
                  <a:lnTo>
                    <a:pt x="4135" y="2719"/>
                  </a:lnTo>
                  <a:lnTo>
                    <a:pt x="4192" y="2719"/>
                  </a:lnTo>
                  <a:lnTo>
                    <a:pt x="4249" y="2691"/>
                  </a:lnTo>
                  <a:lnTo>
                    <a:pt x="5013" y="2577"/>
                  </a:lnTo>
                  <a:lnTo>
                    <a:pt x="5070" y="2577"/>
                  </a:lnTo>
                  <a:lnTo>
                    <a:pt x="5551" y="2521"/>
                  </a:lnTo>
                  <a:lnTo>
                    <a:pt x="5749" y="2492"/>
                  </a:lnTo>
                  <a:lnTo>
                    <a:pt x="6486" y="2492"/>
                  </a:lnTo>
                  <a:lnTo>
                    <a:pt x="7194" y="2521"/>
                  </a:lnTo>
                  <a:lnTo>
                    <a:pt x="7901" y="2577"/>
                  </a:lnTo>
                  <a:lnTo>
                    <a:pt x="8553" y="2719"/>
                  </a:lnTo>
                  <a:lnTo>
                    <a:pt x="9204" y="2860"/>
                  </a:lnTo>
                  <a:lnTo>
                    <a:pt x="9799" y="3059"/>
                  </a:lnTo>
                  <a:lnTo>
                    <a:pt x="10365" y="3285"/>
                  </a:lnTo>
                  <a:lnTo>
                    <a:pt x="10875" y="3540"/>
                  </a:lnTo>
                  <a:lnTo>
                    <a:pt x="11243" y="3795"/>
                  </a:lnTo>
                  <a:lnTo>
                    <a:pt x="11583" y="4021"/>
                  </a:lnTo>
                  <a:lnTo>
                    <a:pt x="11866" y="4276"/>
                  </a:lnTo>
                  <a:lnTo>
                    <a:pt x="12121" y="4559"/>
                  </a:lnTo>
                  <a:lnTo>
                    <a:pt x="12347" y="4871"/>
                  </a:lnTo>
                  <a:lnTo>
                    <a:pt x="12517" y="5154"/>
                  </a:lnTo>
                  <a:lnTo>
                    <a:pt x="12630" y="5466"/>
                  </a:lnTo>
                  <a:lnTo>
                    <a:pt x="12715" y="5805"/>
                  </a:lnTo>
                  <a:lnTo>
                    <a:pt x="12744" y="6174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365" y="793"/>
                  </a:lnTo>
                  <a:lnTo>
                    <a:pt x="9799" y="567"/>
                  </a:lnTo>
                  <a:lnTo>
                    <a:pt x="9204" y="368"/>
                  </a:lnTo>
                  <a:lnTo>
                    <a:pt x="8553" y="199"/>
                  </a:lnTo>
                  <a:lnTo>
                    <a:pt x="7873" y="85"/>
                  </a:lnTo>
                  <a:lnTo>
                    <a:pt x="7194" y="29"/>
                  </a:lnTo>
                  <a:lnTo>
                    <a:pt x="6457" y="0"/>
                  </a:lnTo>
                  <a:close/>
                </a:path>
              </a:pathLst>
            </a:custGeom>
            <a:solidFill>
              <a:srgbClr val="BE8A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1;p24">
              <a:extLst>
                <a:ext uri="{FF2B5EF4-FFF2-40B4-BE49-F238E27FC236}">
                  <a16:creationId xmlns:a16="http://schemas.microsoft.com/office/drawing/2014/main" id="{B1564F31-FF7B-3143-C010-D92805F3013A}"/>
                </a:ext>
              </a:extLst>
            </p:cNvPr>
            <p:cNvSpPr/>
            <p:nvPr/>
          </p:nvSpPr>
          <p:spPr>
            <a:xfrm>
              <a:off x="4188856" y="3893281"/>
              <a:ext cx="224709" cy="109357"/>
            </a:xfrm>
            <a:custGeom>
              <a:avLst/>
              <a:gdLst/>
              <a:ahLst/>
              <a:cxnLst/>
              <a:rect l="l" t="t" r="r" b="b"/>
              <a:pathLst>
                <a:path w="12744" h="6202" fill="none" extrusionOk="0">
                  <a:moveTo>
                    <a:pt x="1" y="3710"/>
                  </a:moveTo>
                  <a:lnTo>
                    <a:pt x="1" y="6202"/>
                  </a:lnTo>
                  <a:lnTo>
                    <a:pt x="1" y="6202"/>
                  </a:lnTo>
                  <a:lnTo>
                    <a:pt x="29" y="5805"/>
                  </a:lnTo>
                  <a:lnTo>
                    <a:pt x="142" y="5437"/>
                  </a:lnTo>
                  <a:lnTo>
                    <a:pt x="284" y="5098"/>
                  </a:lnTo>
                  <a:lnTo>
                    <a:pt x="511" y="4758"/>
                  </a:lnTo>
                  <a:lnTo>
                    <a:pt x="765" y="4418"/>
                  </a:lnTo>
                  <a:lnTo>
                    <a:pt x="1105" y="4106"/>
                  </a:lnTo>
                  <a:lnTo>
                    <a:pt x="1473" y="3823"/>
                  </a:lnTo>
                  <a:lnTo>
                    <a:pt x="1898" y="3568"/>
                  </a:lnTo>
                  <a:lnTo>
                    <a:pt x="1898" y="3568"/>
                  </a:lnTo>
                  <a:lnTo>
                    <a:pt x="2380" y="3314"/>
                  </a:lnTo>
                  <a:lnTo>
                    <a:pt x="2918" y="3087"/>
                  </a:lnTo>
                  <a:lnTo>
                    <a:pt x="3512" y="2889"/>
                  </a:lnTo>
                  <a:lnTo>
                    <a:pt x="4135" y="2719"/>
                  </a:lnTo>
                  <a:lnTo>
                    <a:pt x="4135" y="2719"/>
                  </a:lnTo>
                  <a:lnTo>
                    <a:pt x="4192" y="2719"/>
                  </a:lnTo>
                  <a:lnTo>
                    <a:pt x="4192" y="2719"/>
                  </a:lnTo>
                  <a:lnTo>
                    <a:pt x="4249" y="2691"/>
                  </a:lnTo>
                  <a:lnTo>
                    <a:pt x="4249" y="2691"/>
                  </a:lnTo>
                  <a:lnTo>
                    <a:pt x="5013" y="2577"/>
                  </a:lnTo>
                  <a:lnTo>
                    <a:pt x="5013" y="2577"/>
                  </a:lnTo>
                  <a:lnTo>
                    <a:pt x="5070" y="2577"/>
                  </a:lnTo>
                  <a:lnTo>
                    <a:pt x="5070" y="2577"/>
                  </a:lnTo>
                  <a:lnTo>
                    <a:pt x="5551" y="2521"/>
                  </a:lnTo>
                  <a:lnTo>
                    <a:pt x="5551" y="2521"/>
                  </a:lnTo>
                  <a:lnTo>
                    <a:pt x="5749" y="2492"/>
                  </a:lnTo>
                  <a:lnTo>
                    <a:pt x="5749" y="2492"/>
                  </a:lnTo>
                  <a:lnTo>
                    <a:pt x="6486" y="2492"/>
                  </a:lnTo>
                  <a:lnTo>
                    <a:pt x="7194" y="2521"/>
                  </a:lnTo>
                  <a:lnTo>
                    <a:pt x="7901" y="2577"/>
                  </a:lnTo>
                  <a:lnTo>
                    <a:pt x="8553" y="2719"/>
                  </a:lnTo>
                  <a:lnTo>
                    <a:pt x="9204" y="2860"/>
                  </a:lnTo>
                  <a:lnTo>
                    <a:pt x="9799" y="3059"/>
                  </a:lnTo>
                  <a:lnTo>
                    <a:pt x="10365" y="3285"/>
                  </a:lnTo>
                  <a:lnTo>
                    <a:pt x="10875" y="3540"/>
                  </a:lnTo>
                  <a:lnTo>
                    <a:pt x="10875" y="3540"/>
                  </a:lnTo>
                  <a:lnTo>
                    <a:pt x="11243" y="3795"/>
                  </a:lnTo>
                  <a:lnTo>
                    <a:pt x="11583" y="4021"/>
                  </a:lnTo>
                  <a:lnTo>
                    <a:pt x="11866" y="4276"/>
                  </a:lnTo>
                  <a:lnTo>
                    <a:pt x="12121" y="4559"/>
                  </a:lnTo>
                  <a:lnTo>
                    <a:pt x="12347" y="4871"/>
                  </a:lnTo>
                  <a:lnTo>
                    <a:pt x="12517" y="5154"/>
                  </a:lnTo>
                  <a:lnTo>
                    <a:pt x="12630" y="5466"/>
                  </a:lnTo>
                  <a:lnTo>
                    <a:pt x="12715" y="5805"/>
                  </a:lnTo>
                  <a:lnTo>
                    <a:pt x="12715" y="5805"/>
                  </a:lnTo>
                  <a:lnTo>
                    <a:pt x="12744" y="6174"/>
                  </a:lnTo>
                  <a:lnTo>
                    <a:pt x="12744" y="3682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365" y="793"/>
                  </a:lnTo>
                  <a:lnTo>
                    <a:pt x="9799" y="567"/>
                  </a:lnTo>
                  <a:lnTo>
                    <a:pt x="9204" y="368"/>
                  </a:lnTo>
                  <a:lnTo>
                    <a:pt x="8553" y="199"/>
                  </a:lnTo>
                  <a:lnTo>
                    <a:pt x="7873" y="85"/>
                  </a:lnTo>
                  <a:lnTo>
                    <a:pt x="7194" y="29"/>
                  </a:lnTo>
                  <a:lnTo>
                    <a:pt x="6457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2;p24">
              <a:extLst>
                <a:ext uri="{FF2B5EF4-FFF2-40B4-BE49-F238E27FC236}">
                  <a16:creationId xmlns:a16="http://schemas.microsoft.com/office/drawing/2014/main" id="{B9663DA3-64B3-0BB7-1C32-5BF57B23485C}"/>
                </a:ext>
              </a:extLst>
            </p:cNvPr>
            <p:cNvSpPr/>
            <p:nvPr/>
          </p:nvSpPr>
          <p:spPr>
            <a:xfrm>
              <a:off x="4153414" y="3958682"/>
              <a:ext cx="1005" cy="52457"/>
            </a:xfrm>
            <a:custGeom>
              <a:avLst/>
              <a:gdLst/>
              <a:ahLst/>
              <a:cxnLst/>
              <a:rect l="l" t="t" r="r" b="b"/>
              <a:pathLst>
                <a:path w="57" h="2975" extrusionOk="0">
                  <a:moveTo>
                    <a:pt x="0" y="1"/>
                  </a:moveTo>
                  <a:lnTo>
                    <a:pt x="0" y="2493"/>
                  </a:lnTo>
                  <a:lnTo>
                    <a:pt x="29" y="2719"/>
                  </a:lnTo>
                  <a:lnTo>
                    <a:pt x="57" y="2974"/>
                  </a:lnTo>
                  <a:lnTo>
                    <a:pt x="57" y="482"/>
                  </a:lnTo>
                  <a:lnTo>
                    <a:pt x="29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8A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3;p24">
              <a:extLst>
                <a:ext uri="{FF2B5EF4-FFF2-40B4-BE49-F238E27FC236}">
                  <a16:creationId xmlns:a16="http://schemas.microsoft.com/office/drawing/2014/main" id="{96762438-A796-466C-F0B9-CA859EEA6950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extrusionOk="0">
                  <a:moveTo>
                    <a:pt x="12744" y="1"/>
                  </a:move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1" y="29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close/>
                </a:path>
              </a:pathLst>
            </a:custGeom>
            <a:solidFill>
              <a:srgbClr val="40A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4;p24">
              <a:extLst>
                <a:ext uri="{FF2B5EF4-FFF2-40B4-BE49-F238E27FC236}">
                  <a16:creationId xmlns:a16="http://schemas.microsoft.com/office/drawing/2014/main" id="{1CDFC354-2A37-A6CD-92E2-ADFB51DB947F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fill="none" extrusionOk="0">
                  <a:moveTo>
                    <a:pt x="1" y="29"/>
                  </a:moveTo>
                  <a:lnTo>
                    <a:pt x="1" y="2521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lnTo>
                    <a:pt x="12744" y="1"/>
                  </a:ln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29" y="369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85;p24">
              <a:extLst>
                <a:ext uri="{FF2B5EF4-FFF2-40B4-BE49-F238E27FC236}">
                  <a16:creationId xmlns:a16="http://schemas.microsoft.com/office/drawing/2014/main" id="{0AC72273-2B4D-9FCE-8425-F4DECB822369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extrusionOk="0">
                  <a:moveTo>
                    <a:pt x="12744" y="1"/>
                  </a:move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1" y="29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close/>
                </a:path>
              </a:pathLst>
            </a:custGeom>
            <a:solidFill>
              <a:srgbClr val="40A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86;p24">
              <a:extLst>
                <a:ext uri="{FF2B5EF4-FFF2-40B4-BE49-F238E27FC236}">
                  <a16:creationId xmlns:a16="http://schemas.microsoft.com/office/drawing/2014/main" id="{8ABAA52E-FC35-AA0D-7CF5-7FFFC49C2B72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fill="none" extrusionOk="0">
                  <a:moveTo>
                    <a:pt x="1" y="29"/>
                  </a:moveTo>
                  <a:lnTo>
                    <a:pt x="1" y="2521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lnTo>
                    <a:pt x="12744" y="1"/>
                  </a:ln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29" y="369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7;p24">
              <a:extLst>
                <a:ext uri="{FF2B5EF4-FFF2-40B4-BE49-F238E27FC236}">
                  <a16:creationId xmlns:a16="http://schemas.microsoft.com/office/drawing/2014/main" id="{A5F8E164-0C2B-5918-1073-D8D97B506AE6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extrusionOk="0">
                  <a:moveTo>
                    <a:pt x="12744" y="1"/>
                  </a:move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1" y="29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close/>
                </a:path>
              </a:pathLst>
            </a:custGeom>
            <a:solidFill>
              <a:srgbClr val="40A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8;p24">
              <a:extLst>
                <a:ext uri="{FF2B5EF4-FFF2-40B4-BE49-F238E27FC236}">
                  <a16:creationId xmlns:a16="http://schemas.microsoft.com/office/drawing/2014/main" id="{CD2FA875-1463-7800-2778-EB3DAFB679EE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fill="none" extrusionOk="0">
                  <a:moveTo>
                    <a:pt x="1" y="29"/>
                  </a:moveTo>
                  <a:lnTo>
                    <a:pt x="1" y="2521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lnTo>
                    <a:pt x="12744" y="1"/>
                  </a:ln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29" y="369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9;p24">
              <a:extLst>
                <a:ext uri="{FF2B5EF4-FFF2-40B4-BE49-F238E27FC236}">
                  <a16:creationId xmlns:a16="http://schemas.microsoft.com/office/drawing/2014/main" id="{E557C37C-7FF0-F8D2-A3FF-9CA3578B3F6F}"/>
                </a:ext>
              </a:extLst>
            </p:cNvPr>
            <p:cNvSpPr/>
            <p:nvPr/>
          </p:nvSpPr>
          <p:spPr>
            <a:xfrm>
              <a:off x="4153414" y="3872809"/>
              <a:ext cx="295609" cy="171282"/>
            </a:xfrm>
            <a:custGeom>
              <a:avLst/>
              <a:gdLst/>
              <a:ahLst/>
              <a:cxnLst/>
              <a:rect l="l" t="t" r="r" b="b"/>
              <a:pathLst>
                <a:path w="16765" h="9714" extrusionOk="0">
                  <a:moveTo>
                    <a:pt x="8467" y="1161"/>
                  </a:moveTo>
                  <a:lnTo>
                    <a:pt x="9204" y="1190"/>
                  </a:lnTo>
                  <a:lnTo>
                    <a:pt x="9883" y="1246"/>
                  </a:lnTo>
                  <a:lnTo>
                    <a:pt x="10563" y="1360"/>
                  </a:lnTo>
                  <a:lnTo>
                    <a:pt x="11214" y="1529"/>
                  </a:lnTo>
                  <a:lnTo>
                    <a:pt x="11809" y="1728"/>
                  </a:lnTo>
                  <a:lnTo>
                    <a:pt x="12375" y="1954"/>
                  </a:lnTo>
                  <a:lnTo>
                    <a:pt x="12885" y="2209"/>
                  </a:lnTo>
                  <a:lnTo>
                    <a:pt x="13253" y="2436"/>
                  </a:lnTo>
                  <a:lnTo>
                    <a:pt x="13564" y="2691"/>
                  </a:lnTo>
                  <a:lnTo>
                    <a:pt x="13876" y="2945"/>
                  </a:lnTo>
                  <a:lnTo>
                    <a:pt x="14131" y="3229"/>
                  </a:lnTo>
                  <a:lnTo>
                    <a:pt x="14329" y="3512"/>
                  </a:lnTo>
                  <a:lnTo>
                    <a:pt x="14527" y="3823"/>
                  </a:lnTo>
                  <a:lnTo>
                    <a:pt x="14640" y="4135"/>
                  </a:lnTo>
                  <a:lnTo>
                    <a:pt x="14725" y="4475"/>
                  </a:lnTo>
                  <a:lnTo>
                    <a:pt x="14754" y="4701"/>
                  </a:lnTo>
                  <a:lnTo>
                    <a:pt x="14754" y="4899"/>
                  </a:lnTo>
                  <a:lnTo>
                    <a:pt x="14725" y="5126"/>
                  </a:lnTo>
                  <a:lnTo>
                    <a:pt x="14697" y="5324"/>
                  </a:lnTo>
                  <a:lnTo>
                    <a:pt x="14640" y="5522"/>
                  </a:lnTo>
                  <a:lnTo>
                    <a:pt x="14584" y="5720"/>
                  </a:lnTo>
                  <a:lnTo>
                    <a:pt x="14471" y="5919"/>
                  </a:lnTo>
                  <a:lnTo>
                    <a:pt x="14357" y="6117"/>
                  </a:lnTo>
                  <a:lnTo>
                    <a:pt x="14102" y="6485"/>
                  </a:lnTo>
                  <a:lnTo>
                    <a:pt x="13734" y="6825"/>
                  </a:lnTo>
                  <a:lnTo>
                    <a:pt x="13338" y="7165"/>
                  </a:lnTo>
                  <a:lnTo>
                    <a:pt x="12885" y="7476"/>
                  </a:lnTo>
                  <a:lnTo>
                    <a:pt x="12488" y="7674"/>
                  </a:lnTo>
                  <a:lnTo>
                    <a:pt x="12064" y="7873"/>
                  </a:lnTo>
                  <a:lnTo>
                    <a:pt x="11611" y="8043"/>
                  </a:lnTo>
                  <a:lnTo>
                    <a:pt x="11129" y="8184"/>
                  </a:lnTo>
                  <a:lnTo>
                    <a:pt x="10648" y="8297"/>
                  </a:lnTo>
                  <a:lnTo>
                    <a:pt x="10110" y="8411"/>
                  </a:lnTo>
                  <a:lnTo>
                    <a:pt x="9572" y="8467"/>
                  </a:lnTo>
                  <a:lnTo>
                    <a:pt x="9005" y="8524"/>
                  </a:lnTo>
                  <a:lnTo>
                    <a:pt x="8354" y="8552"/>
                  </a:lnTo>
                  <a:lnTo>
                    <a:pt x="7731" y="8524"/>
                  </a:lnTo>
                  <a:lnTo>
                    <a:pt x="7165" y="8467"/>
                  </a:lnTo>
                  <a:lnTo>
                    <a:pt x="6627" y="8411"/>
                  </a:lnTo>
                  <a:lnTo>
                    <a:pt x="6117" y="8297"/>
                  </a:lnTo>
                  <a:lnTo>
                    <a:pt x="5636" y="8184"/>
                  </a:lnTo>
                  <a:lnTo>
                    <a:pt x="5154" y="8043"/>
                  </a:lnTo>
                  <a:lnTo>
                    <a:pt x="4701" y="7873"/>
                  </a:lnTo>
                  <a:lnTo>
                    <a:pt x="4276" y="7674"/>
                  </a:lnTo>
                  <a:lnTo>
                    <a:pt x="3880" y="7476"/>
                  </a:lnTo>
                  <a:lnTo>
                    <a:pt x="3512" y="7250"/>
                  </a:lnTo>
                  <a:lnTo>
                    <a:pt x="3200" y="6995"/>
                  </a:lnTo>
                  <a:lnTo>
                    <a:pt x="2889" y="6740"/>
                  </a:lnTo>
                  <a:lnTo>
                    <a:pt x="2634" y="6457"/>
                  </a:lnTo>
                  <a:lnTo>
                    <a:pt x="2407" y="6174"/>
                  </a:lnTo>
                  <a:lnTo>
                    <a:pt x="2237" y="5862"/>
                  </a:lnTo>
                  <a:lnTo>
                    <a:pt x="2124" y="5551"/>
                  </a:lnTo>
                  <a:lnTo>
                    <a:pt x="2039" y="5211"/>
                  </a:lnTo>
                  <a:lnTo>
                    <a:pt x="2011" y="5013"/>
                  </a:lnTo>
                  <a:lnTo>
                    <a:pt x="2011" y="4786"/>
                  </a:lnTo>
                  <a:lnTo>
                    <a:pt x="2011" y="4588"/>
                  </a:lnTo>
                  <a:lnTo>
                    <a:pt x="2068" y="4390"/>
                  </a:lnTo>
                  <a:lnTo>
                    <a:pt x="2124" y="4163"/>
                  </a:lnTo>
                  <a:lnTo>
                    <a:pt x="2181" y="3965"/>
                  </a:lnTo>
                  <a:lnTo>
                    <a:pt x="2294" y="3767"/>
                  </a:lnTo>
                  <a:lnTo>
                    <a:pt x="2407" y="3568"/>
                  </a:lnTo>
                  <a:lnTo>
                    <a:pt x="2662" y="3200"/>
                  </a:lnTo>
                  <a:lnTo>
                    <a:pt x="3030" y="2860"/>
                  </a:lnTo>
                  <a:lnTo>
                    <a:pt x="3427" y="2521"/>
                  </a:lnTo>
                  <a:lnTo>
                    <a:pt x="3880" y="2237"/>
                  </a:lnTo>
                  <a:lnTo>
                    <a:pt x="4390" y="1983"/>
                  </a:lnTo>
                  <a:lnTo>
                    <a:pt x="4928" y="1756"/>
                  </a:lnTo>
                  <a:lnTo>
                    <a:pt x="5494" y="1558"/>
                  </a:lnTo>
                  <a:lnTo>
                    <a:pt x="6117" y="1388"/>
                  </a:lnTo>
                  <a:lnTo>
                    <a:pt x="6202" y="1388"/>
                  </a:lnTo>
                  <a:lnTo>
                    <a:pt x="6259" y="1360"/>
                  </a:lnTo>
                  <a:lnTo>
                    <a:pt x="7023" y="1246"/>
                  </a:lnTo>
                  <a:lnTo>
                    <a:pt x="7051" y="1246"/>
                  </a:lnTo>
                  <a:lnTo>
                    <a:pt x="7561" y="1190"/>
                  </a:lnTo>
                  <a:lnTo>
                    <a:pt x="7759" y="1161"/>
                  </a:lnTo>
                  <a:close/>
                  <a:moveTo>
                    <a:pt x="8326" y="0"/>
                  </a:moveTo>
                  <a:lnTo>
                    <a:pt x="7561" y="29"/>
                  </a:lnTo>
                  <a:lnTo>
                    <a:pt x="6825" y="85"/>
                  </a:lnTo>
                  <a:lnTo>
                    <a:pt x="6117" y="199"/>
                  </a:lnTo>
                  <a:lnTo>
                    <a:pt x="5409" y="312"/>
                  </a:lnTo>
                  <a:lnTo>
                    <a:pt x="4758" y="482"/>
                  </a:lnTo>
                  <a:lnTo>
                    <a:pt x="4135" y="680"/>
                  </a:lnTo>
                  <a:lnTo>
                    <a:pt x="3540" y="907"/>
                  </a:lnTo>
                  <a:lnTo>
                    <a:pt x="3002" y="1133"/>
                  </a:lnTo>
                  <a:lnTo>
                    <a:pt x="2492" y="1416"/>
                  </a:lnTo>
                  <a:lnTo>
                    <a:pt x="2152" y="1614"/>
                  </a:lnTo>
                  <a:lnTo>
                    <a:pt x="1869" y="1813"/>
                  </a:lnTo>
                  <a:lnTo>
                    <a:pt x="1586" y="2011"/>
                  </a:lnTo>
                  <a:lnTo>
                    <a:pt x="1331" y="2237"/>
                  </a:lnTo>
                  <a:lnTo>
                    <a:pt x="1105" y="2464"/>
                  </a:lnTo>
                  <a:lnTo>
                    <a:pt x="878" y="2691"/>
                  </a:lnTo>
                  <a:lnTo>
                    <a:pt x="680" y="2945"/>
                  </a:lnTo>
                  <a:lnTo>
                    <a:pt x="510" y="3200"/>
                  </a:lnTo>
                  <a:lnTo>
                    <a:pt x="368" y="3455"/>
                  </a:lnTo>
                  <a:lnTo>
                    <a:pt x="255" y="3710"/>
                  </a:lnTo>
                  <a:lnTo>
                    <a:pt x="142" y="3965"/>
                  </a:lnTo>
                  <a:lnTo>
                    <a:pt x="85" y="4220"/>
                  </a:lnTo>
                  <a:lnTo>
                    <a:pt x="29" y="4503"/>
                  </a:lnTo>
                  <a:lnTo>
                    <a:pt x="0" y="4786"/>
                  </a:lnTo>
                  <a:lnTo>
                    <a:pt x="0" y="5069"/>
                  </a:lnTo>
                  <a:lnTo>
                    <a:pt x="57" y="5352"/>
                  </a:lnTo>
                  <a:lnTo>
                    <a:pt x="114" y="5579"/>
                  </a:lnTo>
                  <a:lnTo>
                    <a:pt x="170" y="5834"/>
                  </a:lnTo>
                  <a:lnTo>
                    <a:pt x="284" y="6060"/>
                  </a:lnTo>
                  <a:lnTo>
                    <a:pt x="397" y="6315"/>
                  </a:lnTo>
                  <a:lnTo>
                    <a:pt x="510" y="6542"/>
                  </a:lnTo>
                  <a:lnTo>
                    <a:pt x="680" y="6768"/>
                  </a:lnTo>
                  <a:lnTo>
                    <a:pt x="850" y="6966"/>
                  </a:lnTo>
                  <a:lnTo>
                    <a:pt x="1020" y="7193"/>
                  </a:lnTo>
                  <a:lnTo>
                    <a:pt x="1445" y="7589"/>
                  </a:lnTo>
                  <a:lnTo>
                    <a:pt x="1926" y="7958"/>
                  </a:lnTo>
                  <a:lnTo>
                    <a:pt x="2464" y="8297"/>
                  </a:lnTo>
                  <a:lnTo>
                    <a:pt x="3087" y="8609"/>
                  </a:lnTo>
                  <a:lnTo>
                    <a:pt x="3710" y="8892"/>
                  </a:lnTo>
                  <a:lnTo>
                    <a:pt x="4418" y="9119"/>
                  </a:lnTo>
                  <a:lnTo>
                    <a:pt x="5126" y="9317"/>
                  </a:lnTo>
                  <a:lnTo>
                    <a:pt x="5890" y="9487"/>
                  </a:lnTo>
                  <a:lnTo>
                    <a:pt x="6683" y="9600"/>
                  </a:lnTo>
                  <a:lnTo>
                    <a:pt x="7504" y="9685"/>
                  </a:lnTo>
                  <a:lnTo>
                    <a:pt x="8354" y="9713"/>
                  </a:lnTo>
                  <a:lnTo>
                    <a:pt x="9204" y="9685"/>
                  </a:lnTo>
                  <a:lnTo>
                    <a:pt x="9940" y="9600"/>
                  </a:lnTo>
                  <a:lnTo>
                    <a:pt x="10648" y="9515"/>
                  </a:lnTo>
                  <a:lnTo>
                    <a:pt x="11327" y="9373"/>
                  </a:lnTo>
                  <a:lnTo>
                    <a:pt x="11979" y="9232"/>
                  </a:lnTo>
                  <a:lnTo>
                    <a:pt x="12630" y="9034"/>
                  </a:lnTo>
                  <a:lnTo>
                    <a:pt x="13196" y="8807"/>
                  </a:lnTo>
                  <a:lnTo>
                    <a:pt x="13763" y="8552"/>
                  </a:lnTo>
                  <a:lnTo>
                    <a:pt x="14272" y="8269"/>
                  </a:lnTo>
                  <a:lnTo>
                    <a:pt x="14584" y="8099"/>
                  </a:lnTo>
                  <a:lnTo>
                    <a:pt x="14895" y="7901"/>
                  </a:lnTo>
                  <a:lnTo>
                    <a:pt x="15150" y="7674"/>
                  </a:lnTo>
                  <a:lnTo>
                    <a:pt x="15433" y="7448"/>
                  </a:lnTo>
                  <a:lnTo>
                    <a:pt x="15660" y="7221"/>
                  </a:lnTo>
                  <a:lnTo>
                    <a:pt x="15886" y="6995"/>
                  </a:lnTo>
                  <a:lnTo>
                    <a:pt x="16056" y="6768"/>
                  </a:lnTo>
                  <a:lnTo>
                    <a:pt x="16226" y="6513"/>
                  </a:lnTo>
                  <a:lnTo>
                    <a:pt x="16396" y="6259"/>
                  </a:lnTo>
                  <a:lnTo>
                    <a:pt x="16509" y="6004"/>
                  </a:lnTo>
                  <a:lnTo>
                    <a:pt x="16594" y="5720"/>
                  </a:lnTo>
                  <a:lnTo>
                    <a:pt x="16679" y="5466"/>
                  </a:lnTo>
                  <a:lnTo>
                    <a:pt x="16736" y="5182"/>
                  </a:lnTo>
                  <a:lnTo>
                    <a:pt x="16764" y="4928"/>
                  </a:lnTo>
                  <a:lnTo>
                    <a:pt x="16736" y="4644"/>
                  </a:lnTo>
                  <a:lnTo>
                    <a:pt x="16708" y="4361"/>
                  </a:lnTo>
                  <a:lnTo>
                    <a:pt x="16651" y="4050"/>
                  </a:lnTo>
                  <a:lnTo>
                    <a:pt x="16538" y="3738"/>
                  </a:lnTo>
                  <a:lnTo>
                    <a:pt x="16396" y="3455"/>
                  </a:lnTo>
                  <a:lnTo>
                    <a:pt x="16226" y="3144"/>
                  </a:lnTo>
                  <a:lnTo>
                    <a:pt x="16028" y="2889"/>
                  </a:lnTo>
                  <a:lnTo>
                    <a:pt x="15830" y="2606"/>
                  </a:lnTo>
                  <a:lnTo>
                    <a:pt x="15575" y="2351"/>
                  </a:lnTo>
                  <a:lnTo>
                    <a:pt x="15292" y="2096"/>
                  </a:lnTo>
                  <a:lnTo>
                    <a:pt x="14839" y="1756"/>
                  </a:lnTo>
                  <a:lnTo>
                    <a:pt x="14301" y="1416"/>
                  </a:lnTo>
                  <a:lnTo>
                    <a:pt x="13763" y="1133"/>
                  </a:lnTo>
                  <a:lnTo>
                    <a:pt x="13140" y="850"/>
                  </a:lnTo>
                  <a:lnTo>
                    <a:pt x="12545" y="623"/>
                  </a:lnTo>
                  <a:lnTo>
                    <a:pt x="11894" y="453"/>
                  </a:lnTo>
                  <a:lnTo>
                    <a:pt x="11214" y="284"/>
                  </a:lnTo>
                  <a:lnTo>
                    <a:pt x="10534" y="170"/>
                  </a:lnTo>
                  <a:lnTo>
                    <a:pt x="9827" y="57"/>
                  </a:lnTo>
                  <a:lnTo>
                    <a:pt x="9090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0;p24">
              <a:extLst>
                <a:ext uri="{FF2B5EF4-FFF2-40B4-BE49-F238E27FC236}">
                  <a16:creationId xmlns:a16="http://schemas.microsoft.com/office/drawing/2014/main" id="{B1F64524-0A9A-7A8B-C7B5-68B2BB681DBE}"/>
                </a:ext>
              </a:extLst>
            </p:cNvPr>
            <p:cNvSpPr/>
            <p:nvPr/>
          </p:nvSpPr>
          <p:spPr>
            <a:xfrm>
              <a:off x="4153414" y="3872809"/>
              <a:ext cx="295609" cy="171282"/>
            </a:xfrm>
            <a:custGeom>
              <a:avLst/>
              <a:gdLst/>
              <a:ahLst/>
              <a:cxnLst/>
              <a:rect l="l" t="t" r="r" b="b"/>
              <a:pathLst>
                <a:path w="16765" h="9714" fill="none" extrusionOk="0">
                  <a:moveTo>
                    <a:pt x="2492" y="1416"/>
                  </a:moveTo>
                  <a:lnTo>
                    <a:pt x="2492" y="1416"/>
                  </a:lnTo>
                  <a:lnTo>
                    <a:pt x="3002" y="1133"/>
                  </a:lnTo>
                  <a:lnTo>
                    <a:pt x="3540" y="907"/>
                  </a:lnTo>
                  <a:lnTo>
                    <a:pt x="4135" y="680"/>
                  </a:lnTo>
                  <a:lnTo>
                    <a:pt x="4758" y="482"/>
                  </a:lnTo>
                  <a:lnTo>
                    <a:pt x="5409" y="312"/>
                  </a:lnTo>
                  <a:lnTo>
                    <a:pt x="6117" y="199"/>
                  </a:lnTo>
                  <a:lnTo>
                    <a:pt x="6825" y="85"/>
                  </a:lnTo>
                  <a:lnTo>
                    <a:pt x="7561" y="29"/>
                  </a:lnTo>
                  <a:lnTo>
                    <a:pt x="7561" y="29"/>
                  </a:lnTo>
                  <a:lnTo>
                    <a:pt x="8326" y="0"/>
                  </a:lnTo>
                  <a:lnTo>
                    <a:pt x="9090" y="0"/>
                  </a:lnTo>
                  <a:lnTo>
                    <a:pt x="9827" y="57"/>
                  </a:lnTo>
                  <a:lnTo>
                    <a:pt x="10534" y="170"/>
                  </a:lnTo>
                  <a:lnTo>
                    <a:pt x="11214" y="284"/>
                  </a:lnTo>
                  <a:lnTo>
                    <a:pt x="11894" y="453"/>
                  </a:lnTo>
                  <a:lnTo>
                    <a:pt x="12545" y="623"/>
                  </a:lnTo>
                  <a:lnTo>
                    <a:pt x="13140" y="850"/>
                  </a:lnTo>
                  <a:lnTo>
                    <a:pt x="13140" y="850"/>
                  </a:lnTo>
                  <a:lnTo>
                    <a:pt x="13763" y="1133"/>
                  </a:lnTo>
                  <a:lnTo>
                    <a:pt x="14301" y="1416"/>
                  </a:lnTo>
                  <a:lnTo>
                    <a:pt x="14839" y="1756"/>
                  </a:lnTo>
                  <a:lnTo>
                    <a:pt x="15292" y="2096"/>
                  </a:lnTo>
                  <a:lnTo>
                    <a:pt x="15292" y="2096"/>
                  </a:lnTo>
                  <a:lnTo>
                    <a:pt x="15575" y="2351"/>
                  </a:lnTo>
                  <a:lnTo>
                    <a:pt x="15830" y="2606"/>
                  </a:lnTo>
                  <a:lnTo>
                    <a:pt x="16028" y="2889"/>
                  </a:lnTo>
                  <a:lnTo>
                    <a:pt x="16226" y="3144"/>
                  </a:lnTo>
                  <a:lnTo>
                    <a:pt x="16396" y="3455"/>
                  </a:lnTo>
                  <a:lnTo>
                    <a:pt x="16538" y="3738"/>
                  </a:lnTo>
                  <a:lnTo>
                    <a:pt x="16651" y="4050"/>
                  </a:lnTo>
                  <a:lnTo>
                    <a:pt x="16708" y="4361"/>
                  </a:lnTo>
                  <a:lnTo>
                    <a:pt x="16708" y="4361"/>
                  </a:lnTo>
                  <a:lnTo>
                    <a:pt x="16736" y="4644"/>
                  </a:lnTo>
                  <a:lnTo>
                    <a:pt x="16764" y="4928"/>
                  </a:lnTo>
                  <a:lnTo>
                    <a:pt x="16736" y="5182"/>
                  </a:lnTo>
                  <a:lnTo>
                    <a:pt x="16679" y="5466"/>
                  </a:lnTo>
                  <a:lnTo>
                    <a:pt x="16594" y="5720"/>
                  </a:lnTo>
                  <a:lnTo>
                    <a:pt x="16509" y="6004"/>
                  </a:lnTo>
                  <a:lnTo>
                    <a:pt x="16396" y="6259"/>
                  </a:lnTo>
                  <a:lnTo>
                    <a:pt x="16226" y="6513"/>
                  </a:lnTo>
                  <a:lnTo>
                    <a:pt x="16056" y="6768"/>
                  </a:lnTo>
                  <a:lnTo>
                    <a:pt x="15886" y="6995"/>
                  </a:lnTo>
                  <a:lnTo>
                    <a:pt x="15660" y="7221"/>
                  </a:lnTo>
                  <a:lnTo>
                    <a:pt x="15433" y="7448"/>
                  </a:lnTo>
                  <a:lnTo>
                    <a:pt x="15150" y="7674"/>
                  </a:lnTo>
                  <a:lnTo>
                    <a:pt x="14895" y="7901"/>
                  </a:lnTo>
                  <a:lnTo>
                    <a:pt x="14584" y="8099"/>
                  </a:lnTo>
                  <a:lnTo>
                    <a:pt x="14272" y="8269"/>
                  </a:lnTo>
                  <a:lnTo>
                    <a:pt x="14272" y="8269"/>
                  </a:lnTo>
                  <a:lnTo>
                    <a:pt x="13763" y="8552"/>
                  </a:lnTo>
                  <a:lnTo>
                    <a:pt x="13196" y="8807"/>
                  </a:lnTo>
                  <a:lnTo>
                    <a:pt x="12630" y="9034"/>
                  </a:lnTo>
                  <a:lnTo>
                    <a:pt x="11979" y="9232"/>
                  </a:lnTo>
                  <a:lnTo>
                    <a:pt x="11327" y="9373"/>
                  </a:lnTo>
                  <a:lnTo>
                    <a:pt x="10648" y="9515"/>
                  </a:lnTo>
                  <a:lnTo>
                    <a:pt x="9940" y="9600"/>
                  </a:lnTo>
                  <a:lnTo>
                    <a:pt x="9204" y="9685"/>
                  </a:lnTo>
                  <a:lnTo>
                    <a:pt x="9204" y="9685"/>
                  </a:lnTo>
                  <a:lnTo>
                    <a:pt x="8354" y="9713"/>
                  </a:lnTo>
                  <a:lnTo>
                    <a:pt x="7504" y="9685"/>
                  </a:lnTo>
                  <a:lnTo>
                    <a:pt x="6683" y="9600"/>
                  </a:lnTo>
                  <a:lnTo>
                    <a:pt x="5890" y="9487"/>
                  </a:lnTo>
                  <a:lnTo>
                    <a:pt x="5126" y="9317"/>
                  </a:lnTo>
                  <a:lnTo>
                    <a:pt x="4418" y="9119"/>
                  </a:lnTo>
                  <a:lnTo>
                    <a:pt x="3710" y="8892"/>
                  </a:lnTo>
                  <a:lnTo>
                    <a:pt x="3087" y="8609"/>
                  </a:lnTo>
                  <a:lnTo>
                    <a:pt x="2464" y="8297"/>
                  </a:lnTo>
                  <a:lnTo>
                    <a:pt x="1926" y="7958"/>
                  </a:lnTo>
                  <a:lnTo>
                    <a:pt x="1445" y="7589"/>
                  </a:lnTo>
                  <a:lnTo>
                    <a:pt x="1020" y="7193"/>
                  </a:lnTo>
                  <a:lnTo>
                    <a:pt x="850" y="6966"/>
                  </a:lnTo>
                  <a:lnTo>
                    <a:pt x="680" y="6768"/>
                  </a:lnTo>
                  <a:lnTo>
                    <a:pt x="510" y="6542"/>
                  </a:lnTo>
                  <a:lnTo>
                    <a:pt x="397" y="6315"/>
                  </a:lnTo>
                  <a:lnTo>
                    <a:pt x="284" y="6060"/>
                  </a:lnTo>
                  <a:lnTo>
                    <a:pt x="170" y="5834"/>
                  </a:lnTo>
                  <a:lnTo>
                    <a:pt x="114" y="5579"/>
                  </a:lnTo>
                  <a:lnTo>
                    <a:pt x="57" y="5352"/>
                  </a:lnTo>
                  <a:lnTo>
                    <a:pt x="57" y="5352"/>
                  </a:lnTo>
                  <a:lnTo>
                    <a:pt x="0" y="5069"/>
                  </a:lnTo>
                  <a:lnTo>
                    <a:pt x="0" y="4786"/>
                  </a:lnTo>
                  <a:lnTo>
                    <a:pt x="29" y="4503"/>
                  </a:lnTo>
                  <a:lnTo>
                    <a:pt x="85" y="4220"/>
                  </a:lnTo>
                  <a:lnTo>
                    <a:pt x="142" y="3965"/>
                  </a:lnTo>
                  <a:lnTo>
                    <a:pt x="255" y="3710"/>
                  </a:lnTo>
                  <a:lnTo>
                    <a:pt x="368" y="3455"/>
                  </a:lnTo>
                  <a:lnTo>
                    <a:pt x="510" y="3200"/>
                  </a:lnTo>
                  <a:lnTo>
                    <a:pt x="680" y="2945"/>
                  </a:lnTo>
                  <a:lnTo>
                    <a:pt x="878" y="2691"/>
                  </a:lnTo>
                  <a:lnTo>
                    <a:pt x="1105" y="2464"/>
                  </a:lnTo>
                  <a:lnTo>
                    <a:pt x="1331" y="2237"/>
                  </a:lnTo>
                  <a:lnTo>
                    <a:pt x="1586" y="2011"/>
                  </a:lnTo>
                  <a:lnTo>
                    <a:pt x="1869" y="1813"/>
                  </a:lnTo>
                  <a:lnTo>
                    <a:pt x="2152" y="1614"/>
                  </a:lnTo>
                  <a:lnTo>
                    <a:pt x="2492" y="14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1;p24">
              <a:extLst>
                <a:ext uri="{FF2B5EF4-FFF2-40B4-BE49-F238E27FC236}">
                  <a16:creationId xmlns:a16="http://schemas.microsoft.com/office/drawing/2014/main" id="{D8BFE574-8632-459E-199E-7F15B2742BE0}"/>
                </a:ext>
              </a:extLst>
            </p:cNvPr>
            <p:cNvSpPr/>
            <p:nvPr/>
          </p:nvSpPr>
          <p:spPr>
            <a:xfrm>
              <a:off x="4188856" y="3893281"/>
              <a:ext cx="224709" cy="130339"/>
            </a:xfrm>
            <a:custGeom>
              <a:avLst/>
              <a:gdLst/>
              <a:ahLst/>
              <a:cxnLst/>
              <a:rect l="l" t="t" r="r" b="b"/>
              <a:pathLst>
                <a:path w="12744" h="7392" fill="none" extrusionOk="0">
                  <a:moveTo>
                    <a:pt x="5721" y="7363"/>
                  </a:moveTo>
                  <a:lnTo>
                    <a:pt x="5721" y="7363"/>
                  </a:lnTo>
                  <a:lnTo>
                    <a:pt x="6344" y="7391"/>
                  </a:lnTo>
                  <a:lnTo>
                    <a:pt x="6995" y="7363"/>
                  </a:lnTo>
                  <a:lnTo>
                    <a:pt x="6995" y="7363"/>
                  </a:lnTo>
                  <a:lnTo>
                    <a:pt x="7562" y="7306"/>
                  </a:lnTo>
                  <a:lnTo>
                    <a:pt x="8100" y="7250"/>
                  </a:lnTo>
                  <a:lnTo>
                    <a:pt x="8638" y="7136"/>
                  </a:lnTo>
                  <a:lnTo>
                    <a:pt x="9119" y="7023"/>
                  </a:lnTo>
                  <a:lnTo>
                    <a:pt x="9601" y="6882"/>
                  </a:lnTo>
                  <a:lnTo>
                    <a:pt x="10054" y="6712"/>
                  </a:lnTo>
                  <a:lnTo>
                    <a:pt x="10478" y="6513"/>
                  </a:lnTo>
                  <a:lnTo>
                    <a:pt x="10875" y="6315"/>
                  </a:lnTo>
                  <a:lnTo>
                    <a:pt x="10875" y="6315"/>
                  </a:lnTo>
                  <a:lnTo>
                    <a:pt x="11328" y="6004"/>
                  </a:lnTo>
                  <a:lnTo>
                    <a:pt x="11724" y="5664"/>
                  </a:lnTo>
                  <a:lnTo>
                    <a:pt x="12092" y="5324"/>
                  </a:lnTo>
                  <a:lnTo>
                    <a:pt x="12347" y="4956"/>
                  </a:lnTo>
                  <a:lnTo>
                    <a:pt x="12461" y="4758"/>
                  </a:lnTo>
                  <a:lnTo>
                    <a:pt x="12574" y="4559"/>
                  </a:lnTo>
                  <a:lnTo>
                    <a:pt x="12630" y="4361"/>
                  </a:lnTo>
                  <a:lnTo>
                    <a:pt x="12687" y="4163"/>
                  </a:lnTo>
                  <a:lnTo>
                    <a:pt x="12715" y="3965"/>
                  </a:lnTo>
                  <a:lnTo>
                    <a:pt x="12744" y="3738"/>
                  </a:lnTo>
                  <a:lnTo>
                    <a:pt x="12744" y="3540"/>
                  </a:lnTo>
                  <a:lnTo>
                    <a:pt x="12715" y="3314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365" y="793"/>
                  </a:lnTo>
                  <a:lnTo>
                    <a:pt x="9799" y="567"/>
                  </a:lnTo>
                  <a:lnTo>
                    <a:pt x="9204" y="368"/>
                  </a:lnTo>
                  <a:lnTo>
                    <a:pt x="8553" y="199"/>
                  </a:lnTo>
                  <a:lnTo>
                    <a:pt x="7873" y="85"/>
                  </a:lnTo>
                  <a:lnTo>
                    <a:pt x="7194" y="29"/>
                  </a:lnTo>
                  <a:lnTo>
                    <a:pt x="6457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870" y="1076"/>
                  </a:lnTo>
                  <a:lnTo>
                    <a:pt x="1417" y="1360"/>
                  </a:lnTo>
                  <a:lnTo>
                    <a:pt x="1020" y="1699"/>
                  </a:lnTo>
                  <a:lnTo>
                    <a:pt x="652" y="2039"/>
                  </a:lnTo>
                  <a:lnTo>
                    <a:pt x="397" y="2407"/>
                  </a:lnTo>
                  <a:lnTo>
                    <a:pt x="284" y="2606"/>
                  </a:lnTo>
                  <a:lnTo>
                    <a:pt x="171" y="2804"/>
                  </a:lnTo>
                  <a:lnTo>
                    <a:pt x="114" y="3002"/>
                  </a:lnTo>
                  <a:lnTo>
                    <a:pt x="58" y="3229"/>
                  </a:lnTo>
                  <a:lnTo>
                    <a:pt x="1" y="3427"/>
                  </a:lnTo>
                  <a:lnTo>
                    <a:pt x="1" y="3625"/>
                  </a:lnTo>
                  <a:lnTo>
                    <a:pt x="1" y="3852"/>
                  </a:lnTo>
                  <a:lnTo>
                    <a:pt x="29" y="4050"/>
                  </a:lnTo>
                  <a:lnTo>
                    <a:pt x="29" y="4050"/>
                  </a:lnTo>
                  <a:lnTo>
                    <a:pt x="114" y="4390"/>
                  </a:lnTo>
                  <a:lnTo>
                    <a:pt x="227" y="4701"/>
                  </a:lnTo>
                  <a:lnTo>
                    <a:pt x="397" y="5013"/>
                  </a:lnTo>
                  <a:lnTo>
                    <a:pt x="624" y="5296"/>
                  </a:lnTo>
                  <a:lnTo>
                    <a:pt x="879" y="5579"/>
                  </a:lnTo>
                  <a:lnTo>
                    <a:pt x="1190" y="5834"/>
                  </a:lnTo>
                  <a:lnTo>
                    <a:pt x="1502" y="6089"/>
                  </a:lnTo>
                  <a:lnTo>
                    <a:pt x="1870" y="6315"/>
                  </a:lnTo>
                  <a:lnTo>
                    <a:pt x="1870" y="6315"/>
                  </a:lnTo>
                  <a:lnTo>
                    <a:pt x="2266" y="6513"/>
                  </a:lnTo>
                  <a:lnTo>
                    <a:pt x="2691" y="6712"/>
                  </a:lnTo>
                  <a:lnTo>
                    <a:pt x="3144" y="6882"/>
                  </a:lnTo>
                  <a:lnTo>
                    <a:pt x="3626" y="7023"/>
                  </a:lnTo>
                  <a:lnTo>
                    <a:pt x="4107" y="7136"/>
                  </a:lnTo>
                  <a:lnTo>
                    <a:pt x="4617" y="7250"/>
                  </a:lnTo>
                  <a:lnTo>
                    <a:pt x="5155" y="7306"/>
                  </a:lnTo>
                  <a:lnTo>
                    <a:pt x="5721" y="73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;p24">
              <a:extLst>
                <a:ext uri="{FF2B5EF4-FFF2-40B4-BE49-F238E27FC236}">
                  <a16:creationId xmlns:a16="http://schemas.microsoft.com/office/drawing/2014/main" id="{F7C2CE10-358A-3A64-1FC5-D8DF4A61EDB6}"/>
                </a:ext>
              </a:extLst>
            </p:cNvPr>
            <p:cNvSpPr/>
            <p:nvPr/>
          </p:nvSpPr>
          <p:spPr>
            <a:xfrm>
              <a:off x="4188856" y="3893281"/>
              <a:ext cx="224709" cy="130339"/>
            </a:xfrm>
            <a:custGeom>
              <a:avLst/>
              <a:gdLst/>
              <a:ahLst/>
              <a:cxnLst/>
              <a:rect l="l" t="t" r="r" b="b"/>
              <a:pathLst>
                <a:path w="12744" h="7392" extrusionOk="0">
                  <a:moveTo>
                    <a:pt x="5749" y="0"/>
                  </a:moveTo>
                  <a:lnTo>
                    <a:pt x="5551" y="29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682"/>
                  </a:lnTo>
                  <a:lnTo>
                    <a:pt x="29" y="4050"/>
                  </a:lnTo>
                  <a:lnTo>
                    <a:pt x="114" y="4390"/>
                  </a:lnTo>
                  <a:lnTo>
                    <a:pt x="227" y="4701"/>
                  </a:lnTo>
                  <a:lnTo>
                    <a:pt x="397" y="5013"/>
                  </a:lnTo>
                  <a:lnTo>
                    <a:pt x="624" y="5296"/>
                  </a:lnTo>
                  <a:lnTo>
                    <a:pt x="879" y="5579"/>
                  </a:lnTo>
                  <a:lnTo>
                    <a:pt x="1190" y="5834"/>
                  </a:lnTo>
                  <a:lnTo>
                    <a:pt x="1502" y="6089"/>
                  </a:lnTo>
                  <a:lnTo>
                    <a:pt x="1870" y="6315"/>
                  </a:lnTo>
                  <a:lnTo>
                    <a:pt x="2266" y="6513"/>
                  </a:lnTo>
                  <a:lnTo>
                    <a:pt x="2691" y="6712"/>
                  </a:lnTo>
                  <a:lnTo>
                    <a:pt x="3144" y="6882"/>
                  </a:lnTo>
                  <a:lnTo>
                    <a:pt x="3626" y="7023"/>
                  </a:lnTo>
                  <a:lnTo>
                    <a:pt x="4107" y="7136"/>
                  </a:lnTo>
                  <a:lnTo>
                    <a:pt x="4617" y="7250"/>
                  </a:lnTo>
                  <a:lnTo>
                    <a:pt x="5155" y="7306"/>
                  </a:lnTo>
                  <a:lnTo>
                    <a:pt x="5721" y="7363"/>
                  </a:lnTo>
                  <a:lnTo>
                    <a:pt x="6344" y="7391"/>
                  </a:lnTo>
                  <a:lnTo>
                    <a:pt x="6995" y="7363"/>
                  </a:lnTo>
                  <a:lnTo>
                    <a:pt x="7562" y="7306"/>
                  </a:lnTo>
                  <a:lnTo>
                    <a:pt x="8100" y="7250"/>
                  </a:lnTo>
                  <a:lnTo>
                    <a:pt x="8638" y="7136"/>
                  </a:lnTo>
                  <a:lnTo>
                    <a:pt x="9119" y="7023"/>
                  </a:lnTo>
                  <a:lnTo>
                    <a:pt x="9601" y="6882"/>
                  </a:lnTo>
                  <a:lnTo>
                    <a:pt x="10054" y="6712"/>
                  </a:lnTo>
                  <a:lnTo>
                    <a:pt x="10478" y="6513"/>
                  </a:lnTo>
                  <a:lnTo>
                    <a:pt x="10875" y="6315"/>
                  </a:lnTo>
                  <a:lnTo>
                    <a:pt x="11271" y="6032"/>
                  </a:lnTo>
                  <a:lnTo>
                    <a:pt x="11639" y="5749"/>
                  </a:lnTo>
                  <a:lnTo>
                    <a:pt x="11979" y="5437"/>
                  </a:lnTo>
                  <a:lnTo>
                    <a:pt x="12234" y="5126"/>
                  </a:lnTo>
                  <a:lnTo>
                    <a:pt x="12461" y="4786"/>
                  </a:lnTo>
                  <a:lnTo>
                    <a:pt x="12602" y="4418"/>
                  </a:lnTo>
                  <a:lnTo>
                    <a:pt x="12715" y="4050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422" y="822"/>
                  </a:lnTo>
                  <a:lnTo>
                    <a:pt x="9912" y="623"/>
                  </a:lnTo>
                  <a:lnTo>
                    <a:pt x="9402" y="425"/>
                  </a:lnTo>
                  <a:lnTo>
                    <a:pt x="8836" y="284"/>
                  </a:lnTo>
                  <a:lnTo>
                    <a:pt x="8270" y="142"/>
                  </a:lnTo>
                  <a:lnTo>
                    <a:pt x="7647" y="57"/>
                  </a:lnTo>
                  <a:lnTo>
                    <a:pt x="7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3;p24">
              <a:extLst>
                <a:ext uri="{FF2B5EF4-FFF2-40B4-BE49-F238E27FC236}">
                  <a16:creationId xmlns:a16="http://schemas.microsoft.com/office/drawing/2014/main" id="{9B0569EA-8BA4-EFC1-11B8-7EABA3779682}"/>
                </a:ext>
              </a:extLst>
            </p:cNvPr>
            <p:cNvSpPr/>
            <p:nvPr/>
          </p:nvSpPr>
          <p:spPr>
            <a:xfrm>
              <a:off x="4188856" y="3893281"/>
              <a:ext cx="224709" cy="130339"/>
            </a:xfrm>
            <a:custGeom>
              <a:avLst/>
              <a:gdLst/>
              <a:ahLst/>
              <a:cxnLst/>
              <a:rect l="l" t="t" r="r" b="b"/>
              <a:pathLst>
                <a:path w="12744" h="7392" fill="none" extrusionOk="0">
                  <a:moveTo>
                    <a:pt x="6401" y="0"/>
                  </a:moveTo>
                  <a:lnTo>
                    <a:pt x="6401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682"/>
                  </a:lnTo>
                  <a:lnTo>
                    <a:pt x="1" y="3682"/>
                  </a:lnTo>
                  <a:lnTo>
                    <a:pt x="29" y="4050"/>
                  </a:lnTo>
                  <a:lnTo>
                    <a:pt x="29" y="4050"/>
                  </a:lnTo>
                  <a:lnTo>
                    <a:pt x="114" y="4390"/>
                  </a:lnTo>
                  <a:lnTo>
                    <a:pt x="227" y="4701"/>
                  </a:lnTo>
                  <a:lnTo>
                    <a:pt x="397" y="5013"/>
                  </a:lnTo>
                  <a:lnTo>
                    <a:pt x="624" y="5296"/>
                  </a:lnTo>
                  <a:lnTo>
                    <a:pt x="879" y="5579"/>
                  </a:lnTo>
                  <a:lnTo>
                    <a:pt x="1190" y="5834"/>
                  </a:lnTo>
                  <a:lnTo>
                    <a:pt x="1502" y="6089"/>
                  </a:lnTo>
                  <a:lnTo>
                    <a:pt x="1870" y="6315"/>
                  </a:lnTo>
                  <a:lnTo>
                    <a:pt x="1870" y="6315"/>
                  </a:lnTo>
                  <a:lnTo>
                    <a:pt x="2266" y="6513"/>
                  </a:lnTo>
                  <a:lnTo>
                    <a:pt x="2691" y="6712"/>
                  </a:lnTo>
                  <a:lnTo>
                    <a:pt x="3144" y="6882"/>
                  </a:lnTo>
                  <a:lnTo>
                    <a:pt x="3626" y="7023"/>
                  </a:lnTo>
                  <a:lnTo>
                    <a:pt x="4107" y="7136"/>
                  </a:lnTo>
                  <a:lnTo>
                    <a:pt x="4617" y="7250"/>
                  </a:lnTo>
                  <a:lnTo>
                    <a:pt x="5155" y="7306"/>
                  </a:lnTo>
                  <a:lnTo>
                    <a:pt x="5721" y="7363"/>
                  </a:lnTo>
                  <a:lnTo>
                    <a:pt x="5721" y="7363"/>
                  </a:lnTo>
                  <a:lnTo>
                    <a:pt x="6344" y="7391"/>
                  </a:lnTo>
                  <a:lnTo>
                    <a:pt x="6344" y="7391"/>
                  </a:lnTo>
                  <a:lnTo>
                    <a:pt x="6995" y="7363"/>
                  </a:lnTo>
                  <a:lnTo>
                    <a:pt x="6995" y="7363"/>
                  </a:lnTo>
                  <a:lnTo>
                    <a:pt x="7562" y="7306"/>
                  </a:lnTo>
                  <a:lnTo>
                    <a:pt x="8100" y="7250"/>
                  </a:lnTo>
                  <a:lnTo>
                    <a:pt x="8638" y="7136"/>
                  </a:lnTo>
                  <a:lnTo>
                    <a:pt x="9119" y="7023"/>
                  </a:lnTo>
                  <a:lnTo>
                    <a:pt x="9601" y="6882"/>
                  </a:lnTo>
                  <a:lnTo>
                    <a:pt x="10054" y="6712"/>
                  </a:lnTo>
                  <a:lnTo>
                    <a:pt x="10478" y="6513"/>
                  </a:lnTo>
                  <a:lnTo>
                    <a:pt x="10875" y="6315"/>
                  </a:lnTo>
                  <a:lnTo>
                    <a:pt x="10875" y="6315"/>
                  </a:lnTo>
                  <a:lnTo>
                    <a:pt x="11271" y="6032"/>
                  </a:lnTo>
                  <a:lnTo>
                    <a:pt x="11639" y="5749"/>
                  </a:lnTo>
                  <a:lnTo>
                    <a:pt x="11979" y="5437"/>
                  </a:lnTo>
                  <a:lnTo>
                    <a:pt x="12234" y="5126"/>
                  </a:lnTo>
                  <a:lnTo>
                    <a:pt x="12461" y="4786"/>
                  </a:lnTo>
                  <a:lnTo>
                    <a:pt x="12602" y="4418"/>
                  </a:lnTo>
                  <a:lnTo>
                    <a:pt x="12715" y="4050"/>
                  </a:lnTo>
                  <a:lnTo>
                    <a:pt x="12744" y="3682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422" y="822"/>
                  </a:lnTo>
                  <a:lnTo>
                    <a:pt x="9912" y="623"/>
                  </a:lnTo>
                  <a:lnTo>
                    <a:pt x="9402" y="425"/>
                  </a:lnTo>
                  <a:lnTo>
                    <a:pt x="8836" y="284"/>
                  </a:lnTo>
                  <a:lnTo>
                    <a:pt x="8270" y="142"/>
                  </a:lnTo>
                  <a:lnTo>
                    <a:pt x="7647" y="57"/>
                  </a:lnTo>
                  <a:lnTo>
                    <a:pt x="7024" y="0"/>
                  </a:lnTo>
                  <a:lnTo>
                    <a:pt x="64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4;p24">
              <a:extLst>
                <a:ext uri="{FF2B5EF4-FFF2-40B4-BE49-F238E27FC236}">
                  <a16:creationId xmlns:a16="http://schemas.microsoft.com/office/drawing/2014/main" id="{F3F81D6D-FD90-9C33-BA13-3A3D2DE5DBB8}"/>
                </a:ext>
              </a:extLst>
            </p:cNvPr>
            <p:cNvSpPr/>
            <p:nvPr/>
          </p:nvSpPr>
          <p:spPr>
            <a:xfrm>
              <a:off x="4154402" y="3958189"/>
              <a:ext cx="294621" cy="129846"/>
            </a:xfrm>
            <a:custGeom>
              <a:avLst/>
              <a:gdLst/>
              <a:ahLst/>
              <a:cxnLst/>
              <a:rect l="l" t="t" r="r" b="b"/>
              <a:pathLst>
                <a:path w="16709" h="7364" extrusionOk="0">
                  <a:moveTo>
                    <a:pt x="16708" y="1"/>
                  </a:moveTo>
                  <a:lnTo>
                    <a:pt x="16680" y="227"/>
                  </a:lnTo>
                  <a:lnTo>
                    <a:pt x="16652" y="482"/>
                  </a:lnTo>
                  <a:lnTo>
                    <a:pt x="16595" y="737"/>
                  </a:lnTo>
                  <a:lnTo>
                    <a:pt x="16538" y="963"/>
                  </a:lnTo>
                  <a:lnTo>
                    <a:pt x="16425" y="1190"/>
                  </a:lnTo>
                  <a:lnTo>
                    <a:pt x="16312" y="1445"/>
                  </a:lnTo>
                  <a:lnTo>
                    <a:pt x="16199" y="1671"/>
                  </a:lnTo>
                  <a:lnTo>
                    <a:pt x="16029" y="1870"/>
                  </a:lnTo>
                  <a:lnTo>
                    <a:pt x="15859" y="2096"/>
                  </a:lnTo>
                  <a:lnTo>
                    <a:pt x="15689" y="2294"/>
                  </a:lnTo>
                  <a:lnTo>
                    <a:pt x="15264" y="2719"/>
                  </a:lnTo>
                  <a:lnTo>
                    <a:pt x="14754" y="3087"/>
                  </a:lnTo>
                  <a:lnTo>
                    <a:pt x="14216" y="3427"/>
                  </a:lnTo>
                  <a:lnTo>
                    <a:pt x="13707" y="3710"/>
                  </a:lnTo>
                  <a:lnTo>
                    <a:pt x="13140" y="3965"/>
                  </a:lnTo>
                  <a:lnTo>
                    <a:pt x="12574" y="4192"/>
                  </a:lnTo>
                  <a:lnTo>
                    <a:pt x="11923" y="4390"/>
                  </a:lnTo>
                  <a:lnTo>
                    <a:pt x="11271" y="4531"/>
                  </a:lnTo>
                  <a:lnTo>
                    <a:pt x="10592" y="4673"/>
                  </a:lnTo>
                  <a:lnTo>
                    <a:pt x="9884" y="4758"/>
                  </a:lnTo>
                  <a:lnTo>
                    <a:pt x="9148" y="4843"/>
                  </a:lnTo>
                  <a:lnTo>
                    <a:pt x="8298" y="4871"/>
                  </a:lnTo>
                  <a:lnTo>
                    <a:pt x="7448" y="4843"/>
                  </a:lnTo>
                  <a:lnTo>
                    <a:pt x="6627" y="4758"/>
                  </a:lnTo>
                  <a:lnTo>
                    <a:pt x="5834" y="4645"/>
                  </a:lnTo>
                  <a:lnTo>
                    <a:pt x="5070" y="4475"/>
                  </a:lnTo>
                  <a:lnTo>
                    <a:pt x="4362" y="4277"/>
                  </a:lnTo>
                  <a:lnTo>
                    <a:pt x="3654" y="4050"/>
                  </a:lnTo>
                  <a:lnTo>
                    <a:pt x="3031" y="3767"/>
                  </a:lnTo>
                  <a:lnTo>
                    <a:pt x="2408" y="3455"/>
                  </a:lnTo>
                  <a:lnTo>
                    <a:pt x="1870" y="3116"/>
                  </a:lnTo>
                  <a:lnTo>
                    <a:pt x="1389" y="2747"/>
                  </a:lnTo>
                  <a:lnTo>
                    <a:pt x="964" y="2351"/>
                  </a:lnTo>
                  <a:lnTo>
                    <a:pt x="794" y="2124"/>
                  </a:lnTo>
                  <a:lnTo>
                    <a:pt x="624" y="1926"/>
                  </a:lnTo>
                  <a:lnTo>
                    <a:pt x="454" y="1700"/>
                  </a:lnTo>
                  <a:lnTo>
                    <a:pt x="341" y="1473"/>
                  </a:lnTo>
                  <a:lnTo>
                    <a:pt x="228" y="1218"/>
                  </a:lnTo>
                  <a:lnTo>
                    <a:pt x="114" y="992"/>
                  </a:lnTo>
                  <a:lnTo>
                    <a:pt x="58" y="737"/>
                  </a:lnTo>
                  <a:lnTo>
                    <a:pt x="1" y="510"/>
                  </a:lnTo>
                  <a:lnTo>
                    <a:pt x="1" y="3002"/>
                  </a:lnTo>
                  <a:lnTo>
                    <a:pt x="58" y="3229"/>
                  </a:lnTo>
                  <a:lnTo>
                    <a:pt x="114" y="3484"/>
                  </a:lnTo>
                  <a:lnTo>
                    <a:pt x="228" y="3710"/>
                  </a:lnTo>
                  <a:lnTo>
                    <a:pt x="341" y="3965"/>
                  </a:lnTo>
                  <a:lnTo>
                    <a:pt x="454" y="4192"/>
                  </a:lnTo>
                  <a:lnTo>
                    <a:pt x="624" y="4418"/>
                  </a:lnTo>
                  <a:lnTo>
                    <a:pt x="794" y="4616"/>
                  </a:lnTo>
                  <a:lnTo>
                    <a:pt x="964" y="4843"/>
                  </a:lnTo>
                  <a:lnTo>
                    <a:pt x="1389" y="5239"/>
                  </a:lnTo>
                  <a:lnTo>
                    <a:pt x="1898" y="5608"/>
                  </a:lnTo>
                  <a:lnTo>
                    <a:pt x="2436" y="5947"/>
                  </a:lnTo>
                  <a:lnTo>
                    <a:pt x="3031" y="6259"/>
                  </a:lnTo>
                  <a:lnTo>
                    <a:pt x="3682" y="6542"/>
                  </a:lnTo>
                  <a:lnTo>
                    <a:pt x="4362" y="6769"/>
                  </a:lnTo>
                  <a:lnTo>
                    <a:pt x="5098" y="6967"/>
                  </a:lnTo>
                  <a:lnTo>
                    <a:pt x="5863" y="7137"/>
                  </a:lnTo>
                  <a:lnTo>
                    <a:pt x="6656" y="7250"/>
                  </a:lnTo>
                  <a:lnTo>
                    <a:pt x="7448" y="7335"/>
                  </a:lnTo>
                  <a:lnTo>
                    <a:pt x="8298" y="7363"/>
                  </a:lnTo>
                  <a:lnTo>
                    <a:pt x="9148" y="7335"/>
                  </a:lnTo>
                  <a:lnTo>
                    <a:pt x="9884" y="7278"/>
                  </a:lnTo>
                  <a:lnTo>
                    <a:pt x="10592" y="7165"/>
                  </a:lnTo>
                  <a:lnTo>
                    <a:pt x="11300" y="7023"/>
                  </a:lnTo>
                  <a:lnTo>
                    <a:pt x="11951" y="6882"/>
                  </a:lnTo>
                  <a:lnTo>
                    <a:pt x="12574" y="6684"/>
                  </a:lnTo>
                  <a:lnTo>
                    <a:pt x="13169" y="6457"/>
                  </a:lnTo>
                  <a:lnTo>
                    <a:pt x="13707" y="6202"/>
                  </a:lnTo>
                  <a:lnTo>
                    <a:pt x="14216" y="5947"/>
                  </a:lnTo>
                  <a:lnTo>
                    <a:pt x="14783" y="5579"/>
                  </a:lnTo>
                  <a:lnTo>
                    <a:pt x="15264" y="5211"/>
                  </a:lnTo>
                  <a:lnTo>
                    <a:pt x="15689" y="4815"/>
                  </a:lnTo>
                  <a:lnTo>
                    <a:pt x="15887" y="4588"/>
                  </a:lnTo>
                  <a:lnTo>
                    <a:pt x="16057" y="4362"/>
                  </a:lnTo>
                  <a:lnTo>
                    <a:pt x="16199" y="4163"/>
                  </a:lnTo>
                  <a:lnTo>
                    <a:pt x="16340" y="3937"/>
                  </a:lnTo>
                  <a:lnTo>
                    <a:pt x="16453" y="3682"/>
                  </a:lnTo>
                  <a:lnTo>
                    <a:pt x="16538" y="3455"/>
                  </a:lnTo>
                  <a:lnTo>
                    <a:pt x="16595" y="3229"/>
                  </a:lnTo>
                  <a:lnTo>
                    <a:pt x="16652" y="2974"/>
                  </a:lnTo>
                  <a:lnTo>
                    <a:pt x="16680" y="2719"/>
                  </a:lnTo>
                  <a:lnTo>
                    <a:pt x="16708" y="2493"/>
                  </a:lnTo>
                  <a:lnTo>
                    <a:pt x="16708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5;p24">
              <a:extLst>
                <a:ext uri="{FF2B5EF4-FFF2-40B4-BE49-F238E27FC236}">
                  <a16:creationId xmlns:a16="http://schemas.microsoft.com/office/drawing/2014/main" id="{6B5CEA68-113F-7580-3EDA-2DCBD3B4BD0D}"/>
                </a:ext>
              </a:extLst>
            </p:cNvPr>
            <p:cNvSpPr/>
            <p:nvPr/>
          </p:nvSpPr>
          <p:spPr>
            <a:xfrm>
              <a:off x="4545872" y="3247152"/>
              <a:ext cx="797412" cy="460878"/>
            </a:xfrm>
            <a:custGeom>
              <a:avLst/>
              <a:gdLst/>
              <a:ahLst/>
              <a:cxnLst/>
              <a:rect l="l" t="t" r="r" b="b"/>
              <a:pathLst>
                <a:path w="45224" h="26138" extrusionOk="0">
                  <a:moveTo>
                    <a:pt x="27384" y="0"/>
                  </a:moveTo>
                  <a:lnTo>
                    <a:pt x="1" y="15660"/>
                  </a:lnTo>
                  <a:lnTo>
                    <a:pt x="17529" y="26138"/>
                  </a:lnTo>
                  <a:lnTo>
                    <a:pt x="45224" y="10280"/>
                  </a:lnTo>
                  <a:lnTo>
                    <a:pt x="2738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6;p24">
              <a:extLst>
                <a:ext uri="{FF2B5EF4-FFF2-40B4-BE49-F238E27FC236}">
                  <a16:creationId xmlns:a16="http://schemas.microsoft.com/office/drawing/2014/main" id="{234EFE88-B13F-4E18-4C8A-1E593C58C5AA}"/>
                </a:ext>
              </a:extLst>
            </p:cNvPr>
            <p:cNvSpPr/>
            <p:nvPr/>
          </p:nvSpPr>
          <p:spPr>
            <a:xfrm>
              <a:off x="4956827" y="3329040"/>
              <a:ext cx="223192" cy="128841"/>
            </a:xfrm>
            <a:custGeom>
              <a:avLst/>
              <a:gdLst/>
              <a:ahLst/>
              <a:cxnLst/>
              <a:rect l="l" t="t" r="r" b="b"/>
              <a:pathLst>
                <a:path w="12658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7;p24">
              <a:extLst>
                <a:ext uri="{FF2B5EF4-FFF2-40B4-BE49-F238E27FC236}">
                  <a16:creationId xmlns:a16="http://schemas.microsoft.com/office/drawing/2014/main" id="{36205B27-F3BD-98D5-426D-52838496A085}"/>
                </a:ext>
              </a:extLst>
            </p:cNvPr>
            <p:cNvSpPr/>
            <p:nvPr/>
          </p:nvSpPr>
          <p:spPr>
            <a:xfrm>
              <a:off x="4939846" y="3338526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1"/>
                  </a:moveTo>
                  <a:lnTo>
                    <a:pt x="0" y="170"/>
                  </a:lnTo>
                  <a:lnTo>
                    <a:pt x="12432" y="7335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8;p24">
              <a:extLst>
                <a:ext uri="{FF2B5EF4-FFF2-40B4-BE49-F238E27FC236}">
                  <a16:creationId xmlns:a16="http://schemas.microsoft.com/office/drawing/2014/main" id="{41D1CFAA-8CF7-5882-3FED-9D6411BED7E7}"/>
                </a:ext>
              </a:extLst>
            </p:cNvPr>
            <p:cNvSpPr/>
            <p:nvPr/>
          </p:nvSpPr>
          <p:spPr>
            <a:xfrm>
              <a:off x="4922866" y="3348507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9;p24">
              <a:extLst>
                <a:ext uri="{FF2B5EF4-FFF2-40B4-BE49-F238E27FC236}">
                  <a16:creationId xmlns:a16="http://schemas.microsoft.com/office/drawing/2014/main" id="{67C0BB28-F1E2-1669-1EAA-8583777FBC0D}"/>
                </a:ext>
              </a:extLst>
            </p:cNvPr>
            <p:cNvSpPr/>
            <p:nvPr/>
          </p:nvSpPr>
          <p:spPr>
            <a:xfrm>
              <a:off x="4905885" y="3358505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0"/>
                  </a:moveTo>
                  <a:lnTo>
                    <a:pt x="1" y="142"/>
                  </a:lnTo>
                  <a:lnTo>
                    <a:pt x="12432" y="7306"/>
                  </a:lnTo>
                  <a:lnTo>
                    <a:pt x="12687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0;p24">
              <a:extLst>
                <a:ext uri="{FF2B5EF4-FFF2-40B4-BE49-F238E27FC236}">
                  <a16:creationId xmlns:a16="http://schemas.microsoft.com/office/drawing/2014/main" id="{3A4233D4-EC1C-289A-58DB-9A4BC60A7A17}"/>
                </a:ext>
              </a:extLst>
            </p:cNvPr>
            <p:cNvSpPr/>
            <p:nvPr/>
          </p:nvSpPr>
          <p:spPr>
            <a:xfrm>
              <a:off x="4889416" y="3367991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283" y="0"/>
                  </a:moveTo>
                  <a:lnTo>
                    <a:pt x="0" y="170"/>
                  </a:lnTo>
                  <a:lnTo>
                    <a:pt x="12403" y="7335"/>
                  </a:lnTo>
                  <a:lnTo>
                    <a:pt x="12658" y="716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01;p24">
              <a:extLst>
                <a:ext uri="{FF2B5EF4-FFF2-40B4-BE49-F238E27FC236}">
                  <a16:creationId xmlns:a16="http://schemas.microsoft.com/office/drawing/2014/main" id="{BA78C76B-4367-496D-900E-E8BB33BA0A75}"/>
                </a:ext>
              </a:extLst>
            </p:cNvPr>
            <p:cNvSpPr/>
            <p:nvPr/>
          </p:nvSpPr>
          <p:spPr>
            <a:xfrm>
              <a:off x="4872435" y="3377972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03" y="7307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02;p24">
              <a:extLst>
                <a:ext uri="{FF2B5EF4-FFF2-40B4-BE49-F238E27FC236}">
                  <a16:creationId xmlns:a16="http://schemas.microsoft.com/office/drawing/2014/main" id="{570D6E7D-EACE-2B96-3B37-C9752EF9894F}"/>
                </a:ext>
              </a:extLst>
            </p:cNvPr>
            <p:cNvSpPr/>
            <p:nvPr/>
          </p:nvSpPr>
          <p:spPr>
            <a:xfrm>
              <a:off x="4855455" y="3387458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1"/>
                  </a:moveTo>
                  <a:lnTo>
                    <a:pt x="1" y="171"/>
                  </a:lnTo>
                  <a:lnTo>
                    <a:pt x="12404" y="7335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03;p24">
              <a:extLst>
                <a:ext uri="{FF2B5EF4-FFF2-40B4-BE49-F238E27FC236}">
                  <a16:creationId xmlns:a16="http://schemas.microsoft.com/office/drawing/2014/main" id="{2F6F0AA0-B778-C9C4-A535-D0813FB742FC}"/>
                </a:ext>
              </a:extLst>
            </p:cNvPr>
            <p:cNvSpPr/>
            <p:nvPr/>
          </p:nvSpPr>
          <p:spPr>
            <a:xfrm>
              <a:off x="4838474" y="3397456"/>
              <a:ext cx="223210" cy="128823"/>
            </a:xfrm>
            <a:custGeom>
              <a:avLst/>
              <a:gdLst/>
              <a:ahLst/>
              <a:cxnLst/>
              <a:rect l="l" t="t" r="r" b="b"/>
              <a:pathLst>
                <a:path w="12659" h="7306" extrusionOk="0">
                  <a:moveTo>
                    <a:pt x="312" y="0"/>
                  </a:moveTo>
                  <a:lnTo>
                    <a:pt x="1" y="142"/>
                  </a:lnTo>
                  <a:lnTo>
                    <a:pt x="12432" y="7306"/>
                  </a:lnTo>
                  <a:lnTo>
                    <a:pt x="12659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04;p24">
              <a:extLst>
                <a:ext uri="{FF2B5EF4-FFF2-40B4-BE49-F238E27FC236}">
                  <a16:creationId xmlns:a16="http://schemas.microsoft.com/office/drawing/2014/main" id="{1332BD60-A079-34D6-72C6-38567669457F}"/>
                </a:ext>
              </a:extLst>
            </p:cNvPr>
            <p:cNvSpPr/>
            <p:nvPr/>
          </p:nvSpPr>
          <p:spPr>
            <a:xfrm>
              <a:off x="4821511" y="3407437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31" y="7306"/>
                  </a:lnTo>
                  <a:lnTo>
                    <a:pt x="12686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5;p24">
              <a:extLst>
                <a:ext uri="{FF2B5EF4-FFF2-40B4-BE49-F238E27FC236}">
                  <a16:creationId xmlns:a16="http://schemas.microsoft.com/office/drawing/2014/main" id="{6F4B4D3E-182D-47DA-42DA-5396D75039F6}"/>
                </a:ext>
              </a:extLst>
            </p:cNvPr>
            <p:cNvSpPr/>
            <p:nvPr/>
          </p:nvSpPr>
          <p:spPr>
            <a:xfrm>
              <a:off x="4804530" y="3416923"/>
              <a:ext cx="223704" cy="129334"/>
            </a:xfrm>
            <a:custGeom>
              <a:avLst/>
              <a:gdLst/>
              <a:ahLst/>
              <a:cxnLst/>
              <a:rect l="l" t="t" r="r" b="b"/>
              <a:pathLst>
                <a:path w="12687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32" y="7335"/>
                  </a:lnTo>
                  <a:lnTo>
                    <a:pt x="12686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6;p24">
              <a:extLst>
                <a:ext uri="{FF2B5EF4-FFF2-40B4-BE49-F238E27FC236}">
                  <a16:creationId xmlns:a16="http://schemas.microsoft.com/office/drawing/2014/main" id="{64E5C452-DC68-5C8A-A733-29F24012D12A}"/>
                </a:ext>
              </a:extLst>
            </p:cNvPr>
            <p:cNvSpPr/>
            <p:nvPr/>
          </p:nvSpPr>
          <p:spPr>
            <a:xfrm>
              <a:off x="4787550" y="3426904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07;p24">
              <a:extLst>
                <a:ext uri="{FF2B5EF4-FFF2-40B4-BE49-F238E27FC236}">
                  <a16:creationId xmlns:a16="http://schemas.microsoft.com/office/drawing/2014/main" id="{C6797F4F-BEFD-AF6B-1269-A30B86E74014}"/>
                </a:ext>
              </a:extLst>
            </p:cNvPr>
            <p:cNvSpPr/>
            <p:nvPr/>
          </p:nvSpPr>
          <p:spPr>
            <a:xfrm>
              <a:off x="4771081" y="3436390"/>
              <a:ext cx="223192" cy="129352"/>
            </a:xfrm>
            <a:custGeom>
              <a:avLst/>
              <a:gdLst/>
              <a:ahLst/>
              <a:cxnLst/>
              <a:rect l="l" t="t" r="r" b="b"/>
              <a:pathLst>
                <a:path w="12658" h="7336" extrusionOk="0">
                  <a:moveTo>
                    <a:pt x="283" y="1"/>
                  </a:moveTo>
                  <a:lnTo>
                    <a:pt x="0" y="171"/>
                  </a:lnTo>
                  <a:lnTo>
                    <a:pt x="12403" y="7335"/>
                  </a:lnTo>
                  <a:lnTo>
                    <a:pt x="12658" y="716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8;p24">
              <a:extLst>
                <a:ext uri="{FF2B5EF4-FFF2-40B4-BE49-F238E27FC236}">
                  <a16:creationId xmlns:a16="http://schemas.microsoft.com/office/drawing/2014/main" id="{F29F6F97-51F2-4600-4347-18BBE8D838F1}"/>
                </a:ext>
              </a:extLst>
            </p:cNvPr>
            <p:cNvSpPr/>
            <p:nvPr/>
          </p:nvSpPr>
          <p:spPr>
            <a:xfrm>
              <a:off x="4754100" y="3446388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9;p24">
              <a:extLst>
                <a:ext uri="{FF2B5EF4-FFF2-40B4-BE49-F238E27FC236}">
                  <a16:creationId xmlns:a16="http://schemas.microsoft.com/office/drawing/2014/main" id="{DA7B3183-3BC8-B4F3-62A5-D4800A98A32C}"/>
                </a:ext>
              </a:extLst>
            </p:cNvPr>
            <p:cNvSpPr/>
            <p:nvPr/>
          </p:nvSpPr>
          <p:spPr>
            <a:xfrm>
              <a:off x="4737120" y="3455875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03" y="7334"/>
                  </a:lnTo>
                  <a:lnTo>
                    <a:pt x="12658" y="7193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10;p24">
              <a:extLst>
                <a:ext uri="{FF2B5EF4-FFF2-40B4-BE49-F238E27FC236}">
                  <a16:creationId xmlns:a16="http://schemas.microsoft.com/office/drawing/2014/main" id="{D3183434-8AD7-171D-D89B-12615176C89C}"/>
                </a:ext>
              </a:extLst>
            </p:cNvPr>
            <p:cNvSpPr/>
            <p:nvPr/>
          </p:nvSpPr>
          <p:spPr>
            <a:xfrm>
              <a:off x="4720139" y="3465855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1" y="170"/>
                  </a:lnTo>
                  <a:lnTo>
                    <a:pt x="12432" y="7306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11;p24">
              <a:extLst>
                <a:ext uri="{FF2B5EF4-FFF2-40B4-BE49-F238E27FC236}">
                  <a16:creationId xmlns:a16="http://schemas.microsoft.com/office/drawing/2014/main" id="{8A08B455-3360-B8CB-D688-82D60C530DA9}"/>
                </a:ext>
              </a:extLst>
            </p:cNvPr>
            <p:cNvSpPr/>
            <p:nvPr/>
          </p:nvSpPr>
          <p:spPr>
            <a:xfrm>
              <a:off x="4703158" y="3475835"/>
              <a:ext cx="223721" cy="128841"/>
            </a:xfrm>
            <a:custGeom>
              <a:avLst/>
              <a:gdLst/>
              <a:ahLst/>
              <a:cxnLst/>
              <a:rect l="l" t="t" r="r" b="b"/>
              <a:pathLst>
                <a:path w="12688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12;p24">
              <a:extLst>
                <a:ext uri="{FF2B5EF4-FFF2-40B4-BE49-F238E27FC236}">
                  <a16:creationId xmlns:a16="http://schemas.microsoft.com/office/drawing/2014/main" id="{CFEAB1D8-4535-0D72-3858-34805945D5E1}"/>
                </a:ext>
              </a:extLst>
            </p:cNvPr>
            <p:cNvSpPr/>
            <p:nvPr/>
          </p:nvSpPr>
          <p:spPr>
            <a:xfrm>
              <a:off x="4686195" y="3485322"/>
              <a:ext cx="223704" cy="129352"/>
            </a:xfrm>
            <a:custGeom>
              <a:avLst/>
              <a:gdLst/>
              <a:ahLst/>
              <a:cxnLst/>
              <a:rect l="l" t="t" r="r" b="b"/>
              <a:pathLst>
                <a:path w="12687" h="7336" extrusionOk="0">
                  <a:moveTo>
                    <a:pt x="312" y="1"/>
                  </a:moveTo>
                  <a:lnTo>
                    <a:pt x="0" y="171"/>
                  </a:lnTo>
                  <a:lnTo>
                    <a:pt x="12431" y="7335"/>
                  </a:lnTo>
                  <a:lnTo>
                    <a:pt x="12686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3;p24">
              <a:extLst>
                <a:ext uri="{FF2B5EF4-FFF2-40B4-BE49-F238E27FC236}">
                  <a16:creationId xmlns:a16="http://schemas.microsoft.com/office/drawing/2014/main" id="{16B24F67-3BB7-6C90-E8D3-70093A3D79C4}"/>
                </a:ext>
              </a:extLst>
            </p:cNvPr>
            <p:cNvSpPr/>
            <p:nvPr/>
          </p:nvSpPr>
          <p:spPr>
            <a:xfrm>
              <a:off x="4669709" y="3495320"/>
              <a:ext cx="80404" cy="46444"/>
            </a:xfrm>
            <a:custGeom>
              <a:avLst/>
              <a:gdLst/>
              <a:ahLst/>
              <a:cxnLst/>
              <a:rect l="l" t="t" r="r" b="b"/>
              <a:pathLst>
                <a:path w="4560" h="2634" extrusionOk="0">
                  <a:moveTo>
                    <a:pt x="284" y="0"/>
                  </a:moveTo>
                  <a:lnTo>
                    <a:pt x="1" y="142"/>
                  </a:lnTo>
                  <a:lnTo>
                    <a:pt x="4305" y="2634"/>
                  </a:lnTo>
                  <a:lnTo>
                    <a:pt x="4560" y="2464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4;p24">
              <a:extLst>
                <a:ext uri="{FF2B5EF4-FFF2-40B4-BE49-F238E27FC236}">
                  <a16:creationId xmlns:a16="http://schemas.microsoft.com/office/drawing/2014/main" id="{294255A4-4669-EF3A-5BB9-F2AAED169699}"/>
                </a:ext>
              </a:extLst>
            </p:cNvPr>
            <p:cNvSpPr/>
            <p:nvPr/>
          </p:nvSpPr>
          <p:spPr>
            <a:xfrm>
              <a:off x="3351994" y="3934225"/>
              <a:ext cx="797412" cy="460878"/>
            </a:xfrm>
            <a:custGeom>
              <a:avLst/>
              <a:gdLst/>
              <a:ahLst/>
              <a:cxnLst/>
              <a:rect l="l" t="t" r="r" b="b"/>
              <a:pathLst>
                <a:path w="45224" h="26138" extrusionOk="0">
                  <a:moveTo>
                    <a:pt x="27384" y="0"/>
                  </a:moveTo>
                  <a:lnTo>
                    <a:pt x="1" y="15660"/>
                  </a:lnTo>
                  <a:lnTo>
                    <a:pt x="17529" y="26138"/>
                  </a:lnTo>
                  <a:lnTo>
                    <a:pt x="45224" y="10251"/>
                  </a:lnTo>
                  <a:lnTo>
                    <a:pt x="2738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5;p24">
              <a:extLst>
                <a:ext uri="{FF2B5EF4-FFF2-40B4-BE49-F238E27FC236}">
                  <a16:creationId xmlns:a16="http://schemas.microsoft.com/office/drawing/2014/main" id="{ADD187BB-35D1-24FC-9B43-83A458ED9C68}"/>
                </a:ext>
              </a:extLst>
            </p:cNvPr>
            <p:cNvSpPr/>
            <p:nvPr/>
          </p:nvSpPr>
          <p:spPr>
            <a:xfrm>
              <a:off x="3762949" y="4016113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6;p24">
              <a:extLst>
                <a:ext uri="{FF2B5EF4-FFF2-40B4-BE49-F238E27FC236}">
                  <a16:creationId xmlns:a16="http://schemas.microsoft.com/office/drawing/2014/main" id="{E5ED8D88-61EA-D9DC-BC28-8CFA4087F2C5}"/>
                </a:ext>
              </a:extLst>
            </p:cNvPr>
            <p:cNvSpPr/>
            <p:nvPr/>
          </p:nvSpPr>
          <p:spPr>
            <a:xfrm>
              <a:off x="3745968" y="4025600"/>
              <a:ext cx="223704" cy="129334"/>
            </a:xfrm>
            <a:custGeom>
              <a:avLst/>
              <a:gdLst/>
              <a:ahLst/>
              <a:cxnLst/>
              <a:rect l="l" t="t" r="r" b="b"/>
              <a:pathLst>
                <a:path w="12687" h="7335" extrusionOk="0">
                  <a:moveTo>
                    <a:pt x="312" y="1"/>
                  </a:moveTo>
                  <a:lnTo>
                    <a:pt x="0" y="170"/>
                  </a:lnTo>
                  <a:lnTo>
                    <a:pt x="12432" y="7335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7;p24">
              <a:extLst>
                <a:ext uri="{FF2B5EF4-FFF2-40B4-BE49-F238E27FC236}">
                  <a16:creationId xmlns:a16="http://schemas.microsoft.com/office/drawing/2014/main" id="{3AD1DD43-F30D-E10A-96A2-F6133D3F2865}"/>
                </a:ext>
              </a:extLst>
            </p:cNvPr>
            <p:cNvSpPr/>
            <p:nvPr/>
          </p:nvSpPr>
          <p:spPr>
            <a:xfrm>
              <a:off x="3728988" y="4035580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8;p24">
              <a:extLst>
                <a:ext uri="{FF2B5EF4-FFF2-40B4-BE49-F238E27FC236}">
                  <a16:creationId xmlns:a16="http://schemas.microsoft.com/office/drawing/2014/main" id="{17A2AE4D-5D07-3DF5-1D7B-3CDBB14EBC1B}"/>
                </a:ext>
              </a:extLst>
            </p:cNvPr>
            <p:cNvSpPr/>
            <p:nvPr/>
          </p:nvSpPr>
          <p:spPr>
            <a:xfrm>
              <a:off x="3712007" y="4045067"/>
              <a:ext cx="223704" cy="129352"/>
            </a:xfrm>
            <a:custGeom>
              <a:avLst/>
              <a:gdLst/>
              <a:ahLst/>
              <a:cxnLst/>
              <a:rect l="l" t="t" r="r" b="b"/>
              <a:pathLst>
                <a:path w="12687" h="7336" extrusionOk="0">
                  <a:moveTo>
                    <a:pt x="312" y="1"/>
                  </a:moveTo>
                  <a:lnTo>
                    <a:pt x="1" y="171"/>
                  </a:lnTo>
                  <a:lnTo>
                    <a:pt x="12432" y="7335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9;p24">
              <a:extLst>
                <a:ext uri="{FF2B5EF4-FFF2-40B4-BE49-F238E27FC236}">
                  <a16:creationId xmlns:a16="http://schemas.microsoft.com/office/drawing/2014/main" id="{6D29A987-AB79-3792-5464-8CD9993F8C01}"/>
                </a:ext>
              </a:extLst>
            </p:cNvPr>
            <p:cNvSpPr/>
            <p:nvPr/>
          </p:nvSpPr>
          <p:spPr>
            <a:xfrm>
              <a:off x="3695538" y="4055065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283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20;p24">
              <a:extLst>
                <a:ext uri="{FF2B5EF4-FFF2-40B4-BE49-F238E27FC236}">
                  <a16:creationId xmlns:a16="http://schemas.microsoft.com/office/drawing/2014/main" id="{48BD993E-5970-58A1-7A9E-26FB709DBDB2}"/>
                </a:ext>
              </a:extLst>
            </p:cNvPr>
            <p:cNvSpPr/>
            <p:nvPr/>
          </p:nvSpPr>
          <p:spPr>
            <a:xfrm>
              <a:off x="3678557" y="4065045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04" y="7307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21;p24">
              <a:extLst>
                <a:ext uri="{FF2B5EF4-FFF2-40B4-BE49-F238E27FC236}">
                  <a16:creationId xmlns:a16="http://schemas.microsoft.com/office/drawing/2014/main" id="{CBB766E0-F60A-9876-2539-EE5A1ECA0A1F}"/>
                </a:ext>
              </a:extLst>
            </p:cNvPr>
            <p:cNvSpPr/>
            <p:nvPr/>
          </p:nvSpPr>
          <p:spPr>
            <a:xfrm>
              <a:off x="3661577" y="4074532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1"/>
                  </a:moveTo>
                  <a:lnTo>
                    <a:pt x="1" y="171"/>
                  </a:lnTo>
                  <a:lnTo>
                    <a:pt x="12404" y="7335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22;p24">
              <a:extLst>
                <a:ext uri="{FF2B5EF4-FFF2-40B4-BE49-F238E27FC236}">
                  <a16:creationId xmlns:a16="http://schemas.microsoft.com/office/drawing/2014/main" id="{FEECD699-5077-FA8D-32BB-556CD61125BF}"/>
                </a:ext>
              </a:extLst>
            </p:cNvPr>
            <p:cNvSpPr/>
            <p:nvPr/>
          </p:nvSpPr>
          <p:spPr>
            <a:xfrm>
              <a:off x="3644596" y="4084512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1" y="143"/>
                  </a:lnTo>
                  <a:lnTo>
                    <a:pt x="12432" y="7307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23;p24">
              <a:extLst>
                <a:ext uri="{FF2B5EF4-FFF2-40B4-BE49-F238E27FC236}">
                  <a16:creationId xmlns:a16="http://schemas.microsoft.com/office/drawing/2014/main" id="{17A476AA-BA2B-4324-00C4-D79C00910886}"/>
                </a:ext>
              </a:extLst>
            </p:cNvPr>
            <p:cNvSpPr/>
            <p:nvPr/>
          </p:nvSpPr>
          <p:spPr>
            <a:xfrm>
              <a:off x="3627633" y="4094016"/>
              <a:ext cx="223704" cy="129334"/>
            </a:xfrm>
            <a:custGeom>
              <a:avLst/>
              <a:gdLst/>
              <a:ahLst/>
              <a:cxnLst/>
              <a:rect l="l" t="t" r="r" b="b"/>
              <a:pathLst>
                <a:path w="12687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31" y="7334"/>
                  </a:lnTo>
                  <a:lnTo>
                    <a:pt x="12686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24;p24">
              <a:extLst>
                <a:ext uri="{FF2B5EF4-FFF2-40B4-BE49-F238E27FC236}">
                  <a16:creationId xmlns:a16="http://schemas.microsoft.com/office/drawing/2014/main" id="{A7679188-3E30-C1C3-57FC-53BB3D843F19}"/>
                </a:ext>
              </a:extLst>
            </p:cNvPr>
            <p:cNvSpPr/>
            <p:nvPr/>
          </p:nvSpPr>
          <p:spPr>
            <a:xfrm>
              <a:off x="3610653" y="4103997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32" y="7306"/>
                  </a:lnTo>
                  <a:lnTo>
                    <a:pt x="12687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25;p24">
              <a:extLst>
                <a:ext uri="{FF2B5EF4-FFF2-40B4-BE49-F238E27FC236}">
                  <a16:creationId xmlns:a16="http://schemas.microsoft.com/office/drawing/2014/main" id="{6983BDA3-5713-D9E4-6A20-11A63A8A1314}"/>
                </a:ext>
              </a:extLst>
            </p:cNvPr>
            <p:cNvSpPr/>
            <p:nvPr/>
          </p:nvSpPr>
          <p:spPr>
            <a:xfrm>
              <a:off x="3594166" y="4113977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284" y="1"/>
                  </a:moveTo>
                  <a:lnTo>
                    <a:pt x="1" y="142"/>
                  </a:lnTo>
                  <a:lnTo>
                    <a:pt x="12404" y="7307"/>
                  </a:lnTo>
                  <a:lnTo>
                    <a:pt x="12659" y="71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26;p24">
              <a:extLst>
                <a:ext uri="{FF2B5EF4-FFF2-40B4-BE49-F238E27FC236}">
                  <a16:creationId xmlns:a16="http://schemas.microsoft.com/office/drawing/2014/main" id="{879DFFDD-39CC-D263-4F6C-8A5D8096A5D0}"/>
                </a:ext>
              </a:extLst>
            </p:cNvPr>
            <p:cNvSpPr/>
            <p:nvPr/>
          </p:nvSpPr>
          <p:spPr>
            <a:xfrm>
              <a:off x="3577203" y="4123464"/>
              <a:ext cx="223192" cy="129334"/>
            </a:xfrm>
            <a:custGeom>
              <a:avLst/>
              <a:gdLst/>
              <a:ahLst/>
              <a:cxnLst/>
              <a:rect l="l" t="t" r="r" b="b"/>
              <a:pathLst>
                <a:path w="12658" h="7335" extrusionOk="0">
                  <a:moveTo>
                    <a:pt x="312" y="1"/>
                  </a:moveTo>
                  <a:lnTo>
                    <a:pt x="0" y="171"/>
                  </a:lnTo>
                  <a:lnTo>
                    <a:pt x="12403" y="7335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27;p24">
              <a:extLst>
                <a:ext uri="{FF2B5EF4-FFF2-40B4-BE49-F238E27FC236}">
                  <a16:creationId xmlns:a16="http://schemas.microsoft.com/office/drawing/2014/main" id="{FDE1D067-E72A-0F92-326B-C083349E4B97}"/>
                </a:ext>
              </a:extLst>
            </p:cNvPr>
            <p:cNvSpPr/>
            <p:nvPr/>
          </p:nvSpPr>
          <p:spPr>
            <a:xfrm>
              <a:off x="3560222" y="4133462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28;p24">
              <a:extLst>
                <a:ext uri="{FF2B5EF4-FFF2-40B4-BE49-F238E27FC236}">
                  <a16:creationId xmlns:a16="http://schemas.microsoft.com/office/drawing/2014/main" id="{AB5F1C97-5BBC-A914-8FD3-48C01393AA9D}"/>
                </a:ext>
              </a:extLst>
            </p:cNvPr>
            <p:cNvSpPr/>
            <p:nvPr/>
          </p:nvSpPr>
          <p:spPr>
            <a:xfrm>
              <a:off x="3543242" y="4142948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04" y="7334"/>
                  </a:lnTo>
                  <a:lnTo>
                    <a:pt x="12658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29;p24">
              <a:extLst>
                <a:ext uri="{FF2B5EF4-FFF2-40B4-BE49-F238E27FC236}">
                  <a16:creationId xmlns:a16="http://schemas.microsoft.com/office/drawing/2014/main" id="{E7B35D34-0A6A-0A53-6EAD-19DDD4728D13}"/>
                </a:ext>
              </a:extLst>
            </p:cNvPr>
            <p:cNvSpPr/>
            <p:nvPr/>
          </p:nvSpPr>
          <p:spPr>
            <a:xfrm>
              <a:off x="3526261" y="4152928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6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30;p24">
              <a:extLst>
                <a:ext uri="{FF2B5EF4-FFF2-40B4-BE49-F238E27FC236}">
                  <a16:creationId xmlns:a16="http://schemas.microsoft.com/office/drawing/2014/main" id="{865CD38F-E40B-799A-C28F-979C7EB20F6A}"/>
                </a:ext>
              </a:extLst>
            </p:cNvPr>
            <p:cNvSpPr/>
            <p:nvPr/>
          </p:nvSpPr>
          <p:spPr>
            <a:xfrm>
              <a:off x="3509280" y="4162909"/>
              <a:ext cx="223721" cy="128841"/>
            </a:xfrm>
            <a:custGeom>
              <a:avLst/>
              <a:gdLst/>
              <a:ahLst/>
              <a:cxnLst/>
              <a:rect l="l" t="t" r="r" b="b"/>
              <a:pathLst>
                <a:path w="12688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31;p24">
              <a:extLst>
                <a:ext uri="{FF2B5EF4-FFF2-40B4-BE49-F238E27FC236}">
                  <a16:creationId xmlns:a16="http://schemas.microsoft.com/office/drawing/2014/main" id="{6AE13236-F8CC-48D9-4D44-E5B6AC943E75}"/>
                </a:ext>
              </a:extLst>
            </p:cNvPr>
            <p:cNvSpPr/>
            <p:nvPr/>
          </p:nvSpPr>
          <p:spPr>
            <a:xfrm>
              <a:off x="3492317" y="4172395"/>
              <a:ext cx="223704" cy="129352"/>
            </a:xfrm>
            <a:custGeom>
              <a:avLst/>
              <a:gdLst/>
              <a:ahLst/>
              <a:cxnLst/>
              <a:rect l="l" t="t" r="r" b="b"/>
              <a:pathLst>
                <a:path w="12687" h="7336" extrusionOk="0">
                  <a:moveTo>
                    <a:pt x="312" y="1"/>
                  </a:moveTo>
                  <a:lnTo>
                    <a:pt x="0" y="171"/>
                  </a:lnTo>
                  <a:lnTo>
                    <a:pt x="12431" y="7335"/>
                  </a:lnTo>
                  <a:lnTo>
                    <a:pt x="12686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32;p24">
              <a:extLst>
                <a:ext uri="{FF2B5EF4-FFF2-40B4-BE49-F238E27FC236}">
                  <a16:creationId xmlns:a16="http://schemas.microsoft.com/office/drawing/2014/main" id="{11BEC5F4-3464-6144-5270-1802C183B59E}"/>
                </a:ext>
              </a:extLst>
            </p:cNvPr>
            <p:cNvSpPr/>
            <p:nvPr/>
          </p:nvSpPr>
          <p:spPr>
            <a:xfrm>
              <a:off x="3475831" y="4182393"/>
              <a:ext cx="80404" cy="46444"/>
            </a:xfrm>
            <a:custGeom>
              <a:avLst/>
              <a:gdLst/>
              <a:ahLst/>
              <a:cxnLst/>
              <a:rect l="l" t="t" r="r" b="b"/>
              <a:pathLst>
                <a:path w="4560" h="2634" extrusionOk="0">
                  <a:moveTo>
                    <a:pt x="284" y="0"/>
                  </a:moveTo>
                  <a:lnTo>
                    <a:pt x="1" y="142"/>
                  </a:lnTo>
                  <a:lnTo>
                    <a:pt x="4305" y="2634"/>
                  </a:lnTo>
                  <a:lnTo>
                    <a:pt x="4560" y="2464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33;p24">
              <a:extLst>
                <a:ext uri="{FF2B5EF4-FFF2-40B4-BE49-F238E27FC236}">
                  <a16:creationId xmlns:a16="http://schemas.microsoft.com/office/drawing/2014/main" id="{6EFC9F5C-32F3-51A5-1CA8-A249596C50F8}"/>
                </a:ext>
              </a:extLst>
            </p:cNvPr>
            <p:cNvSpPr/>
            <p:nvPr/>
          </p:nvSpPr>
          <p:spPr>
            <a:xfrm>
              <a:off x="4041568" y="3190726"/>
              <a:ext cx="865809" cy="512312"/>
            </a:xfrm>
            <a:custGeom>
              <a:avLst/>
              <a:gdLst/>
              <a:ahLst/>
              <a:cxnLst/>
              <a:rect l="l" t="t" r="r" b="b"/>
              <a:pathLst>
                <a:path w="49103" h="29055" extrusionOk="0">
                  <a:moveTo>
                    <a:pt x="19568" y="1"/>
                  </a:moveTo>
                  <a:lnTo>
                    <a:pt x="19511" y="29"/>
                  </a:lnTo>
                  <a:lnTo>
                    <a:pt x="142" y="11299"/>
                  </a:lnTo>
                  <a:lnTo>
                    <a:pt x="85" y="11328"/>
                  </a:lnTo>
                  <a:lnTo>
                    <a:pt x="29" y="11384"/>
                  </a:lnTo>
                  <a:lnTo>
                    <a:pt x="0" y="11441"/>
                  </a:lnTo>
                  <a:lnTo>
                    <a:pt x="0" y="11526"/>
                  </a:lnTo>
                  <a:lnTo>
                    <a:pt x="0" y="11837"/>
                  </a:lnTo>
                  <a:lnTo>
                    <a:pt x="0" y="11894"/>
                  </a:lnTo>
                  <a:lnTo>
                    <a:pt x="29" y="11979"/>
                  </a:lnTo>
                  <a:lnTo>
                    <a:pt x="85" y="12036"/>
                  </a:lnTo>
                  <a:lnTo>
                    <a:pt x="142" y="12064"/>
                  </a:lnTo>
                  <a:lnTo>
                    <a:pt x="29309" y="29026"/>
                  </a:lnTo>
                  <a:lnTo>
                    <a:pt x="29394" y="29054"/>
                  </a:lnTo>
                  <a:lnTo>
                    <a:pt x="29535" y="29054"/>
                  </a:lnTo>
                  <a:lnTo>
                    <a:pt x="29592" y="29026"/>
                  </a:lnTo>
                  <a:lnTo>
                    <a:pt x="48961" y="17784"/>
                  </a:lnTo>
                  <a:lnTo>
                    <a:pt x="49018" y="17727"/>
                  </a:lnTo>
                  <a:lnTo>
                    <a:pt x="49074" y="17671"/>
                  </a:lnTo>
                  <a:lnTo>
                    <a:pt x="49103" y="17614"/>
                  </a:lnTo>
                  <a:lnTo>
                    <a:pt x="49103" y="17529"/>
                  </a:lnTo>
                  <a:lnTo>
                    <a:pt x="49103" y="17218"/>
                  </a:lnTo>
                  <a:lnTo>
                    <a:pt x="49103" y="17161"/>
                  </a:lnTo>
                  <a:lnTo>
                    <a:pt x="49074" y="17076"/>
                  </a:lnTo>
                  <a:lnTo>
                    <a:pt x="49018" y="17019"/>
                  </a:lnTo>
                  <a:lnTo>
                    <a:pt x="48961" y="16991"/>
                  </a:lnTo>
                  <a:lnTo>
                    <a:pt x="19766" y="29"/>
                  </a:lnTo>
                  <a:lnTo>
                    <a:pt x="19709" y="1"/>
                  </a:lnTo>
                  <a:close/>
                </a:path>
              </a:pathLst>
            </a:custGeom>
            <a:solidFill>
              <a:srgbClr val="233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34;p24">
              <a:extLst>
                <a:ext uri="{FF2B5EF4-FFF2-40B4-BE49-F238E27FC236}">
                  <a16:creationId xmlns:a16="http://schemas.microsoft.com/office/drawing/2014/main" id="{BB5CE419-DC78-C72D-F08C-4C72D343244B}"/>
                </a:ext>
              </a:extLst>
            </p:cNvPr>
            <p:cNvSpPr/>
            <p:nvPr/>
          </p:nvSpPr>
          <p:spPr>
            <a:xfrm>
              <a:off x="4046064" y="3190726"/>
              <a:ext cx="856322" cy="501327"/>
            </a:xfrm>
            <a:custGeom>
              <a:avLst/>
              <a:gdLst/>
              <a:ahLst/>
              <a:cxnLst/>
              <a:rect l="l" t="t" r="r" b="b"/>
              <a:pathLst>
                <a:path w="48565" h="28432" extrusionOk="0">
                  <a:moveTo>
                    <a:pt x="19313" y="1"/>
                  </a:moveTo>
                  <a:lnTo>
                    <a:pt x="19256" y="29"/>
                  </a:lnTo>
                  <a:lnTo>
                    <a:pt x="142" y="11129"/>
                  </a:lnTo>
                  <a:lnTo>
                    <a:pt x="85" y="11186"/>
                  </a:lnTo>
                  <a:lnTo>
                    <a:pt x="28" y="11243"/>
                  </a:lnTo>
                  <a:lnTo>
                    <a:pt x="28" y="11299"/>
                  </a:lnTo>
                  <a:lnTo>
                    <a:pt x="0" y="11356"/>
                  </a:lnTo>
                  <a:lnTo>
                    <a:pt x="28" y="11441"/>
                  </a:lnTo>
                  <a:lnTo>
                    <a:pt x="28" y="11497"/>
                  </a:lnTo>
                  <a:lnTo>
                    <a:pt x="85" y="11554"/>
                  </a:lnTo>
                  <a:lnTo>
                    <a:pt x="142" y="11611"/>
                  </a:lnTo>
                  <a:lnTo>
                    <a:pt x="29054" y="28403"/>
                  </a:lnTo>
                  <a:lnTo>
                    <a:pt x="29139" y="28431"/>
                  </a:lnTo>
                  <a:lnTo>
                    <a:pt x="29280" y="28431"/>
                  </a:lnTo>
                  <a:lnTo>
                    <a:pt x="29337" y="28403"/>
                  </a:lnTo>
                  <a:lnTo>
                    <a:pt x="48451" y="17303"/>
                  </a:lnTo>
                  <a:lnTo>
                    <a:pt x="48508" y="17246"/>
                  </a:lnTo>
                  <a:lnTo>
                    <a:pt x="48536" y="17189"/>
                  </a:lnTo>
                  <a:lnTo>
                    <a:pt x="48564" y="17133"/>
                  </a:lnTo>
                  <a:lnTo>
                    <a:pt x="48564" y="17076"/>
                  </a:lnTo>
                  <a:lnTo>
                    <a:pt x="48564" y="16991"/>
                  </a:lnTo>
                  <a:lnTo>
                    <a:pt x="48536" y="16934"/>
                  </a:lnTo>
                  <a:lnTo>
                    <a:pt x="48508" y="16878"/>
                  </a:lnTo>
                  <a:lnTo>
                    <a:pt x="48451" y="16821"/>
                  </a:lnTo>
                  <a:lnTo>
                    <a:pt x="19511" y="29"/>
                  </a:lnTo>
                  <a:lnTo>
                    <a:pt x="19454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35;p24">
              <a:extLst>
                <a:ext uri="{FF2B5EF4-FFF2-40B4-BE49-F238E27FC236}">
                  <a16:creationId xmlns:a16="http://schemas.microsoft.com/office/drawing/2014/main" id="{75DCA1BC-E625-064E-0F32-FF1353F44A52}"/>
                </a:ext>
              </a:extLst>
            </p:cNvPr>
            <p:cNvSpPr/>
            <p:nvPr/>
          </p:nvSpPr>
          <p:spPr>
            <a:xfrm>
              <a:off x="4560860" y="3400948"/>
              <a:ext cx="318073" cy="279122"/>
            </a:xfrm>
            <a:custGeom>
              <a:avLst/>
              <a:gdLst/>
              <a:ahLst/>
              <a:cxnLst/>
              <a:rect l="l" t="t" r="r" b="b"/>
              <a:pathLst>
                <a:path w="18039" h="15830" extrusionOk="0">
                  <a:moveTo>
                    <a:pt x="18039" y="0"/>
                  </a:moveTo>
                  <a:lnTo>
                    <a:pt x="0" y="10506"/>
                  </a:lnTo>
                  <a:lnTo>
                    <a:pt x="0" y="15830"/>
                  </a:lnTo>
                  <a:lnTo>
                    <a:pt x="18039" y="5324"/>
                  </a:lnTo>
                  <a:lnTo>
                    <a:pt x="18039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36;p24">
              <a:extLst>
                <a:ext uri="{FF2B5EF4-FFF2-40B4-BE49-F238E27FC236}">
                  <a16:creationId xmlns:a16="http://schemas.microsoft.com/office/drawing/2014/main" id="{4EBD900D-6952-937E-EA58-DD8F3040B004}"/>
                </a:ext>
              </a:extLst>
            </p:cNvPr>
            <p:cNvSpPr/>
            <p:nvPr/>
          </p:nvSpPr>
          <p:spPr>
            <a:xfrm>
              <a:off x="4041568" y="3073889"/>
              <a:ext cx="865809" cy="512806"/>
            </a:xfrm>
            <a:custGeom>
              <a:avLst/>
              <a:gdLst/>
              <a:ahLst/>
              <a:cxnLst/>
              <a:rect l="l" t="t" r="r" b="b"/>
              <a:pathLst>
                <a:path w="49103" h="29083" extrusionOk="0">
                  <a:moveTo>
                    <a:pt x="19624" y="0"/>
                  </a:moveTo>
                  <a:lnTo>
                    <a:pt x="19568" y="29"/>
                  </a:lnTo>
                  <a:lnTo>
                    <a:pt x="19511" y="57"/>
                  </a:lnTo>
                  <a:lnTo>
                    <a:pt x="142" y="11299"/>
                  </a:lnTo>
                  <a:lnTo>
                    <a:pt x="85" y="11356"/>
                  </a:lnTo>
                  <a:lnTo>
                    <a:pt x="29" y="11412"/>
                  </a:lnTo>
                  <a:lnTo>
                    <a:pt x="0" y="11469"/>
                  </a:lnTo>
                  <a:lnTo>
                    <a:pt x="0" y="11525"/>
                  </a:lnTo>
                  <a:lnTo>
                    <a:pt x="0" y="11837"/>
                  </a:lnTo>
                  <a:lnTo>
                    <a:pt x="0" y="11922"/>
                  </a:lnTo>
                  <a:lnTo>
                    <a:pt x="29" y="11979"/>
                  </a:lnTo>
                  <a:lnTo>
                    <a:pt x="85" y="12035"/>
                  </a:lnTo>
                  <a:lnTo>
                    <a:pt x="142" y="12092"/>
                  </a:lnTo>
                  <a:lnTo>
                    <a:pt x="29309" y="29026"/>
                  </a:lnTo>
                  <a:lnTo>
                    <a:pt x="29394" y="29054"/>
                  </a:lnTo>
                  <a:lnTo>
                    <a:pt x="29450" y="29082"/>
                  </a:lnTo>
                  <a:lnTo>
                    <a:pt x="29535" y="29054"/>
                  </a:lnTo>
                  <a:lnTo>
                    <a:pt x="29592" y="29026"/>
                  </a:lnTo>
                  <a:lnTo>
                    <a:pt x="48961" y="17784"/>
                  </a:lnTo>
                  <a:lnTo>
                    <a:pt x="49018" y="17755"/>
                  </a:lnTo>
                  <a:lnTo>
                    <a:pt x="49074" y="17699"/>
                  </a:lnTo>
                  <a:lnTo>
                    <a:pt x="49103" y="17614"/>
                  </a:lnTo>
                  <a:lnTo>
                    <a:pt x="49103" y="17557"/>
                  </a:lnTo>
                  <a:lnTo>
                    <a:pt x="49103" y="17246"/>
                  </a:lnTo>
                  <a:lnTo>
                    <a:pt x="49103" y="17161"/>
                  </a:lnTo>
                  <a:lnTo>
                    <a:pt x="49074" y="17104"/>
                  </a:lnTo>
                  <a:lnTo>
                    <a:pt x="49018" y="17047"/>
                  </a:lnTo>
                  <a:lnTo>
                    <a:pt x="48961" y="16991"/>
                  </a:lnTo>
                  <a:lnTo>
                    <a:pt x="19766" y="57"/>
                  </a:lnTo>
                  <a:lnTo>
                    <a:pt x="19709" y="29"/>
                  </a:lnTo>
                  <a:lnTo>
                    <a:pt x="19624" y="0"/>
                  </a:lnTo>
                  <a:close/>
                </a:path>
              </a:pathLst>
            </a:custGeom>
            <a:solidFill>
              <a:srgbClr val="3E5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37;p24">
              <a:extLst>
                <a:ext uri="{FF2B5EF4-FFF2-40B4-BE49-F238E27FC236}">
                  <a16:creationId xmlns:a16="http://schemas.microsoft.com/office/drawing/2014/main" id="{3D331D47-B667-3291-8D96-F3FB3DAE0C79}"/>
                </a:ext>
              </a:extLst>
            </p:cNvPr>
            <p:cNvSpPr/>
            <p:nvPr/>
          </p:nvSpPr>
          <p:spPr>
            <a:xfrm>
              <a:off x="4046064" y="3073889"/>
              <a:ext cx="856322" cy="501821"/>
            </a:xfrm>
            <a:custGeom>
              <a:avLst/>
              <a:gdLst/>
              <a:ahLst/>
              <a:cxnLst/>
              <a:rect l="l" t="t" r="r" b="b"/>
              <a:pathLst>
                <a:path w="48565" h="28460" extrusionOk="0">
                  <a:moveTo>
                    <a:pt x="19369" y="0"/>
                  </a:moveTo>
                  <a:lnTo>
                    <a:pt x="19313" y="29"/>
                  </a:lnTo>
                  <a:lnTo>
                    <a:pt x="19256" y="57"/>
                  </a:lnTo>
                  <a:lnTo>
                    <a:pt x="142" y="11157"/>
                  </a:lnTo>
                  <a:lnTo>
                    <a:pt x="85" y="11186"/>
                  </a:lnTo>
                  <a:lnTo>
                    <a:pt x="28" y="11242"/>
                  </a:lnTo>
                  <a:lnTo>
                    <a:pt x="28" y="11299"/>
                  </a:lnTo>
                  <a:lnTo>
                    <a:pt x="0" y="11384"/>
                  </a:lnTo>
                  <a:lnTo>
                    <a:pt x="28" y="11441"/>
                  </a:lnTo>
                  <a:lnTo>
                    <a:pt x="28" y="11497"/>
                  </a:lnTo>
                  <a:lnTo>
                    <a:pt x="85" y="11554"/>
                  </a:lnTo>
                  <a:lnTo>
                    <a:pt x="142" y="11610"/>
                  </a:lnTo>
                  <a:lnTo>
                    <a:pt x="29054" y="28403"/>
                  </a:lnTo>
                  <a:lnTo>
                    <a:pt x="29139" y="28431"/>
                  </a:lnTo>
                  <a:lnTo>
                    <a:pt x="29195" y="28459"/>
                  </a:lnTo>
                  <a:lnTo>
                    <a:pt x="29280" y="28431"/>
                  </a:lnTo>
                  <a:lnTo>
                    <a:pt x="29337" y="28403"/>
                  </a:lnTo>
                  <a:lnTo>
                    <a:pt x="48451" y="17302"/>
                  </a:lnTo>
                  <a:lnTo>
                    <a:pt x="48508" y="17274"/>
                  </a:lnTo>
                  <a:lnTo>
                    <a:pt x="48536" y="17217"/>
                  </a:lnTo>
                  <a:lnTo>
                    <a:pt x="48564" y="17161"/>
                  </a:lnTo>
                  <a:lnTo>
                    <a:pt x="48564" y="17076"/>
                  </a:lnTo>
                  <a:lnTo>
                    <a:pt x="48564" y="17019"/>
                  </a:lnTo>
                  <a:lnTo>
                    <a:pt x="48536" y="16962"/>
                  </a:lnTo>
                  <a:lnTo>
                    <a:pt x="48508" y="16906"/>
                  </a:lnTo>
                  <a:lnTo>
                    <a:pt x="48451" y="16849"/>
                  </a:lnTo>
                  <a:lnTo>
                    <a:pt x="19511" y="57"/>
                  </a:lnTo>
                  <a:lnTo>
                    <a:pt x="19454" y="29"/>
                  </a:lnTo>
                  <a:lnTo>
                    <a:pt x="19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38;p24">
              <a:extLst>
                <a:ext uri="{FF2B5EF4-FFF2-40B4-BE49-F238E27FC236}">
                  <a16:creationId xmlns:a16="http://schemas.microsoft.com/office/drawing/2014/main" id="{1809D528-FD61-AAD7-7239-38B3E6435489}"/>
                </a:ext>
              </a:extLst>
            </p:cNvPr>
            <p:cNvSpPr/>
            <p:nvPr/>
          </p:nvSpPr>
          <p:spPr>
            <a:xfrm>
              <a:off x="4041568" y="3282594"/>
              <a:ext cx="518801" cy="414946"/>
            </a:xfrm>
            <a:custGeom>
              <a:avLst/>
              <a:gdLst/>
              <a:ahLst/>
              <a:cxnLst/>
              <a:rect l="l" t="t" r="r" b="b"/>
              <a:pathLst>
                <a:path w="29423" h="23533" extrusionOk="0">
                  <a:moveTo>
                    <a:pt x="0" y="1"/>
                  </a:moveTo>
                  <a:lnTo>
                    <a:pt x="0" y="6316"/>
                  </a:lnTo>
                  <a:lnTo>
                    <a:pt x="29422" y="23533"/>
                  </a:lnTo>
                  <a:lnTo>
                    <a:pt x="29394" y="170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39;p24">
              <a:extLst>
                <a:ext uri="{FF2B5EF4-FFF2-40B4-BE49-F238E27FC236}">
                  <a16:creationId xmlns:a16="http://schemas.microsoft.com/office/drawing/2014/main" id="{DF71DD35-6B7A-42D8-77E6-97CCCB321ECC}"/>
                </a:ext>
              </a:extLst>
            </p:cNvPr>
            <p:cNvSpPr/>
            <p:nvPr/>
          </p:nvSpPr>
          <p:spPr>
            <a:xfrm>
              <a:off x="4056538" y="3021448"/>
              <a:ext cx="865826" cy="512312"/>
            </a:xfrm>
            <a:custGeom>
              <a:avLst/>
              <a:gdLst/>
              <a:ahLst/>
              <a:cxnLst/>
              <a:rect l="l" t="t" r="r" b="b"/>
              <a:pathLst>
                <a:path w="49104" h="29055" extrusionOk="0">
                  <a:moveTo>
                    <a:pt x="19568" y="1"/>
                  </a:moveTo>
                  <a:lnTo>
                    <a:pt x="19511" y="29"/>
                  </a:lnTo>
                  <a:lnTo>
                    <a:pt x="142" y="11300"/>
                  </a:lnTo>
                  <a:lnTo>
                    <a:pt x="86" y="11328"/>
                  </a:lnTo>
                  <a:lnTo>
                    <a:pt x="29" y="11385"/>
                  </a:lnTo>
                  <a:lnTo>
                    <a:pt x="1" y="11470"/>
                  </a:lnTo>
                  <a:lnTo>
                    <a:pt x="1" y="11526"/>
                  </a:lnTo>
                  <a:lnTo>
                    <a:pt x="1" y="11838"/>
                  </a:lnTo>
                  <a:lnTo>
                    <a:pt x="1" y="11923"/>
                  </a:lnTo>
                  <a:lnTo>
                    <a:pt x="29" y="11979"/>
                  </a:lnTo>
                  <a:lnTo>
                    <a:pt x="86" y="12036"/>
                  </a:lnTo>
                  <a:lnTo>
                    <a:pt x="142" y="12064"/>
                  </a:lnTo>
                  <a:lnTo>
                    <a:pt x="29309" y="29026"/>
                  </a:lnTo>
                  <a:lnTo>
                    <a:pt x="29394" y="29055"/>
                  </a:lnTo>
                  <a:lnTo>
                    <a:pt x="29536" y="29055"/>
                  </a:lnTo>
                  <a:lnTo>
                    <a:pt x="29592" y="29026"/>
                  </a:lnTo>
                  <a:lnTo>
                    <a:pt x="48962" y="17784"/>
                  </a:lnTo>
                  <a:lnTo>
                    <a:pt x="49018" y="17728"/>
                  </a:lnTo>
                  <a:lnTo>
                    <a:pt x="49075" y="17671"/>
                  </a:lnTo>
                  <a:lnTo>
                    <a:pt x="49103" y="17614"/>
                  </a:lnTo>
                  <a:lnTo>
                    <a:pt x="49103" y="17558"/>
                  </a:lnTo>
                  <a:lnTo>
                    <a:pt x="49103" y="17218"/>
                  </a:lnTo>
                  <a:lnTo>
                    <a:pt x="49103" y="17161"/>
                  </a:lnTo>
                  <a:lnTo>
                    <a:pt x="49075" y="17105"/>
                  </a:lnTo>
                  <a:lnTo>
                    <a:pt x="49018" y="17048"/>
                  </a:lnTo>
                  <a:lnTo>
                    <a:pt x="48962" y="16991"/>
                  </a:lnTo>
                  <a:lnTo>
                    <a:pt x="19766" y="29"/>
                  </a:lnTo>
                  <a:lnTo>
                    <a:pt x="19710" y="1"/>
                  </a:lnTo>
                  <a:close/>
                </a:path>
              </a:pathLst>
            </a:custGeom>
            <a:solidFill>
              <a:srgbClr val="233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40;p24">
              <a:extLst>
                <a:ext uri="{FF2B5EF4-FFF2-40B4-BE49-F238E27FC236}">
                  <a16:creationId xmlns:a16="http://schemas.microsoft.com/office/drawing/2014/main" id="{F05EC9A5-6286-54BE-7C9A-F7F5944BF7A9}"/>
                </a:ext>
              </a:extLst>
            </p:cNvPr>
            <p:cNvSpPr/>
            <p:nvPr/>
          </p:nvSpPr>
          <p:spPr>
            <a:xfrm>
              <a:off x="4061035" y="3021448"/>
              <a:ext cx="856322" cy="501327"/>
            </a:xfrm>
            <a:custGeom>
              <a:avLst/>
              <a:gdLst/>
              <a:ahLst/>
              <a:cxnLst/>
              <a:rect l="l" t="t" r="r" b="b"/>
              <a:pathLst>
                <a:path w="48565" h="28432" extrusionOk="0">
                  <a:moveTo>
                    <a:pt x="19313" y="1"/>
                  </a:moveTo>
                  <a:lnTo>
                    <a:pt x="19256" y="29"/>
                  </a:lnTo>
                  <a:lnTo>
                    <a:pt x="142" y="11130"/>
                  </a:lnTo>
                  <a:lnTo>
                    <a:pt x="86" y="11186"/>
                  </a:lnTo>
                  <a:lnTo>
                    <a:pt x="29" y="11243"/>
                  </a:lnTo>
                  <a:lnTo>
                    <a:pt x="29" y="11300"/>
                  </a:lnTo>
                  <a:lnTo>
                    <a:pt x="1" y="11385"/>
                  </a:lnTo>
                  <a:lnTo>
                    <a:pt x="29" y="11441"/>
                  </a:lnTo>
                  <a:lnTo>
                    <a:pt x="29" y="11498"/>
                  </a:lnTo>
                  <a:lnTo>
                    <a:pt x="86" y="11554"/>
                  </a:lnTo>
                  <a:lnTo>
                    <a:pt x="142" y="11611"/>
                  </a:lnTo>
                  <a:lnTo>
                    <a:pt x="29054" y="28403"/>
                  </a:lnTo>
                  <a:lnTo>
                    <a:pt x="29139" y="28432"/>
                  </a:lnTo>
                  <a:lnTo>
                    <a:pt x="29281" y="28432"/>
                  </a:lnTo>
                  <a:lnTo>
                    <a:pt x="29337" y="28403"/>
                  </a:lnTo>
                  <a:lnTo>
                    <a:pt x="48452" y="17303"/>
                  </a:lnTo>
                  <a:lnTo>
                    <a:pt x="48508" y="17275"/>
                  </a:lnTo>
                  <a:lnTo>
                    <a:pt x="48537" y="17218"/>
                  </a:lnTo>
                  <a:lnTo>
                    <a:pt x="48565" y="17133"/>
                  </a:lnTo>
                  <a:lnTo>
                    <a:pt x="48565" y="17076"/>
                  </a:lnTo>
                  <a:lnTo>
                    <a:pt x="48565" y="17020"/>
                  </a:lnTo>
                  <a:lnTo>
                    <a:pt x="48537" y="16935"/>
                  </a:lnTo>
                  <a:lnTo>
                    <a:pt x="48508" y="16878"/>
                  </a:lnTo>
                  <a:lnTo>
                    <a:pt x="48452" y="16850"/>
                  </a:lnTo>
                  <a:lnTo>
                    <a:pt x="19511" y="29"/>
                  </a:lnTo>
                  <a:lnTo>
                    <a:pt x="19455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41;p24">
              <a:extLst>
                <a:ext uri="{FF2B5EF4-FFF2-40B4-BE49-F238E27FC236}">
                  <a16:creationId xmlns:a16="http://schemas.microsoft.com/office/drawing/2014/main" id="{049268A1-14F3-69C0-D444-25BFE0ED89FF}"/>
                </a:ext>
              </a:extLst>
            </p:cNvPr>
            <p:cNvSpPr/>
            <p:nvPr/>
          </p:nvSpPr>
          <p:spPr>
            <a:xfrm>
              <a:off x="4575830" y="3231670"/>
              <a:ext cx="318090" cy="279140"/>
            </a:xfrm>
            <a:custGeom>
              <a:avLst/>
              <a:gdLst/>
              <a:ahLst/>
              <a:cxnLst/>
              <a:rect l="l" t="t" r="r" b="b"/>
              <a:pathLst>
                <a:path w="18040" h="15831" extrusionOk="0">
                  <a:moveTo>
                    <a:pt x="18039" y="1"/>
                  </a:moveTo>
                  <a:lnTo>
                    <a:pt x="1" y="10506"/>
                  </a:lnTo>
                  <a:lnTo>
                    <a:pt x="1" y="15830"/>
                  </a:lnTo>
                  <a:lnTo>
                    <a:pt x="18039" y="5324"/>
                  </a:lnTo>
                  <a:lnTo>
                    <a:pt x="18039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42;p24">
              <a:extLst>
                <a:ext uri="{FF2B5EF4-FFF2-40B4-BE49-F238E27FC236}">
                  <a16:creationId xmlns:a16="http://schemas.microsoft.com/office/drawing/2014/main" id="{0A616EB5-AB84-CE74-2EE9-55FB12256407}"/>
                </a:ext>
              </a:extLst>
            </p:cNvPr>
            <p:cNvSpPr/>
            <p:nvPr/>
          </p:nvSpPr>
          <p:spPr>
            <a:xfrm>
              <a:off x="4056538" y="2905105"/>
              <a:ext cx="865826" cy="512312"/>
            </a:xfrm>
            <a:custGeom>
              <a:avLst/>
              <a:gdLst/>
              <a:ahLst/>
              <a:cxnLst/>
              <a:rect l="l" t="t" r="r" b="b"/>
              <a:pathLst>
                <a:path w="49104" h="29055" extrusionOk="0">
                  <a:moveTo>
                    <a:pt x="19568" y="1"/>
                  </a:moveTo>
                  <a:lnTo>
                    <a:pt x="19511" y="29"/>
                  </a:lnTo>
                  <a:lnTo>
                    <a:pt x="142" y="11271"/>
                  </a:lnTo>
                  <a:lnTo>
                    <a:pt x="86" y="11328"/>
                  </a:lnTo>
                  <a:lnTo>
                    <a:pt x="29" y="11385"/>
                  </a:lnTo>
                  <a:lnTo>
                    <a:pt x="1" y="11441"/>
                  </a:lnTo>
                  <a:lnTo>
                    <a:pt x="1" y="11498"/>
                  </a:lnTo>
                  <a:lnTo>
                    <a:pt x="1" y="11838"/>
                  </a:lnTo>
                  <a:lnTo>
                    <a:pt x="1" y="11894"/>
                  </a:lnTo>
                  <a:lnTo>
                    <a:pt x="29" y="11951"/>
                  </a:lnTo>
                  <a:lnTo>
                    <a:pt x="86" y="12008"/>
                  </a:lnTo>
                  <a:lnTo>
                    <a:pt x="142" y="12064"/>
                  </a:lnTo>
                  <a:lnTo>
                    <a:pt x="29309" y="29026"/>
                  </a:lnTo>
                  <a:lnTo>
                    <a:pt x="29394" y="29055"/>
                  </a:lnTo>
                  <a:lnTo>
                    <a:pt x="29536" y="29055"/>
                  </a:lnTo>
                  <a:lnTo>
                    <a:pt x="29592" y="29026"/>
                  </a:lnTo>
                  <a:lnTo>
                    <a:pt x="48962" y="17756"/>
                  </a:lnTo>
                  <a:lnTo>
                    <a:pt x="49018" y="17728"/>
                  </a:lnTo>
                  <a:lnTo>
                    <a:pt x="49075" y="17671"/>
                  </a:lnTo>
                  <a:lnTo>
                    <a:pt x="49103" y="17614"/>
                  </a:lnTo>
                  <a:lnTo>
                    <a:pt x="49103" y="17529"/>
                  </a:lnTo>
                  <a:lnTo>
                    <a:pt x="49103" y="17218"/>
                  </a:lnTo>
                  <a:lnTo>
                    <a:pt x="49103" y="17133"/>
                  </a:lnTo>
                  <a:lnTo>
                    <a:pt x="49075" y="17076"/>
                  </a:lnTo>
                  <a:lnTo>
                    <a:pt x="49018" y="17020"/>
                  </a:lnTo>
                  <a:lnTo>
                    <a:pt x="48962" y="16991"/>
                  </a:lnTo>
                  <a:lnTo>
                    <a:pt x="19766" y="29"/>
                  </a:lnTo>
                  <a:lnTo>
                    <a:pt x="19710" y="1"/>
                  </a:lnTo>
                  <a:close/>
                </a:path>
              </a:pathLst>
            </a:custGeom>
            <a:solidFill>
              <a:srgbClr val="3E5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43;p24">
              <a:extLst>
                <a:ext uri="{FF2B5EF4-FFF2-40B4-BE49-F238E27FC236}">
                  <a16:creationId xmlns:a16="http://schemas.microsoft.com/office/drawing/2014/main" id="{3817929B-E5E2-85AD-70BE-A141D9029244}"/>
                </a:ext>
              </a:extLst>
            </p:cNvPr>
            <p:cNvSpPr/>
            <p:nvPr/>
          </p:nvSpPr>
          <p:spPr>
            <a:xfrm>
              <a:off x="4061035" y="2905105"/>
              <a:ext cx="856322" cy="501327"/>
            </a:xfrm>
            <a:custGeom>
              <a:avLst/>
              <a:gdLst/>
              <a:ahLst/>
              <a:cxnLst/>
              <a:rect l="l" t="t" r="r" b="b"/>
              <a:pathLst>
                <a:path w="48565" h="28432" extrusionOk="0">
                  <a:moveTo>
                    <a:pt x="19313" y="1"/>
                  </a:moveTo>
                  <a:lnTo>
                    <a:pt x="19256" y="29"/>
                  </a:lnTo>
                  <a:lnTo>
                    <a:pt x="142" y="11130"/>
                  </a:lnTo>
                  <a:lnTo>
                    <a:pt x="86" y="11158"/>
                  </a:lnTo>
                  <a:lnTo>
                    <a:pt x="29" y="11215"/>
                  </a:lnTo>
                  <a:lnTo>
                    <a:pt x="29" y="11300"/>
                  </a:lnTo>
                  <a:lnTo>
                    <a:pt x="1" y="11356"/>
                  </a:lnTo>
                  <a:lnTo>
                    <a:pt x="29" y="11413"/>
                  </a:lnTo>
                  <a:lnTo>
                    <a:pt x="29" y="11498"/>
                  </a:lnTo>
                  <a:lnTo>
                    <a:pt x="86" y="11554"/>
                  </a:lnTo>
                  <a:lnTo>
                    <a:pt x="142" y="11583"/>
                  </a:lnTo>
                  <a:lnTo>
                    <a:pt x="29054" y="28375"/>
                  </a:lnTo>
                  <a:lnTo>
                    <a:pt x="29139" y="28403"/>
                  </a:lnTo>
                  <a:lnTo>
                    <a:pt x="29196" y="28432"/>
                  </a:lnTo>
                  <a:lnTo>
                    <a:pt x="29281" y="28403"/>
                  </a:lnTo>
                  <a:lnTo>
                    <a:pt x="29337" y="28375"/>
                  </a:lnTo>
                  <a:lnTo>
                    <a:pt x="48452" y="17303"/>
                  </a:lnTo>
                  <a:lnTo>
                    <a:pt x="48508" y="17246"/>
                  </a:lnTo>
                  <a:lnTo>
                    <a:pt x="48537" y="17190"/>
                  </a:lnTo>
                  <a:lnTo>
                    <a:pt x="48565" y="17133"/>
                  </a:lnTo>
                  <a:lnTo>
                    <a:pt x="48565" y="17048"/>
                  </a:lnTo>
                  <a:lnTo>
                    <a:pt x="48565" y="16991"/>
                  </a:lnTo>
                  <a:lnTo>
                    <a:pt x="48537" y="16935"/>
                  </a:lnTo>
                  <a:lnTo>
                    <a:pt x="48508" y="16878"/>
                  </a:lnTo>
                  <a:lnTo>
                    <a:pt x="48452" y="16822"/>
                  </a:lnTo>
                  <a:lnTo>
                    <a:pt x="19511" y="29"/>
                  </a:lnTo>
                  <a:lnTo>
                    <a:pt x="19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44;p24">
              <a:extLst>
                <a:ext uri="{FF2B5EF4-FFF2-40B4-BE49-F238E27FC236}">
                  <a16:creationId xmlns:a16="http://schemas.microsoft.com/office/drawing/2014/main" id="{4E295A8A-DB34-3C58-7570-011055356F42}"/>
                </a:ext>
              </a:extLst>
            </p:cNvPr>
            <p:cNvSpPr/>
            <p:nvPr/>
          </p:nvSpPr>
          <p:spPr>
            <a:xfrm>
              <a:off x="4056538" y="3113828"/>
              <a:ext cx="518801" cy="414452"/>
            </a:xfrm>
            <a:custGeom>
              <a:avLst/>
              <a:gdLst/>
              <a:ahLst/>
              <a:cxnLst/>
              <a:rect l="l" t="t" r="r" b="b"/>
              <a:pathLst>
                <a:path w="29423" h="23505" extrusionOk="0">
                  <a:moveTo>
                    <a:pt x="1" y="1"/>
                  </a:moveTo>
                  <a:lnTo>
                    <a:pt x="1" y="6287"/>
                  </a:lnTo>
                  <a:lnTo>
                    <a:pt x="29423" y="23504"/>
                  </a:lnTo>
                  <a:lnTo>
                    <a:pt x="29394" y="16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45;p24">
              <a:extLst>
                <a:ext uri="{FF2B5EF4-FFF2-40B4-BE49-F238E27FC236}">
                  <a16:creationId xmlns:a16="http://schemas.microsoft.com/office/drawing/2014/main" id="{56FC3124-AD28-2C79-D30F-AD80C21115E2}"/>
                </a:ext>
              </a:extLst>
            </p:cNvPr>
            <p:cNvSpPr/>
            <p:nvPr/>
          </p:nvSpPr>
          <p:spPr>
            <a:xfrm>
              <a:off x="4370124" y="3066889"/>
              <a:ext cx="199741" cy="115369"/>
            </a:xfrm>
            <a:custGeom>
              <a:avLst/>
              <a:gdLst/>
              <a:ahLst/>
              <a:cxnLst/>
              <a:rect l="l" t="t" r="r" b="b"/>
              <a:pathLst>
                <a:path w="11328" h="6543" extrusionOk="0">
                  <a:moveTo>
                    <a:pt x="5239" y="1"/>
                  </a:moveTo>
                  <a:lnTo>
                    <a:pt x="4701" y="29"/>
                  </a:lnTo>
                  <a:lnTo>
                    <a:pt x="4163" y="114"/>
                  </a:lnTo>
                  <a:lnTo>
                    <a:pt x="3653" y="199"/>
                  </a:lnTo>
                  <a:lnTo>
                    <a:pt x="3143" y="341"/>
                  </a:lnTo>
                  <a:lnTo>
                    <a:pt x="2662" y="511"/>
                  </a:lnTo>
                  <a:lnTo>
                    <a:pt x="2181" y="680"/>
                  </a:lnTo>
                  <a:lnTo>
                    <a:pt x="1756" y="907"/>
                  </a:lnTo>
                  <a:lnTo>
                    <a:pt x="1359" y="1162"/>
                  </a:lnTo>
                  <a:lnTo>
                    <a:pt x="991" y="1417"/>
                  </a:lnTo>
                  <a:lnTo>
                    <a:pt x="708" y="1700"/>
                  </a:lnTo>
                  <a:lnTo>
                    <a:pt x="453" y="1983"/>
                  </a:lnTo>
                  <a:lnTo>
                    <a:pt x="283" y="2266"/>
                  </a:lnTo>
                  <a:lnTo>
                    <a:pt x="142" y="2578"/>
                  </a:lnTo>
                  <a:lnTo>
                    <a:pt x="57" y="2889"/>
                  </a:lnTo>
                  <a:lnTo>
                    <a:pt x="0" y="3201"/>
                  </a:lnTo>
                  <a:lnTo>
                    <a:pt x="28" y="3540"/>
                  </a:lnTo>
                  <a:lnTo>
                    <a:pt x="85" y="3852"/>
                  </a:lnTo>
                  <a:lnTo>
                    <a:pt x="198" y="4135"/>
                  </a:lnTo>
                  <a:lnTo>
                    <a:pt x="368" y="4447"/>
                  </a:lnTo>
                  <a:lnTo>
                    <a:pt x="595" y="4758"/>
                  </a:lnTo>
                  <a:lnTo>
                    <a:pt x="878" y="5041"/>
                  </a:lnTo>
                  <a:lnTo>
                    <a:pt x="1189" y="5296"/>
                  </a:lnTo>
                  <a:lnTo>
                    <a:pt x="1586" y="5551"/>
                  </a:lnTo>
                  <a:lnTo>
                    <a:pt x="2011" y="5778"/>
                  </a:lnTo>
                  <a:lnTo>
                    <a:pt x="2464" y="5976"/>
                  </a:lnTo>
                  <a:lnTo>
                    <a:pt x="2945" y="6146"/>
                  </a:lnTo>
                  <a:lnTo>
                    <a:pt x="3427" y="6287"/>
                  </a:lnTo>
                  <a:lnTo>
                    <a:pt x="3936" y="6401"/>
                  </a:lnTo>
                  <a:lnTo>
                    <a:pt x="4474" y="6486"/>
                  </a:lnTo>
                  <a:lnTo>
                    <a:pt x="5012" y="6542"/>
                  </a:lnTo>
                  <a:lnTo>
                    <a:pt x="6088" y="6542"/>
                  </a:lnTo>
                  <a:lnTo>
                    <a:pt x="6626" y="6514"/>
                  </a:lnTo>
                  <a:lnTo>
                    <a:pt x="7164" y="6429"/>
                  </a:lnTo>
                  <a:lnTo>
                    <a:pt x="7702" y="6344"/>
                  </a:lnTo>
                  <a:lnTo>
                    <a:pt x="8212" y="6202"/>
                  </a:lnTo>
                  <a:lnTo>
                    <a:pt x="8694" y="6032"/>
                  </a:lnTo>
                  <a:lnTo>
                    <a:pt x="9147" y="5863"/>
                  </a:lnTo>
                  <a:lnTo>
                    <a:pt x="9600" y="5636"/>
                  </a:lnTo>
                  <a:lnTo>
                    <a:pt x="9996" y="5381"/>
                  </a:lnTo>
                  <a:lnTo>
                    <a:pt x="10336" y="5126"/>
                  </a:lnTo>
                  <a:lnTo>
                    <a:pt x="10619" y="4843"/>
                  </a:lnTo>
                  <a:lnTo>
                    <a:pt x="10874" y="4560"/>
                  </a:lnTo>
                  <a:lnTo>
                    <a:pt x="11072" y="4248"/>
                  </a:lnTo>
                  <a:lnTo>
                    <a:pt x="11214" y="3965"/>
                  </a:lnTo>
                  <a:lnTo>
                    <a:pt x="11299" y="3654"/>
                  </a:lnTo>
                  <a:lnTo>
                    <a:pt x="11327" y="3314"/>
                  </a:lnTo>
                  <a:lnTo>
                    <a:pt x="11327" y="3002"/>
                  </a:lnTo>
                  <a:lnTo>
                    <a:pt x="11242" y="2691"/>
                  </a:lnTo>
                  <a:lnTo>
                    <a:pt x="11129" y="2379"/>
                  </a:lnTo>
                  <a:lnTo>
                    <a:pt x="10959" y="2096"/>
                  </a:lnTo>
                  <a:lnTo>
                    <a:pt x="10732" y="1785"/>
                  </a:lnTo>
                  <a:lnTo>
                    <a:pt x="10478" y="1502"/>
                  </a:lnTo>
                  <a:lnTo>
                    <a:pt x="10138" y="1247"/>
                  </a:lnTo>
                  <a:lnTo>
                    <a:pt x="9770" y="992"/>
                  </a:lnTo>
                  <a:lnTo>
                    <a:pt x="9345" y="765"/>
                  </a:lnTo>
                  <a:lnTo>
                    <a:pt x="8892" y="567"/>
                  </a:lnTo>
                  <a:lnTo>
                    <a:pt x="8410" y="397"/>
                  </a:lnTo>
                  <a:lnTo>
                    <a:pt x="7901" y="256"/>
                  </a:lnTo>
                  <a:lnTo>
                    <a:pt x="7391" y="142"/>
                  </a:lnTo>
                  <a:lnTo>
                    <a:pt x="6853" y="57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46;p24">
              <a:extLst>
                <a:ext uri="{FF2B5EF4-FFF2-40B4-BE49-F238E27FC236}">
                  <a16:creationId xmlns:a16="http://schemas.microsoft.com/office/drawing/2014/main" id="{715C1DDC-067F-A667-06F7-262443334C18}"/>
                </a:ext>
              </a:extLst>
            </p:cNvPr>
            <p:cNvSpPr/>
            <p:nvPr/>
          </p:nvSpPr>
          <p:spPr>
            <a:xfrm>
              <a:off x="4370124" y="3124320"/>
              <a:ext cx="200235" cy="75414"/>
            </a:xfrm>
            <a:custGeom>
              <a:avLst/>
              <a:gdLst/>
              <a:ahLst/>
              <a:cxnLst/>
              <a:rect l="l" t="t" r="r" b="b"/>
              <a:pathLst>
                <a:path w="11356" h="4277" extrusionOk="0">
                  <a:moveTo>
                    <a:pt x="11327" y="0"/>
                  </a:moveTo>
                  <a:lnTo>
                    <a:pt x="11299" y="312"/>
                  </a:lnTo>
                  <a:lnTo>
                    <a:pt x="11214" y="652"/>
                  </a:lnTo>
                  <a:lnTo>
                    <a:pt x="11101" y="963"/>
                  </a:lnTo>
                  <a:lnTo>
                    <a:pt x="10902" y="1275"/>
                  </a:lnTo>
                  <a:lnTo>
                    <a:pt x="10647" y="1558"/>
                  </a:lnTo>
                  <a:lnTo>
                    <a:pt x="10364" y="1841"/>
                  </a:lnTo>
                  <a:lnTo>
                    <a:pt x="9996" y="2124"/>
                  </a:lnTo>
                  <a:lnTo>
                    <a:pt x="9600" y="2379"/>
                  </a:lnTo>
                  <a:lnTo>
                    <a:pt x="9147" y="2606"/>
                  </a:lnTo>
                  <a:lnTo>
                    <a:pt x="8694" y="2775"/>
                  </a:lnTo>
                  <a:lnTo>
                    <a:pt x="8212" y="2945"/>
                  </a:lnTo>
                  <a:lnTo>
                    <a:pt x="7702" y="3087"/>
                  </a:lnTo>
                  <a:lnTo>
                    <a:pt x="7164" y="3172"/>
                  </a:lnTo>
                  <a:lnTo>
                    <a:pt x="6626" y="3257"/>
                  </a:lnTo>
                  <a:lnTo>
                    <a:pt x="6088" y="3285"/>
                  </a:lnTo>
                  <a:lnTo>
                    <a:pt x="5012" y="3285"/>
                  </a:lnTo>
                  <a:lnTo>
                    <a:pt x="4474" y="3229"/>
                  </a:lnTo>
                  <a:lnTo>
                    <a:pt x="3936" y="3144"/>
                  </a:lnTo>
                  <a:lnTo>
                    <a:pt x="3427" y="3030"/>
                  </a:lnTo>
                  <a:lnTo>
                    <a:pt x="2945" y="2889"/>
                  </a:lnTo>
                  <a:lnTo>
                    <a:pt x="2464" y="2719"/>
                  </a:lnTo>
                  <a:lnTo>
                    <a:pt x="2011" y="2521"/>
                  </a:lnTo>
                  <a:lnTo>
                    <a:pt x="1586" y="2294"/>
                  </a:lnTo>
                  <a:lnTo>
                    <a:pt x="1218" y="2039"/>
                  </a:lnTo>
                  <a:lnTo>
                    <a:pt x="906" y="1784"/>
                  </a:lnTo>
                  <a:lnTo>
                    <a:pt x="623" y="1501"/>
                  </a:lnTo>
                  <a:lnTo>
                    <a:pt x="397" y="1218"/>
                  </a:lnTo>
                  <a:lnTo>
                    <a:pt x="227" y="935"/>
                  </a:lnTo>
                  <a:lnTo>
                    <a:pt x="113" y="623"/>
                  </a:lnTo>
                  <a:lnTo>
                    <a:pt x="28" y="340"/>
                  </a:lnTo>
                  <a:lnTo>
                    <a:pt x="0" y="29"/>
                  </a:lnTo>
                  <a:lnTo>
                    <a:pt x="28" y="991"/>
                  </a:lnTo>
                  <a:lnTo>
                    <a:pt x="57" y="1303"/>
                  </a:lnTo>
                  <a:lnTo>
                    <a:pt x="113" y="1614"/>
                  </a:lnTo>
                  <a:lnTo>
                    <a:pt x="255" y="1926"/>
                  </a:lnTo>
                  <a:lnTo>
                    <a:pt x="425" y="2209"/>
                  </a:lnTo>
                  <a:lnTo>
                    <a:pt x="651" y="2492"/>
                  </a:lnTo>
                  <a:lnTo>
                    <a:pt x="906" y="2775"/>
                  </a:lnTo>
                  <a:lnTo>
                    <a:pt x="1218" y="3030"/>
                  </a:lnTo>
                  <a:lnTo>
                    <a:pt x="1586" y="3257"/>
                  </a:lnTo>
                  <a:lnTo>
                    <a:pt x="2011" y="3512"/>
                  </a:lnTo>
                  <a:lnTo>
                    <a:pt x="2464" y="3710"/>
                  </a:lnTo>
                  <a:lnTo>
                    <a:pt x="2945" y="3880"/>
                  </a:lnTo>
                  <a:lnTo>
                    <a:pt x="3455" y="4021"/>
                  </a:lnTo>
                  <a:lnTo>
                    <a:pt x="3965" y="4106"/>
                  </a:lnTo>
                  <a:lnTo>
                    <a:pt x="4503" y="4191"/>
                  </a:lnTo>
                  <a:lnTo>
                    <a:pt x="5041" y="4248"/>
                  </a:lnTo>
                  <a:lnTo>
                    <a:pt x="5579" y="4276"/>
                  </a:lnTo>
                  <a:lnTo>
                    <a:pt x="6117" y="4248"/>
                  </a:lnTo>
                  <a:lnTo>
                    <a:pt x="6655" y="4220"/>
                  </a:lnTo>
                  <a:lnTo>
                    <a:pt x="7193" y="4163"/>
                  </a:lnTo>
                  <a:lnTo>
                    <a:pt x="7702" y="4050"/>
                  </a:lnTo>
                  <a:lnTo>
                    <a:pt x="8212" y="3908"/>
                  </a:lnTo>
                  <a:lnTo>
                    <a:pt x="8694" y="3767"/>
                  </a:lnTo>
                  <a:lnTo>
                    <a:pt x="9175" y="3568"/>
                  </a:lnTo>
                  <a:lnTo>
                    <a:pt x="9600" y="3342"/>
                  </a:lnTo>
                  <a:lnTo>
                    <a:pt x="10024" y="3087"/>
                  </a:lnTo>
                  <a:lnTo>
                    <a:pt x="10364" y="2832"/>
                  </a:lnTo>
                  <a:lnTo>
                    <a:pt x="10676" y="2549"/>
                  </a:lnTo>
                  <a:lnTo>
                    <a:pt x="10931" y="2237"/>
                  </a:lnTo>
                  <a:lnTo>
                    <a:pt x="11101" y="1926"/>
                  </a:lnTo>
                  <a:lnTo>
                    <a:pt x="11242" y="1614"/>
                  </a:lnTo>
                  <a:lnTo>
                    <a:pt x="11327" y="1303"/>
                  </a:lnTo>
                  <a:lnTo>
                    <a:pt x="11355" y="963"/>
                  </a:lnTo>
                  <a:lnTo>
                    <a:pt x="11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47;p24">
              <a:extLst>
                <a:ext uri="{FF2B5EF4-FFF2-40B4-BE49-F238E27FC236}">
                  <a16:creationId xmlns:a16="http://schemas.microsoft.com/office/drawing/2014/main" id="{0C5BB987-165F-72BD-098F-E5CEF62FA0CF}"/>
                </a:ext>
              </a:extLst>
            </p:cNvPr>
            <p:cNvSpPr/>
            <p:nvPr/>
          </p:nvSpPr>
          <p:spPr>
            <a:xfrm>
              <a:off x="4431540" y="3037935"/>
              <a:ext cx="77407" cy="98372"/>
            </a:xfrm>
            <a:custGeom>
              <a:avLst/>
              <a:gdLst/>
              <a:ahLst/>
              <a:cxnLst/>
              <a:rect l="l" t="t" r="r" b="b"/>
              <a:pathLst>
                <a:path w="4390" h="5579" extrusionOk="0">
                  <a:moveTo>
                    <a:pt x="793" y="0"/>
                  </a:moveTo>
                  <a:lnTo>
                    <a:pt x="0" y="4446"/>
                  </a:lnTo>
                  <a:lnTo>
                    <a:pt x="0" y="4559"/>
                  </a:lnTo>
                  <a:lnTo>
                    <a:pt x="28" y="4673"/>
                  </a:lnTo>
                  <a:lnTo>
                    <a:pt x="85" y="4758"/>
                  </a:lnTo>
                  <a:lnTo>
                    <a:pt x="142" y="4871"/>
                  </a:lnTo>
                  <a:lnTo>
                    <a:pt x="340" y="5069"/>
                  </a:lnTo>
                  <a:lnTo>
                    <a:pt x="623" y="5239"/>
                  </a:lnTo>
                  <a:lnTo>
                    <a:pt x="963" y="5409"/>
                  </a:lnTo>
                  <a:lnTo>
                    <a:pt x="1359" y="5494"/>
                  </a:lnTo>
                  <a:lnTo>
                    <a:pt x="1756" y="5579"/>
                  </a:lnTo>
                  <a:lnTo>
                    <a:pt x="2605" y="5579"/>
                  </a:lnTo>
                  <a:lnTo>
                    <a:pt x="3030" y="5494"/>
                  </a:lnTo>
                  <a:lnTo>
                    <a:pt x="3398" y="5409"/>
                  </a:lnTo>
                  <a:lnTo>
                    <a:pt x="3738" y="5239"/>
                  </a:lnTo>
                  <a:lnTo>
                    <a:pt x="4021" y="5069"/>
                  </a:lnTo>
                  <a:lnTo>
                    <a:pt x="4135" y="4984"/>
                  </a:lnTo>
                  <a:lnTo>
                    <a:pt x="4248" y="4871"/>
                  </a:lnTo>
                  <a:lnTo>
                    <a:pt x="4304" y="4758"/>
                  </a:lnTo>
                  <a:lnTo>
                    <a:pt x="4361" y="4644"/>
                  </a:lnTo>
                  <a:lnTo>
                    <a:pt x="4389" y="4559"/>
                  </a:lnTo>
                  <a:lnTo>
                    <a:pt x="4389" y="4446"/>
                  </a:lnTo>
                  <a:lnTo>
                    <a:pt x="3455" y="0"/>
                  </a:lnTo>
                  <a:lnTo>
                    <a:pt x="3427" y="142"/>
                  </a:lnTo>
                  <a:lnTo>
                    <a:pt x="3342" y="255"/>
                  </a:lnTo>
                  <a:lnTo>
                    <a:pt x="3228" y="368"/>
                  </a:lnTo>
                  <a:lnTo>
                    <a:pt x="3058" y="482"/>
                  </a:lnTo>
                  <a:lnTo>
                    <a:pt x="2860" y="567"/>
                  </a:lnTo>
                  <a:lnTo>
                    <a:pt x="2605" y="652"/>
                  </a:lnTo>
                  <a:lnTo>
                    <a:pt x="2379" y="680"/>
                  </a:lnTo>
                  <a:lnTo>
                    <a:pt x="1869" y="680"/>
                  </a:lnTo>
                  <a:lnTo>
                    <a:pt x="1614" y="652"/>
                  </a:lnTo>
                  <a:lnTo>
                    <a:pt x="1388" y="567"/>
                  </a:lnTo>
                  <a:lnTo>
                    <a:pt x="1189" y="482"/>
                  </a:lnTo>
                  <a:lnTo>
                    <a:pt x="1020" y="368"/>
                  </a:lnTo>
                  <a:lnTo>
                    <a:pt x="906" y="255"/>
                  </a:lnTo>
                  <a:lnTo>
                    <a:pt x="821" y="142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8;p24">
              <a:extLst>
                <a:ext uri="{FF2B5EF4-FFF2-40B4-BE49-F238E27FC236}">
                  <a16:creationId xmlns:a16="http://schemas.microsoft.com/office/drawing/2014/main" id="{14679C2C-76DA-CD92-0D0A-37FD07F158D8}"/>
                </a:ext>
              </a:extLst>
            </p:cNvPr>
            <p:cNvSpPr/>
            <p:nvPr/>
          </p:nvSpPr>
          <p:spPr>
            <a:xfrm>
              <a:off x="4445522" y="3025945"/>
              <a:ext cx="46938" cy="23980"/>
            </a:xfrm>
            <a:custGeom>
              <a:avLst/>
              <a:gdLst/>
              <a:ahLst/>
              <a:cxnLst/>
              <a:rect l="l" t="t" r="r" b="b"/>
              <a:pathLst>
                <a:path w="2662" h="1360" extrusionOk="0">
                  <a:moveTo>
                    <a:pt x="1076" y="1"/>
                  </a:moveTo>
                  <a:lnTo>
                    <a:pt x="850" y="29"/>
                  </a:lnTo>
                  <a:lnTo>
                    <a:pt x="623" y="114"/>
                  </a:lnTo>
                  <a:lnTo>
                    <a:pt x="396" y="199"/>
                  </a:lnTo>
                  <a:lnTo>
                    <a:pt x="227" y="312"/>
                  </a:lnTo>
                  <a:lnTo>
                    <a:pt x="113" y="426"/>
                  </a:lnTo>
                  <a:lnTo>
                    <a:pt x="28" y="539"/>
                  </a:lnTo>
                  <a:lnTo>
                    <a:pt x="0" y="680"/>
                  </a:lnTo>
                  <a:lnTo>
                    <a:pt x="28" y="822"/>
                  </a:lnTo>
                  <a:lnTo>
                    <a:pt x="113" y="935"/>
                  </a:lnTo>
                  <a:lnTo>
                    <a:pt x="227" y="1048"/>
                  </a:lnTo>
                  <a:lnTo>
                    <a:pt x="396" y="1162"/>
                  </a:lnTo>
                  <a:lnTo>
                    <a:pt x="595" y="1247"/>
                  </a:lnTo>
                  <a:lnTo>
                    <a:pt x="821" y="1332"/>
                  </a:lnTo>
                  <a:lnTo>
                    <a:pt x="1076" y="1360"/>
                  </a:lnTo>
                  <a:lnTo>
                    <a:pt x="1586" y="1360"/>
                  </a:lnTo>
                  <a:lnTo>
                    <a:pt x="1812" y="1332"/>
                  </a:lnTo>
                  <a:lnTo>
                    <a:pt x="2067" y="1247"/>
                  </a:lnTo>
                  <a:lnTo>
                    <a:pt x="2265" y="1162"/>
                  </a:lnTo>
                  <a:lnTo>
                    <a:pt x="2435" y="1048"/>
                  </a:lnTo>
                  <a:lnTo>
                    <a:pt x="2549" y="935"/>
                  </a:lnTo>
                  <a:lnTo>
                    <a:pt x="2634" y="822"/>
                  </a:lnTo>
                  <a:lnTo>
                    <a:pt x="2662" y="680"/>
                  </a:lnTo>
                  <a:lnTo>
                    <a:pt x="2634" y="539"/>
                  </a:lnTo>
                  <a:lnTo>
                    <a:pt x="2549" y="426"/>
                  </a:lnTo>
                  <a:lnTo>
                    <a:pt x="2435" y="312"/>
                  </a:lnTo>
                  <a:lnTo>
                    <a:pt x="2265" y="199"/>
                  </a:lnTo>
                  <a:lnTo>
                    <a:pt x="2067" y="114"/>
                  </a:lnTo>
                  <a:lnTo>
                    <a:pt x="1841" y="2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767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49;p24">
              <a:extLst>
                <a:ext uri="{FF2B5EF4-FFF2-40B4-BE49-F238E27FC236}">
                  <a16:creationId xmlns:a16="http://schemas.microsoft.com/office/drawing/2014/main" id="{FAA8B304-B3C0-4A9E-D0B1-52A2830D2A87}"/>
                </a:ext>
              </a:extLst>
            </p:cNvPr>
            <p:cNvSpPr/>
            <p:nvPr/>
          </p:nvSpPr>
          <p:spPr>
            <a:xfrm>
              <a:off x="4430041" y="3015964"/>
              <a:ext cx="82397" cy="66422"/>
            </a:xfrm>
            <a:custGeom>
              <a:avLst/>
              <a:gdLst/>
              <a:ahLst/>
              <a:cxnLst/>
              <a:rect l="l" t="t" r="r" b="b"/>
              <a:pathLst>
                <a:path w="4673" h="3767" extrusionOk="0">
                  <a:moveTo>
                    <a:pt x="4673" y="0"/>
                  </a:moveTo>
                  <a:lnTo>
                    <a:pt x="4050" y="340"/>
                  </a:lnTo>
                  <a:lnTo>
                    <a:pt x="3427" y="623"/>
                  </a:lnTo>
                  <a:lnTo>
                    <a:pt x="2832" y="878"/>
                  </a:lnTo>
                  <a:lnTo>
                    <a:pt x="2237" y="1105"/>
                  </a:lnTo>
                  <a:lnTo>
                    <a:pt x="1671" y="1275"/>
                  </a:lnTo>
                  <a:lnTo>
                    <a:pt x="1076" y="1388"/>
                  </a:lnTo>
                  <a:lnTo>
                    <a:pt x="538" y="1473"/>
                  </a:lnTo>
                  <a:lnTo>
                    <a:pt x="0" y="1530"/>
                  </a:lnTo>
                  <a:lnTo>
                    <a:pt x="0" y="3767"/>
                  </a:lnTo>
                  <a:lnTo>
                    <a:pt x="538" y="3682"/>
                  </a:lnTo>
                  <a:lnTo>
                    <a:pt x="1105" y="3568"/>
                  </a:lnTo>
                  <a:lnTo>
                    <a:pt x="1671" y="3399"/>
                  </a:lnTo>
                  <a:lnTo>
                    <a:pt x="2266" y="3200"/>
                  </a:lnTo>
                  <a:lnTo>
                    <a:pt x="2860" y="2974"/>
                  </a:lnTo>
                  <a:lnTo>
                    <a:pt x="3455" y="2719"/>
                  </a:lnTo>
                  <a:lnTo>
                    <a:pt x="4050" y="2407"/>
                  </a:lnTo>
                  <a:lnTo>
                    <a:pt x="4673" y="2068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50;p24">
              <a:extLst>
                <a:ext uri="{FF2B5EF4-FFF2-40B4-BE49-F238E27FC236}">
                  <a16:creationId xmlns:a16="http://schemas.microsoft.com/office/drawing/2014/main" id="{527EDFE4-8B01-A171-1901-776E9153D7F5}"/>
                </a:ext>
              </a:extLst>
            </p:cNvPr>
            <p:cNvSpPr/>
            <p:nvPr/>
          </p:nvSpPr>
          <p:spPr>
            <a:xfrm>
              <a:off x="4347148" y="2999477"/>
              <a:ext cx="249676" cy="46462"/>
            </a:xfrm>
            <a:custGeom>
              <a:avLst/>
              <a:gdLst/>
              <a:ahLst/>
              <a:cxnLst/>
              <a:rect l="l" t="t" r="r" b="b"/>
              <a:pathLst>
                <a:path w="14160" h="2635" extrusionOk="0">
                  <a:moveTo>
                    <a:pt x="6938" y="1"/>
                  </a:moveTo>
                  <a:lnTo>
                    <a:pt x="6457" y="284"/>
                  </a:lnTo>
                  <a:lnTo>
                    <a:pt x="6004" y="511"/>
                  </a:lnTo>
                  <a:lnTo>
                    <a:pt x="5522" y="737"/>
                  </a:lnTo>
                  <a:lnTo>
                    <a:pt x="5069" y="907"/>
                  </a:lnTo>
                  <a:lnTo>
                    <a:pt x="4616" y="1077"/>
                  </a:lnTo>
                  <a:lnTo>
                    <a:pt x="4135" y="1219"/>
                  </a:lnTo>
                  <a:lnTo>
                    <a:pt x="3682" y="1304"/>
                  </a:lnTo>
                  <a:lnTo>
                    <a:pt x="3257" y="1388"/>
                  </a:lnTo>
                  <a:lnTo>
                    <a:pt x="2804" y="1417"/>
                  </a:lnTo>
                  <a:lnTo>
                    <a:pt x="1954" y="1417"/>
                  </a:lnTo>
                  <a:lnTo>
                    <a:pt x="1530" y="1360"/>
                  </a:lnTo>
                  <a:lnTo>
                    <a:pt x="1133" y="1275"/>
                  </a:lnTo>
                  <a:lnTo>
                    <a:pt x="737" y="1162"/>
                  </a:lnTo>
                  <a:lnTo>
                    <a:pt x="369" y="992"/>
                  </a:lnTo>
                  <a:lnTo>
                    <a:pt x="1" y="822"/>
                  </a:lnTo>
                  <a:lnTo>
                    <a:pt x="624" y="1134"/>
                  </a:lnTo>
                  <a:lnTo>
                    <a:pt x="1246" y="1445"/>
                  </a:lnTo>
                  <a:lnTo>
                    <a:pt x="1869" y="1672"/>
                  </a:lnTo>
                  <a:lnTo>
                    <a:pt x="2492" y="1898"/>
                  </a:lnTo>
                  <a:lnTo>
                    <a:pt x="3087" y="2096"/>
                  </a:lnTo>
                  <a:lnTo>
                    <a:pt x="3682" y="2238"/>
                  </a:lnTo>
                  <a:lnTo>
                    <a:pt x="4276" y="2380"/>
                  </a:lnTo>
                  <a:lnTo>
                    <a:pt x="4843" y="2465"/>
                  </a:lnTo>
                  <a:lnTo>
                    <a:pt x="5409" y="2549"/>
                  </a:lnTo>
                  <a:lnTo>
                    <a:pt x="5975" y="2606"/>
                  </a:lnTo>
                  <a:lnTo>
                    <a:pt x="6514" y="2606"/>
                  </a:lnTo>
                  <a:lnTo>
                    <a:pt x="7023" y="2634"/>
                  </a:lnTo>
                  <a:lnTo>
                    <a:pt x="7561" y="2606"/>
                  </a:lnTo>
                  <a:lnTo>
                    <a:pt x="8043" y="2578"/>
                  </a:lnTo>
                  <a:lnTo>
                    <a:pt x="8552" y="2521"/>
                  </a:lnTo>
                  <a:lnTo>
                    <a:pt x="9005" y="2465"/>
                  </a:lnTo>
                  <a:lnTo>
                    <a:pt x="9912" y="2295"/>
                  </a:lnTo>
                  <a:lnTo>
                    <a:pt x="10761" y="2068"/>
                  </a:lnTo>
                  <a:lnTo>
                    <a:pt x="11526" y="1813"/>
                  </a:lnTo>
                  <a:lnTo>
                    <a:pt x="12205" y="1558"/>
                  </a:lnTo>
                  <a:lnTo>
                    <a:pt x="12828" y="1304"/>
                  </a:lnTo>
                  <a:lnTo>
                    <a:pt x="13366" y="1049"/>
                  </a:lnTo>
                  <a:lnTo>
                    <a:pt x="13791" y="794"/>
                  </a:lnTo>
                  <a:lnTo>
                    <a:pt x="14159" y="596"/>
                  </a:lnTo>
                  <a:lnTo>
                    <a:pt x="12772" y="369"/>
                  </a:lnTo>
                  <a:lnTo>
                    <a:pt x="12035" y="284"/>
                  </a:lnTo>
                  <a:lnTo>
                    <a:pt x="11214" y="199"/>
                  </a:lnTo>
                  <a:lnTo>
                    <a:pt x="10336" y="114"/>
                  </a:lnTo>
                  <a:lnTo>
                    <a:pt x="9345" y="58"/>
                  </a:lnTo>
                  <a:lnTo>
                    <a:pt x="8213" y="29"/>
                  </a:lnTo>
                  <a:lnTo>
                    <a:pt x="6938" y="1"/>
                  </a:lnTo>
                  <a:close/>
                </a:path>
              </a:pathLst>
            </a:custGeom>
            <a:solidFill>
              <a:srgbClr val="1A8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51;p24">
              <a:extLst>
                <a:ext uri="{FF2B5EF4-FFF2-40B4-BE49-F238E27FC236}">
                  <a16:creationId xmlns:a16="http://schemas.microsoft.com/office/drawing/2014/main" id="{50DCBADE-671B-0EEC-4FBC-E67D23A915C0}"/>
                </a:ext>
              </a:extLst>
            </p:cNvPr>
            <p:cNvSpPr/>
            <p:nvPr/>
          </p:nvSpPr>
          <p:spPr>
            <a:xfrm>
              <a:off x="4469486" y="2999477"/>
              <a:ext cx="14988" cy="529"/>
            </a:xfrm>
            <a:custGeom>
              <a:avLst/>
              <a:gdLst/>
              <a:ahLst/>
              <a:cxnLst/>
              <a:rect l="l" t="t" r="r" b="b"/>
              <a:pathLst>
                <a:path w="850" h="30" extrusionOk="0">
                  <a:moveTo>
                    <a:pt x="0" y="1"/>
                  </a:moveTo>
                  <a:lnTo>
                    <a:pt x="595" y="29"/>
                  </a:lnTo>
                  <a:lnTo>
                    <a:pt x="850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2;p24">
              <a:extLst>
                <a:ext uri="{FF2B5EF4-FFF2-40B4-BE49-F238E27FC236}">
                  <a16:creationId xmlns:a16="http://schemas.microsoft.com/office/drawing/2014/main" id="{0E91FA58-6843-D8F7-42D9-01178C665307}"/>
                </a:ext>
              </a:extLst>
            </p:cNvPr>
            <p:cNvSpPr/>
            <p:nvPr/>
          </p:nvSpPr>
          <p:spPr>
            <a:xfrm>
              <a:off x="4469486" y="2999477"/>
              <a:ext cx="121347" cy="16504"/>
            </a:xfrm>
            <a:custGeom>
              <a:avLst/>
              <a:gdLst/>
              <a:ahLst/>
              <a:cxnLst/>
              <a:rect l="l" t="t" r="r" b="b"/>
              <a:pathLst>
                <a:path w="6882" h="936" extrusionOk="0">
                  <a:moveTo>
                    <a:pt x="0" y="1"/>
                  </a:moveTo>
                  <a:lnTo>
                    <a:pt x="567" y="227"/>
                  </a:lnTo>
                  <a:lnTo>
                    <a:pt x="1105" y="397"/>
                  </a:lnTo>
                  <a:lnTo>
                    <a:pt x="1671" y="567"/>
                  </a:lnTo>
                  <a:lnTo>
                    <a:pt x="2209" y="681"/>
                  </a:lnTo>
                  <a:lnTo>
                    <a:pt x="2266" y="652"/>
                  </a:lnTo>
                  <a:lnTo>
                    <a:pt x="1699" y="539"/>
                  </a:lnTo>
                  <a:lnTo>
                    <a:pt x="1133" y="369"/>
                  </a:lnTo>
                  <a:lnTo>
                    <a:pt x="567" y="199"/>
                  </a:lnTo>
                  <a:lnTo>
                    <a:pt x="0" y="1"/>
                  </a:lnTo>
                  <a:close/>
                  <a:moveTo>
                    <a:pt x="6683" y="511"/>
                  </a:moveTo>
                  <a:lnTo>
                    <a:pt x="6230" y="624"/>
                  </a:lnTo>
                  <a:lnTo>
                    <a:pt x="5749" y="709"/>
                  </a:lnTo>
                  <a:lnTo>
                    <a:pt x="5239" y="794"/>
                  </a:lnTo>
                  <a:lnTo>
                    <a:pt x="4758" y="822"/>
                  </a:lnTo>
                  <a:lnTo>
                    <a:pt x="3710" y="822"/>
                  </a:lnTo>
                  <a:lnTo>
                    <a:pt x="3200" y="765"/>
                  </a:lnTo>
                  <a:lnTo>
                    <a:pt x="2662" y="709"/>
                  </a:lnTo>
                  <a:lnTo>
                    <a:pt x="2605" y="765"/>
                  </a:lnTo>
                  <a:lnTo>
                    <a:pt x="3172" y="850"/>
                  </a:lnTo>
                  <a:lnTo>
                    <a:pt x="3738" y="907"/>
                  </a:lnTo>
                  <a:lnTo>
                    <a:pt x="4276" y="935"/>
                  </a:lnTo>
                  <a:lnTo>
                    <a:pt x="4814" y="907"/>
                  </a:lnTo>
                  <a:lnTo>
                    <a:pt x="5352" y="879"/>
                  </a:lnTo>
                  <a:lnTo>
                    <a:pt x="5862" y="794"/>
                  </a:lnTo>
                  <a:lnTo>
                    <a:pt x="6372" y="681"/>
                  </a:lnTo>
                  <a:lnTo>
                    <a:pt x="6881" y="539"/>
                  </a:lnTo>
                  <a:lnTo>
                    <a:pt x="6683" y="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53;p24">
              <a:extLst>
                <a:ext uri="{FF2B5EF4-FFF2-40B4-BE49-F238E27FC236}">
                  <a16:creationId xmlns:a16="http://schemas.microsoft.com/office/drawing/2014/main" id="{FB69A49E-5910-05B0-CEDA-A4DB7DC55806}"/>
                </a:ext>
              </a:extLst>
            </p:cNvPr>
            <p:cNvSpPr/>
            <p:nvPr/>
          </p:nvSpPr>
          <p:spPr>
            <a:xfrm>
              <a:off x="4460493" y="2999477"/>
              <a:ext cx="9010" cy="46462"/>
            </a:xfrm>
            <a:custGeom>
              <a:avLst/>
              <a:gdLst/>
              <a:ahLst/>
              <a:cxnLst/>
              <a:rect l="l" t="t" r="r" b="b"/>
              <a:pathLst>
                <a:path w="511" h="2635" extrusionOk="0">
                  <a:moveTo>
                    <a:pt x="510" y="1"/>
                  </a:moveTo>
                  <a:lnTo>
                    <a:pt x="340" y="1360"/>
                  </a:lnTo>
                  <a:lnTo>
                    <a:pt x="425" y="1360"/>
                  </a:lnTo>
                  <a:lnTo>
                    <a:pt x="510" y="1"/>
                  </a:lnTo>
                  <a:close/>
                  <a:moveTo>
                    <a:pt x="312" y="1558"/>
                  </a:moveTo>
                  <a:lnTo>
                    <a:pt x="227" y="2011"/>
                  </a:lnTo>
                  <a:lnTo>
                    <a:pt x="142" y="2351"/>
                  </a:lnTo>
                  <a:lnTo>
                    <a:pt x="57" y="2549"/>
                  </a:lnTo>
                  <a:lnTo>
                    <a:pt x="29" y="2606"/>
                  </a:lnTo>
                  <a:lnTo>
                    <a:pt x="1" y="2606"/>
                  </a:lnTo>
                  <a:lnTo>
                    <a:pt x="284" y="2634"/>
                  </a:lnTo>
                  <a:lnTo>
                    <a:pt x="312" y="2549"/>
                  </a:lnTo>
                  <a:lnTo>
                    <a:pt x="340" y="2351"/>
                  </a:lnTo>
                  <a:lnTo>
                    <a:pt x="425" y="1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54;p24">
              <a:extLst>
                <a:ext uri="{FF2B5EF4-FFF2-40B4-BE49-F238E27FC236}">
                  <a16:creationId xmlns:a16="http://schemas.microsoft.com/office/drawing/2014/main" id="{E1B823AD-469E-4F76-EC3C-D9F28E04998D}"/>
                </a:ext>
              </a:extLst>
            </p:cNvPr>
            <p:cNvSpPr/>
            <p:nvPr/>
          </p:nvSpPr>
          <p:spPr>
            <a:xfrm>
              <a:off x="4383102" y="2999477"/>
              <a:ext cx="86399" cy="35477"/>
            </a:xfrm>
            <a:custGeom>
              <a:avLst/>
              <a:gdLst/>
              <a:ahLst/>
              <a:cxnLst/>
              <a:rect l="l" t="t" r="r" b="b"/>
              <a:pathLst>
                <a:path w="4900" h="2012" extrusionOk="0">
                  <a:moveTo>
                    <a:pt x="4899" y="1"/>
                  </a:moveTo>
                  <a:lnTo>
                    <a:pt x="4531" y="341"/>
                  </a:lnTo>
                  <a:lnTo>
                    <a:pt x="4191" y="596"/>
                  </a:lnTo>
                  <a:lnTo>
                    <a:pt x="3852" y="850"/>
                  </a:lnTo>
                  <a:lnTo>
                    <a:pt x="3455" y="1105"/>
                  </a:lnTo>
                  <a:lnTo>
                    <a:pt x="3540" y="1134"/>
                  </a:lnTo>
                  <a:lnTo>
                    <a:pt x="3880" y="907"/>
                  </a:lnTo>
                  <a:lnTo>
                    <a:pt x="4220" y="624"/>
                  </a:lnTo>
                  <a:lnTo>
                    <a:pt x="4559" y="341"/>
                  </a:lnTo>
                  <a:lnTo>
                    <a:pt x="4899" y="1"/>
                  </a:lnTo>
                  <a:close/>
                  <a:moveTo>
                    <a:pt x="0" y="1757"/>
                  </a:moveTo>
                  <a:lnTo>
                    <a:pt x="114" y="1813"/>
                  </a:lnTo>
                  <a:lnTo>
                    <a:pt x="397" y="1898"/>
                  </a:lnTo>
                  <a:lnTo>
                    <a:pt x="340" y="1870"/>
                  </a:lnTo>
                  <a:lnTo>
                    <a:pt x="0" y="1757"/>
                  </a:lnTo>
                  <a:close/>
                  <a:moveTo>
                    <a:pt x="3200" y="1275"/>
                  </a:moveTo>
                  <a:lnTo>
                    <a:pt x="2804" y="1473"/>
                  </a:lnTo>
                  <a:lnTo>
                    <a:pt x="2436" y="1643"/>
                  </a:lnTo>
                  <a:lnTo>
                    <a:pt x="2068" y="1757"/>
                  </a:lnTo>
                  <a:lnTo>
                    <a:pt x="1699" y="1842"/>
                  </a:lnTo>
                  <a:lnTo>
                    <a:pt x="1360" y="1898"/>
                  </a:lnTo>
                  <a:lnTo>
                    <a:pt x="1020" y="1927"/>
                  </a:lnTo>
                  <a:lnTo>
                    <a:pt x="680" y="1927"/>
                  </a:lnTo>
                  <a:lnTo>
                    <a:pt x="340" y="1870"/>
                  </a:lnTo>
                  <a:lnTo>
                    <a:pt x="340" y="1870"/>
                  </a:lnTo>
                  <a:lnTo>
                    <a:pt x="595" y="1955"/>
                  </a:lnTo>
                  <a:lnTo>
                    <a:pt x="907" y="2011"/>
                  </a:lnTo>
                  <a:lnTo>
                    <a:pt x="1246" y="2011"/>
                  </a:lnTo>
                  <a:lnTo>
                    <a:pt x="1558" y="1983"/>
                  </a:lnTo>
                  <a:lnTo>
                    <a:pt x="1898" y="1927"/>
                  </a:lnTo>
                  <a:lnTo>
                    <a:pt x="2237" y="1813"/>
                  </a:lnTo>
                  <a:lnTo>
                    <a:pt x="2577" y="1672"/>
                  </a:lnTo>
                  <a:lnTo>
                    <a:pt x="2945" y="1502"/>
                  </a:lnTo>
                  <a:lnTo>
                    <a:pt x="3285" y="1304"/>
                  </a:lnTo>
                  <a:lnTo>
                    <a:pt x="3200" y="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55;p24">
              <a:extLst>
                <a:ext uri="{FF2B5EF4-FFF2-40B4-BE49-F238E27FC236}">
                  <a16:creationId xmlns:a16="http://schemas.microsoft.com/office/drawing/2014/main" id="{C301577C-ADB1-35B7-EEFC-19CD633F94C7}"/>
                </a:ext>
              </a:extLst>
            </p:cNvPr>
            <p:cNvSpPr/>
            <p:nvPr/>
          </p:nvSpPr>
          <p:spPr>
            <a:xfrm>
              <a:off x="4469486" y="2999477"/>
              <a:ext cx="67920" cy="38474"/>
            </a:xfrm>
            <a:custGeom>
              <a:avLst/>
              <a:gdLst/>
              <a:ahLst/>
              <a:cxnLst/>
              <a:rect l="l" t="t" r="r" b="b"/>
              <a:pathLst>
                <a:path w="3852" h="2182" extrusionOk="0">
                  <a:moveTo>
                    <a:pt x="0" y="1"/>
                  </a:moveTo>
                  <a:lnTo>
                    <a:pt x="283" y="341"/>
                  </a:lnTo>
                  <a:lnTo>
                    <a:pt x="567" y="681"/>
                  </a:lnTo>
                  <a:lnTo>
                    <a:pt x="850" y="964"/>
                  </a:lnTo>
                  <a:lnTo>
                    <a:pt x="1133" y="1219"/>
                  </a:lnTo>
                  <a:lnTo>
                    <a:pt x="1218" y="1190"/>
                  </a:lnTo>
                  <a:lnTo>
                    <a:pt x="935" y="935"/>
                  </a:lnTo>
                  <a:lnTo>
                    <a:pt x="623" y="652"/>
                  </a:lnTo>
                  <a:lnTo>
                    <a:pt x="312" y="341"/>
                  </a:lnTo>
                  <a:lnTo>
                    <a:pt x="0" y="1"/>
                  </a:lnTo>
                  <a:close/>
                  <a:moveTo>
                    <a:pt x="1444" y="1360"/>
                  </a:moveTo>
                  <a:lnTo>
                    <a:pt x="1360" y="1388"/>
                  </a:lnTo>
                  <a:lnTo>
                    <a:pt x="1643" y="1615"/>
                  </a:lnTo>
                  <a:lnTo>
                    <a:pt x="1926" y="1785"/>
                  </a:lnTo>
                  <a:lnTo>
                    <a:pt x="2237" y="1955"/>
                  </a:lnTo>
                  <a:lnTo>
                    <a:pt x="2521" y="2068"/>
                  </a:lnTo>
                  <a:lnTo>
                    <a:pt x="2775" y="2125"/>
                  </a:lnTo>
                  <a:lnTo>
                    <a:pt x="3059" y="2181"/>
                  </a:lnTo>
                  <a:lnTo>
                    <a:pt x="3313" y="2181"/>
                  </a:lnTo>
                  <a:lnTo>
                    <a:pt x="3597" y="2153"/>
                  </a:lnTo>
                  <a:lnTo>
                    <a:pt x="3851" y="2068"/>
                  </a:lnTo>
                  <a:lnTo>
                    <a:pt x="3568" y="2125"/>
                  </a:lnTo>
                  <a:lnTo>
                    <a:pt x="3285" y="2125"/>
                  </a:lnTo>
                  <a:lnTo>
                    <a:pt x="3002" y="2068"/>
                  </a:lnTo>
                  <a:lnTo>
                    <a:pt x="2690" y="2011"/>
                  </a:lnTo>
                  <a:lnTo>
                    <a:pt x="2407" y="1898"/>
                  </a:lnTo>
                  <a:lnTo>
                    <a:pt x="2096" y="1757"/>
                  </a:lnTo>
                  <a:lnTo>
                    <a:pt x="1756" y="1558"/>
                  </a:lnTo>
                  <a:lnTo>
                    <a:pt x="1444" y="13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56;p24">
              <a:extLst>
                <a:ext uri="{FF2B5EF4-FFF2-40B4-BE49-F238E27FC236}">
                  <a16:creationId xmlns:a16="http://schemas.microsoft.com/office/drawing/2014/main" id="{FC324792-3B71-6C17-1FCC-C2968DC3CF01}"/>
                </a:ext>
              </a:extLst>
            </p:cNvPr>
            <p:cNvSpPr/>
            <p:nvPr/>
          </p:nvSpPr>
          <p:spPr>
            <a:xfrm>
              <a:off x="4517924" y="3008964"/>
              <a:ext cx="75908" cy="31985"/>
            </a:xfrm>
            <a:custGeom>
              <a:avLst/>
              <a:gdLst/>
              <a:ahLst/>
              <a:cxnLst/>
              <a:rect l="l" t="t" r="r" b="b"/>
              <a:pathLst>
                <a:path w="4305" h="1814" extrusionOk="0">
                  <a:moveTo>
                    <a:pt x="4163" y="1"/>
                  </a:moveTo>
                  <a:lnTo>
                    <a:pt x="3766" y="312"/>
                  </a:lnTo>
                  <a:lnTo>
                    <a:pt x="3313" y="596"/>
                  </a:lnTo>
                  <a:lnTo>
                    <a:pt x="2804" y="879"/>
                  </a:lnTo>
                  <a:lnTo>
                    <a:pt x="2265" y="1105"/>
                  </a:lnTo>
                  <a:lnTo>
                    <a:pt x="1699" y="1332"/>
                  </a:lnTo>
                  <a:lnTo>
                    <a:pt x="1138" y="1519"/>
                  </a:lnTo>
                  <a:lnTo>
                    <a:pt x="1138" y="1519"/>
                  </a:lnTo>
                  <a:lnTo>
                    <a:pt x="1303" y="1473"/>
                  </a:lnTo>
                  <a:lnTo>
                    <a:pt x="1501" y="1417"/>
                  </a:lnTo>
                  <a:lnTo>
                    <a:pt x="2067" y="1219"/>
                  </a:lnTo>
                  <a:lnTo>
                    <a:pt x="2605" y="1020"/>
                  </a:lnTo>
                  <a:lnTo>
                    <a:pt x="3115" y="766"/>
                  </a:lnTo>
                  <a:lnTo>
                    <a:pt x="3625" y="482"/>
                  </a:lnTo>
                  <a:lnTo>
                    <a:pt x="3965" y="256"/>
                  </a:lnTo>
                  <a:lnTo>
                    <a:pt x="4304" y="29"/>
                  </a:lnTo>
                  <a:lnTo>
                    <a:pt x="4163" y="1"/>
                  </a:lnTo>
                  <a:close/>
                  <a:moveTo>
                    <a:pt x="1138" y="1519"/>
                  </a:moveTo>
                  <a:lnTo>
                    <a:pt x="481" y="1700"/>
                  </a:lnTo>
                  <a:lnTo>
                    <a:pt x="0" y="1813"/>
                  </a:lnTo>
                  <a:lnTo>
                    <a:pt x="850" y="1615"/>
                  </a:lnTo>
                  <a:lnTo>
                    <a:pt x="1104" y="1530"/>
                  </a:lnTo>
                  <a:lnTo>
                    <a:pt x="1138" y="1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57;p24">
              <a:extLst>
                <a:ext uri="{FF2B5EF4-FFF2-40B4-BE49-F238E27FC236}">
                  <a16:creationId xmlns:a16="http://schemas.microsoft.com/office/drawing/2014/main" id="{7E8CF430-CD5A-B2E6-C509-D51130C40E7C}"/>
                </a:ext>
              </a:extLst>
            </p:cNvPr>
            <p:cNvSpPr/>
            <p:nvPr/>
          </p:nvSpPr>
          <p:spPr>
            <a:xfrm>
              <a:off x="4360126" y="3019949"/>
              <a:ext cx="61943" cy="21494"/>
            </a:xfrm>
            <a:custGeom>
              <a:avLst/>
              <a:gdLst/>
              <a:ahLst/>
              <a:cxnLst/>
              <a:rect l="l" t="t" r="r" b="b"/>
              <a:pathLst>
                <a:path w="3513" h="1219" extrusionOk="0">
                  <a:moveTo>
                    <a:pt x="1" y="1"/>
                  </a:moveTo>
                  <a:lnTo>
                    <a:pt x="680" y="341"/>
                  </a:lnTo>
                  <a:lnTo>
                    <a:pt x="1417" y="652"/>
                  </a:lnTo>
                  <a:lnTo>
                    <a:pt x="1700" y="737"/>
                  </a:lnTo>
                  <a:lnTo>
                    <a:pt x="1856" y="780"/>
                  </a:lnTo>
                  <a:lnTo>
                    <a:pt x="1643" y="709"/>
                  </a:lnTo>
                  <a:lnTo>
                    <a:pt x="935" y="426"/>
                  </a:lnTo>
                  <a:lnTo>
                    <a:pt x="284" y="86"/>
                  </a:lnTo>
                  <a:lnTo>
                    <a:pt x="1" y="1"/>
                  </a:lnTo>
                  <a:close/>
                  <a:moveTo>
                    <a:pt x="1856" y="780"/>
                  </a:moveTo>
                  <a:lnTo>
                    <a:pt x="1898" y="794"/>
                  </a:lnTo>
                  <a:lnTo>
                    <a:pt x="2068" y="842"/>
                  </a:lnTo>
                  <a:lnTo>
                    <a:pt x="2068" y="842"/>
                  </a:lnTo>
                  <a:lnTo>
                    <a:pt x="2011" y="822"/>
                  </a:lnTo>
                  <a:lnTo>
                    <a:pt x="1856" y="780"/>
                  </a:lnTo>
                  <a:close/>
                  <a:moveTo>
                    <a:pt x="2068" y="842"/>
                  </a:moveTo>
                  <a:lnTo>
                    <a:pt x="2408" y="964"/>
                  </a:lnTo>
                  <a:lnTo>
                    <a:pt x="3512" y="1219"/>
                  </a:lnTo>
                  <a:lnTo>
                    <a:pt x="2691" y="1020"/>
                  </a:lnTo>
                  <a:lnTo>
                    <a:pt x="2068" y="8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58;p24">
              <a:extLst>
                <a:ext uri="{FF2B5EF4-FFF2-40B4-BE49-F238E27FC236}">
                  <a16:creationId xmlns:a16="http://schemas.microsoft.com/office/drawing/2014/main" id="{41261D81-6B95-36BE-53C5-624089345468}"/>
                </a:ext>
              </a:extLst>
            </p:cNvPr>
            <p:cNvSpPr/>
            <p:nvPr/>
          </p:nvSpPr>
          <p:spPr>
            <a:xfrm>
              <a:off x="4430534" y="3000482"/>
              <a:ext cx="93893" cy="26484"/>
            </a:xfrm>
            <a:custGeom>
              <a:avLst/>
              <a:gdLst/>
              <a:ahLst/>
              <a:cxnLst/>
              <a:rect l="l" t="t" r="r" b="b"/>
              <a:pathLst>
                <a:path w="5325" h="1502" extrusionOk="0">
                  <a:moveTo>
                    <a:pt x="4871" y="1"/>
                  </a:moveTo>
                  <a:lnTo>
                    <a:pt x="4814" y="170"/>
                  </a:lnTo>
                  <a:lnTo>
                    <a:pt x="4730" y="312"/>
                  </a:lnTo>
                  <a:lnTo>
                    <a:pt x="4616" y="454"/>
                  </a:lnTo>
                  <a:lnTo>
                    <a:pt x="4475" y="595"/>
                  </a:lnTo>
                  <a:lnTo>
                    <a:pt x="4418" y="624"/>
                  </a:lnTo>
                  <a:lnTo>
                    <a:pt x="4135" y="822"/>
                  </a:lnTo>
                  <a:lnTo>
                    <a:pt x="3795" y="992"/>
                  </a:lnTo>
                  <a:lnTo>
                    <a:pt x="3427" y="1133"/>
                  </a:lnTo>
                  <a:lnTo>
                    <a:pt x="3342" y="1162"/>
                  </a:lnTo>
                  <a:lnTo>
                    <a:pt x="3059" y="1218"/>
                  </a:lnTo>
                  <a:lnTo>
                    <a:pt x="2747" y="1275"/>
                  </a:lnTo>
                  <a:lnTo>
                    <a:pt x="2436" y="1303"/>
                  </a:lnTo>
                  <a:lnTo>
                    <a:pt x="2039" y="1303"/>
                  </a:lnTo>
                  <a:lnTo>
                    <a:pt x="1728" y="1275"/>
                  </a:lnTo>
                  <a:lnTo>
                    <a:pt x="1416" y="1247"/>
                  </a:lnTo>
                  <a:lnTo>
                    <a:pt x="1133" y="1162"/>
                  </a:lnTo>
                  <a:lnTo>
                    <a:pt x="850" y="1077"/>
                  </a:lnTo>
                  <a:lnTo>
                    <a:pt x="765" y="1048"/>
                  </a:lnTo>
                  <a:lnTo>
                    <a:pt x="539" y="963"/>
                  </a:lnTo>
                  <a:lnTo>
                    <a:pt x="340" y="850"/>
                  </a:lnTo>
                  <a:lnTo>
                    <a:pt x="1" y="992"/>
                  </a:lnTo>
                  <a:lnTo>
                    <a:pt x="255" y="1105"/>
                  </a:lnTo>
                  <a:lnTo>
                    <a:pt x="510" y="1218"/>
                  </a:lnTo>
                  <a:lnTo>
                    <a:pt x="595" y="1247"/>
                  </a:lnTo>
                  <a:lnTo>
                    <a:pt x="935" y="1360"/>
                  </a:lnTo>
                  <a:lnTo>
                    <a:pt x="1275" y="1416"/>
                  </a:lnTo>
                  <a:lnTo>
                    <a:pt x="1643" y="1473"/>
                  </a:lnTo>
                  <a:lnTo>
                    <a:pt x="2011" y="1501"/>
                  </a:lnTo>
                  <a:lnTo>
                    <a:pt x="2492" y="1501"/>
                  </a:lnTo>
                  <a:lnTo>
                    <a:pt x="2861" y="1473"/>
                  </a:lnTo>
                  <a:lnTo>
                    <a:pt x="3200" y="1416"/>
                  </a:lnTo>
                  <a:lnTo>
                    <a:pt x="3569" y="1331"/>
                  </a:lnTo>
                  <a:lnTo>
                    <a:pt x="3653" y="1303"/>
                  </a:lnTo>
                  <a:lnTo>
                    <a:pt x="4107" y="1133"/>
                  </a:lnTo>
                  <a:lnTo>
                    <a:pt x="4475" y="935"/>
                  </a:lnTo>
                  <a:lnTo>
                    <a:pt x="4673" y="822"/>
                  </a:lnTo>
                  <a:lnTo>
                    <a:pt x="4814" y="708"/>
                  </a:lnTo>
                  <a:lnTo>
                    <a:pt x="4871" y="652"/>
                  </a:lnTo>
                  <a:lnTo>
                    <a:pt x="5013" y="510"/>
                  </a:lnTo>
                  <a:lnTo>
                    <a:pt x="5154" y="340"/>
                  </a:lnTo>
                  <a:lnTo>
                    <a:pt x="5239" y="199"/>
                  </a:lnTo>
                  <a:lnTo>
                    <a:pt x="5324" y="29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59;p24">
              <a:extLst>
                <a:ext uri="{FF2B5EF4-FFF2-40B4-BE49-F238E27FC236}">
                  <a16:creationId xmlns:a16="http://schemas.microsoft.com/office/drawing/2014/main" id="{7E4ABF98-1B84-681B-7C1D-234EC970F755}"/>
                </a:ext>
              </a:extLst>
            </p:cNvPr>
            <p:cNvSpPr/>
            <p:nvPr/>
          </p:nvSpPr>
          <p:spPr>
            <a:xfrm>
              <a:off x="4219820" y="2546589"/>
              <a:ext cx="498330" cy="477858"/>
            </a:xfrm>
            <a:custGeom>
              <a:avLst/>
              <a:gdLst/>
              <a:ahLst/>
              <a:cxnLst/>
              <a:rect l="l" t="t" r="r" b="b"/>
              <a:pathLst>
                <a:path w="28262" h="27101" extrusionOk="0">
                  <a:moveTo>
                    <a:pt x="14103" y="1"/>
                  </a:moveTo>
                  <a:lnTo>
                    <a:pt x="13253" y="29"/>
                  </a:lnTo>
                  <a:lnTo>
                    <a:pt x="12347" y="114"/>
                  </a:lnTo>
                  <a:lnTo>
                    <a:pt x="11412" y="256"/>
                  </a:lnTo>
                  <a:lnTo>
                    <a:pt x="10450" y="482"/>
                  </a:lnTo>
                  <a:lnTo>
                    <a:pt x="10082" y="596"/>
                  </a:lnTo>
                  <a:lnTo>
                    <a:pt x="9600" y="737"/>
                  </a:lnTo>
                  <a:lnTo>
                    <a:pt x="9006" y="964"/>
                  </a:lnTo>
                  <a:lnTo>
                    <a:pt x="8326" y="1247"/>
                  </a:lnTo>
                  <a:lnTo>
                    <a:pt x="7590" y="1615"/>
                  </a:lnTo>
                  <a:lnTo>
                    <a:pt x="6797" y="2068"/>
                  </a:lnTo>
                  <a:lnTo>
                    <a:pt x="6372" y="2323"/>
                  </a:lnTo>
                  <a:lnTo>
                    <a:pt x="5947" y="2606"/>
                  </a:lnTo>
                  <a:lnTo>
                    <a:pt x="5522" y="2918"/>
                  </a:lnTo>
                  <a:lnTo>
                    <a:pt x="5098" y="3257"/>
                  </a:lnTo>
                  <a:lnTo>
                    <a:pt x="4673" y="3626"/>
                  </a:lnTo>
                  <a:lnTo>
                    <a:pt x="4277" y="4022"/>
                  </a:lnTo>
                  <a:lnTo>
                    <a:pt x="3852" y="4418"/>
                  </a:lnTo>
                  <a:lnTo>
                    <a:pt x="3455" y="4872"/>
                  </a:lnTo>
                  <a:lnTo>
                    <a:pt x="3059" y="5353"/>
                  </a:lnTo>
                  <a:lnTo>
                    <a:pt x="2662" y="5863"/>
                  </a:lnTo>
                  <a:lnTo>
                    <a:pt x="2294" y="6401"/>
                  </a:lnTo>
                  <a:lnTo>
                    <a:pt x="1954" y="6995"/>
                  </a:lnTo>
                  <a:lnTo>
                    <a:pt x="1615" y="7590"/>
                  </a:lnTo>
                  <a:lnTo>
                    <a:pt x="1303" y="8241"/>
                  </a:lnTo>
                  <a:lnTo>
                    <a:pt x="1020" y="8921"/>
                  </a:lnTo>
                  <a:lnTo>
                    <a:pt x="765" y="9629"/>
                  </a:lnTo>
                  <a:lnTo>
                    <a:pt x="539" y="10393"/>
                  </a:lnTo>
                  <a:lnTo>
                    <a:pt x="340" y="11186"/>
                  </a:lnTo>
                  <a:lnTo>
                    <a:pt x="170" y="12008"/>
                  </a:lnTo>
                  <a:lnTo>
                    <a:pt x="29" y="12885"/>
                  </a:lnTo>
                  <a:lnTo>
                    <a:pt x="1" y="13367"/>
                  </a:lnTo>
                  <a:lnTo>
                    <a:pt x="1" y="13848"/>
                  </a:lnTo>
                  <a:lnTo>
                    <a:pt x="1" y="14499"/>
                  </a:lnTo>
                  <a:lnTo>
                    <a:pt x="29" y="15236"/>
                  </a:lnTo>
                  <a:lnTo>
                    <a:pt x="142" y="16085"/>
                  </a:lnTo>
                  <a:lnTo>
                    <a:pt x="312" y="17048"/>
                  </a:lnTo>
                  <a:lnTo>
                    <a:pt x="425" y="17529"/>
                  </a:lnTo>
                  <a:lnTo>
                    <a:pt x="539" y="18039"/>
                  </a:lnTo>
                  <a:lnTo>
                    <a:pt x="709" y="18577"/>
                  </a:lnTo>
                  <a:lnTo>
                    <a:pt x="878" y="19115"/>
                  </a:lnTo>
                  <a:lnTo>
                    <a:pt x="1105" y="19653"/>
                  </a:lnTo>
                  <a:lnTo>
                    <a:pt x="1331" y="20191"/>
                  </a:lnTo>
                  <a:lnTo>
                    <a:pt x="1615" y="20758"/>
                  </a:lnTo>
                  <a:lnTo>
                    <a:pt x="1926" y="21324"/>
                  </a:lnTo>
                  <a:lnTo>
                    <a:pt x="2266" y="21862"/>
                  </a:lnTo>
                  <a:lnTo>
                    <a:pt x="2634" y="22428"/>
                  </a:lnTo>
                  <a:lnTo>
                    <a:pt x="3059" y="22966"/>
                  </a:lnTo>
                  <a:lnTo>
                    <a:pt x="3512" y="23504"/>
                  </a:lnTo>
                  <a:lnTo>
                    <a:pt x="4022" y="24042"/>
                  </a:lnTo>
                  <a:lnTo>
                    <a:pt x="4560" y="24581"/>
                  </a:lnTo>
                  <a:lnTo>
                    <a:pt x="5154" y="25090"/>
                  </a:lnTo>
                  <a:lnTo>
                    <a:pt x="5777" y="25572"/>
                  </a:lnTo>
                  <a:lnTo>
                    <a:pt x="6485" y="26053"/>
                  </a:lnTo>
                  <a:lnTo>
                    <a:pt x="7222" y="26506"/>
                  </a:lnTo>
                  <a:lnTo>
                    <a:pt x="7590" y="26676"/>
                  </a:lnTo>
                  <a:lnTo>
                    <a:pt x="7958" y="26846"/>
                  </a:lnTo>
                  <a:lnTo>
                    <a:pt x="8354" y="26959"/>
                  </a:lnTo>
                  <a:lnTo>
                    <a:pt x="8751" y="27044"/>
                  </a:lnTo>
                  <a:lnTo>
                    <a:pt x="9175" y="27101"/>
                  </a:lnTo>
                  <a:lnTo>
                    <a:pt x="10025" y="27101"/>
                  </a:lnTo>
                  <a:lnTo>
                    <a:pt x="10478" y="27072"/>
                  </a:lnTo>
                  <a:lnTo>
                    <a:pt x="10903" y="26988"/>
                  </a:lnTo>
                  <a:lnTo>
                    <a:pt x="11356" y="26903"/>
                  </a:lnTo>
                  <a:lnTo>
                    <a:pt x="11837" y="26761"/>
                  </a:lnTo>
                  <a:lnTo>
                    <a:pt x="12290" y="26591"/>
                  </a:lnTo>
                  <a:lnTo>
                    <a:pt x="12743" y="26421"/>
                  </a:lnTo>
                  <a:lnTo>
                    <a:pt x="13225" y="26195"/>
                  </a:lnTo>
                  <a:lnTo>
                    <a:pt x="13678" y="25968"/>
                  </a:lnTo>
                  <a:lnTo>
                    <a:pt x="14159" y="25685"/>
                  </a:lnTo>
                  <a:lnTo>
                    <a:pt x="15349" y="25713"/>
                  </a:lnTo>
                  <a:lnTo>
                    <a:pt x="16453" y="25742"/>
                  </a:lnTo>
                  <a:lnTo>
                    <a:pt x="17472" y="25798"/>
                  </a:lnTo>
                  <a:lnTo>
                    <a:pt x="18379" y="25855"/>
                  </a:lnTo>
                  <a:lnTo>
                    <a:pt x="19171" y="25940"/>
                  </a:lnTo>
                  <a:lnTo>
                    <a:pt x="19879" y="26025"/>
                  </a:lnTo>
                  <a:lnTo>
                    <a:pt x="20927" y="26195"/>
                  </a:lnTo>
                  <a:lnTo>
                    <a:pt x="21182" y="26251"/>
                  </a:lnTo>
                  <a:lnTo>
                    <a:pt x="21295" y="26280"/>
                  </a:lnTo>
                  <a:lnTo>
                    <a:pt x="21409" y="26280"/>
                  </a:lnTo>
                  <a:lnTo>
                    <a:pt x="21550" y="26195"/>
                  </a:lnTo>
                  <a:lnTo>
                    <a:pt x="21947" y="25968"/>
                  </a:lnTo>
                  <a:lnTo>
                    <a:pt x="22513" y="25572"/>
                  </a:lnTo>
                  <a:lnTo>
                    <a:pt x="23221" y="25005"/>
                  </a:lnTo>
                  <a:lnTo>
                    <a:pt x="23617" y="24665"/>
                  </a:lnTo>
                  <a:lnTo>
                    <a:pt x="24014" y="24269"/>
                  </a:lnTo>
                  <a:lnTo>
                    <a:pt x="24439" y="23844"/>
                  </a:lnTo>
                  <a:lnTo>
                    <a:pt x="24863" y="23391"/>
                  </a:lnTo>
                  <a:lnTo>
                    <a:pt x="25288" y="22881"/>
                  </a:lnTo>
                  <a:lnTo>
                    <a:pt x="25684" y="22343"/>
                  </a:lnTo>
                  <a:lnTo>
                    <a:pt x="26081" y="21749"/>
                  </a:lnTo>
                  <a:lnTo>
                    <a:pt x="26449" y="21097"/>
                  </a:lnTo>
                  <a:lnTo>
                    <a:pt x="26902" y="20248"/>
                  </a:lnTo>
                  <a:lnTo>
                    <a:pt x="27270" y="19370"/>
                  </a:lnTo>
                  <a:lnTo>
                    <a:pt x="27582" y="18492"/>
                  </a:lnTo>
                  <a:lnTo>
                    <a:pt x="27837" y="17586"/>
                  </a:lnTo>
                  <a:lnTo>
                    <a:pt x="28035" y="16680"/>
                  </a:lnTo>
                  <a:lnTo>
                    <a:pt x="28176" y="15774"/>
                  </a:lnTo>
                  <a:lnTo>
                    <a:pt x="28261" y="14839"/>
                  </a:lnTo>
                  <a:lnTo>
                    <a:pt x="28261" y="13876"/>
                  </a:lnTo>
                  <a:lnTo>
                    <a:pt x="28261" y="13310"/>
                  </a:lnTo>
                  <a:lnTo>
                    <a:pt x="28205" y="12687"/>
                  </a:lnTo>
                  <a:lnTo>
                    <a:pt x="28120" y="12008"/>
                  </a:lnTo>
                  <a:lnTo>
                    <a:pt x="27978" y="11271"/>
                  </a:lnTo>
                  <a:lnTo>
                    <a:pt x="27808" y="10535"/>
                  </a:lnTo>
                  <a:lnTo>
                    <a:pt x="27582" y="9742"/>
                  </a:lnTo>
                  <a:lnTo>
                    <a:pt x="27299" y="8949"/>
                  </a:lnTo>
                  <a:lnTo>
                    <a:pt x="26930" y="8128"/>
                  </a:lnTo>
                  <a:lnTo>
                    <a:pt x="26506" y="7307"/>
                  </a:lnTo>
                  <a:lnTo>
                    <a:pt x="26279" y="6882"/>
                  </a:lnTo>
                  <a:lnTo>
                    <a:pt x="25996" y="6457"/>
                  </a:lnTo>
                  <a:lnTo>
                    <a:pt x="25713" y="6061"/>
                  </a:lnTo>
                  <a:lnTo>
                    <a:pt x="25430" y="5636"/>
                  </a:lnTo>
                  <a:lnTo>
                    <a:pt x="25090" y="5240"/>
                  </a:lnTo>
                  <a:lnTo>
                    <a:pt x="24750" y="4815"/>
                  </a:lnTo>
                  <a:lnTo>
                    <a:pt x="24354" y="4418"/>
                  </a:lnTo>
                  <a:lnTo>
                    <a:pt x="23957" y="4022"/>
                  </a:lnTo>
                  <a:lnTo>
                    <a:pt x="23532" y="3626"/>
                  </a:lnTo>
                  <a:lnTo>
                    <a:pt x="23079" y="3229"/>
                  </a:lnTo>
                  <a:lnTo>
                    <a:pt x="22598" y="2861"/>
                  </a:lnTo>
                  <a:lnTo>
                    <a:pt x="22088" y="2493"/>
                  </a:lnTo>
                  <a:lnTo>
                    <a:pt x="21550" y="2125"/>
                  </a:lnTo>
                  <a:lnTo>
                    <a:pt x="20984" y="1757"/>
                  </a:lnTo>
                  <a:lnTo>
                    <a:pt x="20786" y="1672"/>
                  </a:lnTo>
                  <a:lnTo>
                    <a:pt x="20191" y="1388"/>
                  </a:lnTo>
                  <a:lnTo>
                    <a:pt x="19370" y="1020"/>
                  </a:lnTo>
                  <a:lnTo>
                    <a:pt x="18888" y="822"/>
                  </a:lnTo>
                  <a:lnTo>
                    <a:pt x="18350" y="652"/>
                  </a:lnTo>
                  <a:lnTo>
                    <a:pt x="17756" y="482"/>
                  </a:lnTo>
                  <a:lnTo>
                    <a:pt x="17104" y="312"/>
                  </a:lnTo>
                  <a:lnTo>
                    <a:pt x="16425" y="199"/>
                  </a:lnTo>
                  <a:lnTo>
                    <a:pt x="15688" y="86"/>
                  </a:lnTo>
                  <a:lnTo>
                    <a:pt x="14924" y="29"/>
                  </a:lnTo>
                  <a:lnTo>
                    <a:pt x="14103" y="1"/>
                  </a:lnTo>
                  <a:close/>
                </a:path>
              </a:pathLst>
            </a:custGeom>
            <a:solidFill>
              <a:srgbClr val="1A8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60;p24">
              <a:extLst>
                <a:ext uri="{FF2B5EF4-FFF2-40B4-BE49-F238E27FC236}">
                  <a16:creationId xmlns:a16="http://schemas.microsoft.com/office/drawing/2014/main" id="{76A4F8AA-FC62-C892-5DB1-6A08A5E69390}"/>
                </a:ext>
              </a:extLst>
            </p:cNvPr>
            <p:cNvSpPr/>
            <p:nvPr/>
          </p:nvSpPr>
          <p:spPr>
            <a:xfrm>
              <a:off x="4490945" y="2825721"/>
              <a:ext cx="225714" cy="174280"/>
            </a:xfrm>
            <a:custGeom>
              <a:avLst/>
              <a:gdLst/>
              <a:ahLst/>
              <a:cxnLst/>
              <a:rect l="l" t="t" r="r" b="b"/>
              <a:pathLst>
                <a:path w="12801" h="9884" extrusionOk="0">
                  <a:moveTo>
                    <a:pt x="12800" y="0"/>
                  </a:moveTo>
                  <a:lnTo>
                    <a:pt x="12687" y="708"/>
                  </a:lnTo>
                  <a:lnTo>
                    <a:pt x="12744" y="482"/>
                  </a:lnTo>
                  <a:lnTo>
                    <a:pt x="12800" y="0"/>
                  </a:lnTo>
                  <a:close/>
                  <a:moveTo>
                    <a:pt x="12687" y="708"/>
                  </a:moveTo>
                  <a:lnTo>
                    <a:pt x="12631" y="935"/>
                  </a:lnTo>
                  <a:lnTo>
                    <a:pt x="12517" y="1388"/>
                  </a:lnTo>
                  <a:lnTo>
                    <a:pt x="12404" y="1841"/>
                  </a:lnTo>
                  <a:lnTo>
                    <a:pt x="12234" y="2294"/>
                  </a:lnTo>
                  <a:lnTo>
                    <a:pt x="12036" y="2719"/>
                  </a:lnTo>
                  <a:lnTo>
                    <a:pt x="11838" y="3172"/>
                  </a:lnTo>
                  <a:lnTo>
                    <a:pt x="11611" y="3597"/>
                  </a:lnTo>
                  <a:lnTo>
                    <a:pt x="11583" y="3852"/>
                  </a:lnTo>
                  <a:lnTo>
                    <a:pt x="11781" y="3512"/>
                  </a:lnTo>
                  <a:lnTo>
                    <a:pt x="11951" y="3144"/>
                  </a:lnTo>
                  <a:lnTo>
                    <a:pt x="12121" y="2776"/>
                  </a:lnTo>
                  <a:lnTo>
                    <a:pt x="12262" y="2379"/>
                  </a:lnTo>
                  <a:lnTo>
                    <a:pt x="12376" y="2011"/>
                  </a:lnTo>
                  <a:lnTo>
                    <a:pt x="12489" y="1643"/>
                  </a:lnTo>
                  <a:lnTo>
                    <a:pt x="12659" y="850"/>
                  </a:lnTo>
                  <a:lnTo>
                    <a:pt x="12687" y="708"/>
                  </a:lnTo>
                  <a:close/>
                  <a:moveTo>
                    <a:pt x="11385" y="3965"/>
                  </a:moveTo>
                  <a:lnTo>
                    <a:pt x="11158" y="4333"/>
                  </a:lnTo>
                  <a:lnTo>
                    <a:pt x="10875" y="4701"/>
                  </a:lnTo>
                  <a:lnTo>
                    <a:pt x="10592" y="5069"/>
                  </a:lnTo>
                  <a:lnTo>
                    <a:pt x="10280" y="5437"/>
                  </a:lnTo>
                  <a:lnTo>
                    <a:pt x="9969" y="5777"/>
                  </a:lnTo>
                  <a:lnTo>
                    <a:pt x="9629" y="6117"/>
                  </a:lnTo>
                  <a:lnTo>
                    <a:pt x="9261" y="6457"/>
                  </a:lnTo>
                  <a:lnTo>
                    <a:pt x="8864" y="6768"/>
                  </a:lnTo>
                  <a:lnTo>
                    <a:pt x="8270" y="7221"/>
                  </a:lnTo>
                  <a:lnTo>
                    <a:pt x="7647" y="7646"/>
                  </a:lnTo>
                  <a:lnTo>
                    <a:pt x="7618" y="7816"/>
                  </a:lnTo>
                  <a:lnTo>
                    <a:pt x="8241" y="7420"/>
                  </a:lnTo>
                  <a:lnTo>
                    <a:pt x="8836" y="6967"/>
                  </a:lnTo>
                  <a:lnTo>
                    <a:pt x="9232" y="6655"/>
                  </a:lnTo>
                  <a:lnTo>
                    <a:pt x="9601" y="6344"/>
                  </a:lnTo>
                  <a:lnTo>
                    <a:pt x="9940" y="6004"/>
                  </a:lnTo>
                  <a:lnTo>
                    <a:pt x="10252" y="5664"/>
                  </a:lnTo>
                  <a:lnTo>
                    <a:pt x="10563" y="5324"/>
                  </a:lnTo>
                  <a:lnTo>
                    <a:pt x="10847" y="4956"/>
                  </a:lnTo>
                  <a:lnTo>
                    <a:pt x="11101" y="4588"/>
                  </a:lnTo>
                  <a:lnTo>
                    <a:pt x="11356" y="4220"/>
                  </a:lnTo>
                  <a:lnTo>
                    <a:pt x="11385" y="3965"/>
                  </a:lnTo>
                  <a:close/>
                  <a:moveTo>
                    <a:pt x="7222" y="7901"/>
                  </a:moveTo>
                  <a:lnTo>
                    <a:pt x="6627" y="8212"/>
                  </a:lnTo>
                  <a:lnTo>
                    <a:pt x="6004" y="8524"/>
                  </a:lnTo>
                  <a:lnTo>
                    <a:pt x="5353" y="8807"/>
                  </a:lnTo>
                  <a:lnTo>
                    <a:pt x="4702" y="9034"/>
                  </a:lnTo>
                  <a:lnTo>
                    <a:pt x="4022" y="9232"/>
                  </a:lnTo>
                  <a:lnTo>
                    <a:pt x="3342" y="9430"/>
                  </a:lnTo>
                  <a:lnTo>
                    <a:pt x="2663" y="9572"/>
                  </a:lnTo>
                  <a:lnTo>
                    <a:pt x="1955" y="9685"/>
                  </a:lnTo>
                  <a:lnTo>
                    <a:pt x="1955" y="9770"/>
                  </a:lnTo>
                  <a:lnTo>
                    <a:pt x="2634" y="9657"/>
                  </a:lnTo>
                  <a:lnTo>
                    <a:pt x="3342" y="9515"/>
                  </a:lnTo>
                  <a:lnTo>
                    <a:pt x="4022" y="9345"/>
                  </a:lnTo>
                  <a:lnTo>
                    <a:pt x="4673" y="9147"/>
                  </a:lnTo>
                  <a:lnTo>
                    <a:pt x="5325" y="8920"/>
                  </a:lnTo>
                  <a:lnTo>
                    <a:pt x="5976" y="8666"/>
                  </a:lnTo>
                  <a:lnTo>
                    <a:pt x="6599" y="8382"/>
                  </a:lnTo>
                  <a:lnTo>
                    <a:pt x="7194" y="8071"/>
                  </a:lnTo>
                  <a:lnTo>
                    <a:pt x="7222" y="7901"/>
                  </a:lnTo>
                  <a:close/>
                  <a:moveTo>
                    <a:pt x="1473" y="9770"/>
                  </a:moveTo>
                  <a:lnTo>
                    <a:pt x="737" y="9827"/>
                  </a:lnTo>
                  <a:lnTo>
                    <a:pt x="1" y="9883"/>
                  </a:lnTo>
                  <a:lnTo>
                    <a:pt x="482" y="9883"/>
                  </a:lnTo>
                  <a:lnTo>
                    <a:pt x="1445" y="9827"/>
                  </a:lnTo>
                  <a:lnTo>
                    <a:pt x="1473" y="97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61;p24">
              <a:extLst>
                <a:ext uri="{FF2B5EF4-FFF2-40B4-BE49-F238E27FC236}">
                  <a16:creationId xmlns:a16="http://schemas.microsoft.com/office/drawing/2014/main" id="{5A7C6C8E-AB6F-DA8B-2288-FB053EF19DB3}"/>
                </a:ext>
              </a:extLst>
            </p:cNvPr>
            <p:cNvSpPr/>
            <p:nvPr/>
          </p:nvSpPr>
          <p:spPr>
            <a:xfrm>
              <a:off x="4587327" y="2981015"/>
              <a:ext cx="48948" cy="27965"/>
            </a:xfrm>
            <a:custGeom>
              <a:avLst/>
              <a:gdLst/>
              <a:ahLst/>
              <a:cxnLst/>
              <a:rect l="l" t="t" r="r" b="b"/>
              <a:pathLst>
                <a:path w="2776" h="1586" extrusionOk="0">
                  <a:moveTo>
                    <a:pt x="2775" y="0"/>
                  </a:moveTo>
                  <a:lnTo>
                    <a:pt x="2294" y="397"/>
                  </a:lnTo>
                  <a:lnTo>
                    <a:pt x="1841" y="736"/>
                  </a:lnTo>
                  <a:lnTo>
                    <a:pt x="1359" y="991"/>
                  </a:lnTo>
                  <a:lnTo>
                    <a:pt x="765" y="1274"/>
                  </a:lnTo>
                  <a:lnTo>
                    <a:pt x="595" y="1444"/>
                  </a:lnTo>
                  <a:lnTo>
                    <a:pt x="1105" y="1190"/>
                  </a:lnTo>
                  <a:lnTo>
                    <a:pt x="1614" y="935"/>
                  </a:lnTo>
                  <a:lnTo>
                    <a:pt x="2011" y="651"/>
                  </a:lnTo>
                  <a:lnTo>
                    <a:pt x="2379" y="340"/>
                  </a:lnTo>
                  <a:lnTo>
                    <a:pt x="2775" y="0"/>
                  </a:lnTo>
                  <a:close/>
                  <a:moveTo>
                    <a:pt x="425" y="1416"/>
                  </a:moveTo>
                  <a:lnTo>
                    <a:pt x="0" y="1558"/>
                  </a:lnTo>
                  <a:lnTo>
                    <a:pt x="85" y="1586"/>
                  </a:lnTo>
                  <a:lnTo>
                    <a:pt x="198" y="1586"/>
                  </a:lnTo>
                  <a:lnTo>
                    <a:pt x="255" y="1558"/>
                  </a:lnTo>
                  <a:lnTo>
                    <a:pt x="425" y="1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62;p24">
              <a:extLst>
                <a:ext uri="{FF2B5EF4-FFF2-40B4-BE49-F238E27FC236}">
                  <a16:creationId xmlns:a16="http://schemas.microsoft.com/office/drawing/2014/main" id="{0B6142E2-008D-D8BC-68E8-60E4F70ED410}"/>
                </a:ext>
              </a:extLst>
            </p:cNvPr>
            <p:cNvSpPr/>
            <p:nvPr/>
          </p:nvSpPr>
          <p:spPr>
            <a:xfrm>
              <a:off x="4469486" y="2641473"/>
              <a:ext cx="229699" cy="358010"/>
            </a:xfrm>
            <a:custGeom>
              <a:avLst/>
              <a:gdLst/>
              <a:ahLst/>
              <a:cxnLst/>
              <a:rect l="l" t="t" r="r" b="b"/>
              <a:pathLst>
                <a:path w="13027" h="20304" extrusionOk="0">
                  <a:moveTo>
                    <a:pt x="11101" y="0"/>
                  </a:moveTo>
                  <a:lnTo>
                    <a:pt x="11469" y="538"/>
                  </a:lnTo>
                  <a:lnTo>
                    <a:pt x="11639" y="765"/>
                  </a:lnTo>
                  <a:lnTo>
                    <a:pt x="11469" y="510"/>
                  </a:lnTo>
                  <a:lnTo>
                    <a:pt x="11101" y="0"/>
                  </a:lnTo>
                  <a:close/>
                  <a:moveTo>
                    <a:pt x="11667" y="850"/>
                  </a:moveTo>
                  <a:lnTo>
                    <a:pt x="11922" y="1331"/>
                  </a:lnTo>
                  <a:lnTo>
                    <a:pt x="12148" y="1841"/>
                  </a:lnTo>
                  <a:lnTo>
                    <a:pt x="12347" y="2351"/>
                  </a:lnTo>
                  <a:lnTo>
                    <a:pt x="12517" y="2860"/>
                  </a:lnTo>
                  <a:lnTo>
                    <a:pt x="12630" y="3427"/>
                  </a:lnTo>
                  <a:lnTo>
                    <a:pt x="12743" y="3965"/>
                  </a:lnTo>
                  <a:lnTo>
                    <a:pt x="12800" y="4531"/>
                  </a:lnTo>
                  <a:lnTo>
                    <a:pt x="12828" y="5126"/>
                  </a:lnTo>
                  <a:lnTo>
                    <a:pt x="13026" y="5381"/>
                  </a:lnTo>
                  <a:lnTo>
                    <a:pt x="12998" y="4814"/>
                  </a:lnTo>
                  <a:lnTo>
                    <a:pt x="12941" y="4248"/>
                  </a:lnTo>
                  <a:lnTo>
                    <a:pt x="12828" y="3682"/>
                  </a:lnTo>
                  <a:lnTo>
                    <a:pt x="12715" y="3143"/>
                  </a:lnTo>
                  <a:lnTo>
                    <a:pt x="12545" y="2605"/>
                  </a:lnTo>
                  <a:lnTo>
                    <a:pt x="12347" y="2096"/>
                  </a:lnTo>
                  <a:lnTo>
                    <a:pt x="12120" y="1586"/>
                  </a:lnTo>
                  <a:lnTo>
                    <a:pt x="11837" y="1105"/>
                  </a:lnTo>
                  <a:lnTo>
                    <a:pt x="11667" y="850"/>
                  </a:lnTo>
                  <a:close/>
                  <a:moveTo>
                    <a:pt x="12828" y="5522"/>
                  </a:moveTo>
                  <a:lnTo>
                    <a:pt x="12800" y="6117"/>
                  </a:lnTo>
                  <a:lnTo>
                    <a:pt x="12743" y="6711"/>
                  </a:lnTo>
                  <a:lnTo>
                    <a:pt x="12658" y="7334"/>
                  </a:lnTo>
                  <a:lnTo>
                    <a:pt x="12517" y="7929"/>
                  </a:lnTo>
                  <a:lnTo>
                    <a:pt x="12375" y="8552"/>
                  </a:lnTo>
                  <a:lnTo>
                    <a:pt x="12177" y="9175"/>
                  </a:lnTo>
                  <a:lnTo>
                    <a:pt x="11950" y="9798"/>
                  </a:lnTo>
                  <a:lnTo>
                    <a:pt x="11695" y="10421"/>
                  </a:lnTo>
                  <a:lnTo>
                    <a:pt x="11865" y="10648"/>
                  </a:lnTo>
                  <a:lnTo>
                    <a:pt x="12148" y="10053"/>
                  </a:lnTo>
                  <a:lnTo>
                    <a:pt x="12375" y="9430"/>
                  </a:lnTo>
                  <a:lnTo>
                    <a:pt x="12573" y="8807"/>
                  </a:lnTo>
                  <a:lnTo>
                    <a:pt x="12715" y="8212"/>
                  </a:lnTo>
                  <a:lnTo>
                    <a:pt x="12856" y="7589"/>
                  </a:lnTo>
                  <a:lnTo>
                    <a:pt x="12941" y="6995"/>
                  </a:lnTo>
                  <a:lnTo>
                    <a:pt x="12998" y="6372"/>
                  </a:lnTo>
                  <a:lnTo>
                    <a:pt x="13026" y="5777"/>
                  </a:lnTo>
                  <a:lnTo>
                    <a:pt x="12828" y="5522"/>
                  </a:lnTo>
                  <a:close/>
                  <a:moveTo>
                    <a:pt x="11497" y="10846"/>
                  </a:moveTo>
                  <a:lnTo>
                    <a:pt x="11016" y="11752"/>
                  </a:lnTo>
                  <a:lnTo>
                    <a:pt x="10478" y="12630"/>
                  </a:lnTo>
                  <a:lnTo>
                    <a:pt x="9883" y="13508"/>
                  </a:lnTo>
                  <a:lnTo>
                    <a:pt x="9203" y="14357"/>
                  </a:lnTo>
                  <a:lnTo>
                    <a:pt x="8637" y="14980"/>
                  </a:lnTo>
                  <a:lnTo>
                    <a:pt x="8071" y="15603"/>
                  </a:lnTo>
                  <a:lnTo>
                    <a:pt x="8212" y="15773"/>
                  </a:lnTo>
                  <a:lnTo>
                    <a:pt x="8779" y="15178"/>
                  </a:lnTo>
                  <a:lnTo>
                    <a:pt x="9345" y="14555"/>
                  </a:lnTo>
                  <a:lnTo>
                    <a:pt x="9685" y="14131"/>
                  </a:lnTo>
                  <a:lnTo>
                    <a:pt x="10025" y="13706"/>
                  </a:lnTo>
                  <a:lnTo>
                    <a:pt x="10648" y="12856"/>
                  </a:lnTo>
                  <a:lnTo>
                    <a:pt x="11186" y="11979"/>
                  </a:lnTo>
                  <a:lnTo>
                    <a:pt x="11667" y="11072"/>
                  </a:lnTo>
                  <a:lnTo>
                    <a:pt x="11497" y="10846"/>
                  </a:lnTo>
                  <a:close/>
                  <a:moveTo>
                    <a:pt x="7703" y="15943"/>
                  </a:moveTo>
                  <a:lnTo>
                    <a:pt x="7136" y="16453"/>
                  </a:lnTo>
                  <a:lnTo>
                    <a:pt x="6570" y="16934"/>
                  </a:lnTo>
                  <a:lnTo>
                    <a:pt x="5975" y="17387"/>
                  </a:lnTo>
                  <a:lnTo>
                    <a:pt x="5381" y="17812"/>
                  </a:lnTo>
                  <a:lnTo>
                    <a:pt x="4786" y="18208"/>
                  </a:lnTo>
                  <a:lnTo>
                    <a:pt x="4163" y="18577"/>
                  </a:lnTo>
                  <a:lnTo>
                    <a:pt x="3540" y="18916"/>
                  </a:lnTo>
                  <a:lnTo>
                    <a:pt x="2889" y="19256"/>
                  </a:lnTo>
                  <a:lnTo>
                    <a:pt x="2945" y="19313"/>
                  </a:lnTo>
                  <a:lnTo>
                    <a:pt x="3597" y="19001"/>
                  </a:lnTo>
                  <a:lnTo>
                    <a:pt x="4220" y="18661"/>
                  </a:lnTo>
                  <a:lnTo>
                    <a:pt x="4843" y="18322"/>
                  </a:lnTo>
                  <a:lnTo>
                    <a:pt x="5466" y="17925"/>
                  </a:lnTo>
                  <a:lnTo>
                    <a:pt x="6089" y="17500"/>
                  </a:lnTo>
                  <a:lnTo>
                    <a:pt x="6683" y="17076"/>
                  </a:lnTo>
                  <a:lnTo>
                    <a:pt x="7250" y="16594"/>
                  </a:lnTo>
                  <a:lnTo>
                    <a:pt x="7816" y="16113"/>
                  </a:lnTo>
                  <a:lnTo>
                    <a:pt x="7703" y="15943"/>
                  </a:lnTo>
                  <a:close/>
                  <a:moveTo>
                    <a:pt x="2436" y="19454"/>
                  </a:moveTo>
                  <a:lnTo>
                    <a:pt x="1841" y="19709"/>
                  </a:lnTo>
                  <a:lnTo>
                    <a:pt x="1218" y="19936"/>
                  </a:lnTo>
                  <a:lnTo>
                    <a:pt x="623" y="20134"/>
                  </a:lnTo>
                  <a:lnTo>
                    <a:pt x="0" y="20304"/>
                  </a:lnTo>
                  <a:lnTo>
                    <a:pt x="623" y="20162"/>
                  </a:lnTo>
                  <a:lnTo>
                    <a:pt x="1246" y="19964"/>
                  </a:lnTo>
                  <a:lnTo>
                    <a:pt x="1869" y="19738"/>
                  </a:lnTo>
                  <a:lnTo>
                    <a:pt x="2492" y="19511"/>
                  </a:lnTo>
                  <a:lnTo>
                    <a:pt x="2436" y="19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63;p24">
              <a:extLst>
                <a:ext uri="{FF2B5EF4-FFF2-40B4-BE49-F238E27FC236}">
                  <a16:creationId xmlns:a16="http://schemas.microsoft.com/office/drawing/2014/main" id="{0BAF1FE4-37BC-945A-4B35-47331DCCF270}"/>
                </a:ext>
              </a:extLst>
            </p:cNvPr>
            <p:cNvSpPr/>
            <p:nvPr/>
          </p:nvSpPr>
          <p:spPr>
            <a:xfrm>
              <a:off x="4222324" y="2718371"/>
              <a:ext cx="247172" cy="281115"/>
            </a:xfrm>
            <a:custGeom>
              <a:avLst/>
              <a:gdLst/>
              <a:ahLst/>
              <a:cxnLst/>
              <a:rect l="l" t="t" r="r" b="b"/>
              <a:pathLst>
                <a:path w="14018" h="15943" extrusionOk="0">
                  <a:moveTo>
                    <a:pt x="538" y="0"/>
                  </a:moveTo>
                  <a:lnTo>
                    <a:pt x="312" y="765"/>
                  </a:lnTo>
                  <a:lnTo>
                    <a:pt x="198" y="1303"/>
                  </a:lnTo>
                  <a:lnTo>
                    <a:pt x="85" y="1869"/>
                  </a:lnTo>
                  <a:lnTo>
                    <a:pt x="28" y="2407"/>
                  </a:lnTo>
                  <a:lnTo>
                    <a:pt x="0" y="2973"/>
                  </a:lnTo>
                  <a:lnTo>
                    <a:pt x="85" y="2690"/>
                  </a:lnTo>
                  <a:lnTo>
                    <a:pt x="142" y="2011"/>
                  </a:lnTo>
                  <a:lnTo>
                    <a:pt x="227" y="1331"/>
                  </a:lnTo>
                  <a:lnTo>
                    <a:pt x="368" y="651"/>
                  </a:lnTo>
                  <a:lnTo>
                    <a:pt x="538" y="0"/>
                  </a:lnTo>
                  <a:close/>
                  <a:moveTo>
                    <a:pt x="85" y="3087"/>
                  </a:moveTo>
                  <a:lnTo>
                    <a:pt x="0" y="3370"/>
                  </a:lnTo>
                  <a:lnTo>
                    <a:pt x="28" y="3965"/>
                  </a:lnTo>
                  <a:lnTo>
                    <a:pt x="113" y="4559"/>
                  </a:lnTo>
                  <a:lnTo>
                    <a:pt x="227" y="5154"/>
                  </a:lnTo>
                  <a:lnTo>
                    <a:pt x="340" y="5749"/>
                  </a:lnTo>
                  <a:lnTo>
                    <a:pt x="538" y="6343"/>
                  </a:lnTo>
                  <a:lnTo>
                    <a:pt x="736" y="6910"/>
                  </a:lnTo>
                  <a:lnTo>
                    <a:pt x="991" y="7504"/>
                  </a:lnTo>
                  <a:lnTo>
                    <a:pt x="1274" y="8071"/>
                  </a:lnTo>
                  <a:lnTo>
                    <a:pt x="1359" y="7816"/>
                  </a:lnTo>
                  <a:lnTo>
                    <a:pt x="1076" y="7221"/>
                  </a:lnTo>
                  <a:lnTo>
                    <a:pt x="821" y="6655"/>
                  </a:lnTo>
                  <a:lnTo>
                    <a:pt x="623" y="6060"/>
                  </a:lnTo>
                  <a:lnTo>
                    <a:pt x="425" y="5465"/>
                  </a:lnTo>
                  <a:lnTo>
                    <a:pt x="283" y="4871"/>
                  </a:lnTo>
                  <a:lnTo>
                    <a:pt x="198" y="4276"/>
                  </a:lnTo>
                  <a:lnTo>
                    <a:pt x="113" y="3681"/>
                  </a:lnTo>
                  <a:lnTo>
                    <a:pt x="85" y="3087"/>
                  </a:lnTo>
                  <a:close/>
                  <a:moveTo>
                    <a:pt x="1558" y="8212"/>
                  </a:moveTo>
                  <a:lnTo>
                    <a:pt x="1501" y="8467"/>
                  </a:lnTo>
                  <a:lnTo>
                    <a:pt x="1728" y="8864"/>
                  </a:lnTo>
                  <a:lnTo>
                    <a:pt x="2011" y="9288"/>
                  </a:lnTo>
                  <a:lnTo>
                    <a:pt x="2294" y="9685"/>
                  </a:lnTo>
                  <a:lnTo>
                    <a:pt x="2605" y="10081"/>
                  </a:lnTo>
                  <a:lnTo>
                    <a:pt x="2917" y="10449"/>
                  </a:lnTo>
                  <a:lnTo>
                    <a:pt x="3257" y="10846"/>
                  </a:lnTo>
                  <a:lnTo>
                    <a:pt x="3625" y="11214"/>
                  </a:lnTo>
                  <a:lnTo>
                    <a:pt x="3993" y="11582"/>
                  </a:lnTo>
                  <a:lnTo>
                    <a:pt x="4616" y="12120"/>
                  </a:lnTo>
                  <a:lnTo>
                    <a:pt x="5239" y="12630"/>
                  </a:lnTo>
                  <a:lnTo>
                    <a:pt x="5296" y="12432"/>
                  </a:lnTo>
                  <a:lnTo>
                    <a:pt x="4673" y="11922"/>
                  </a:lnTo>
                  <a:lnTo>
                    <a:pt x="4050" y="11384"/>
                  </a:lnTo>
                  <a:lnTo>
                    <a:pt x="3681" y="11016"/>
                  </a:lnTo>
                  <a:lnTo>
                    <a:pt x="3313" y="10619"/>
                  </a:lnTo>
                  <a:lnTo>
                    <a:pt x="2973" y="10223"/>
                  </a:lnTo>
                  <a:lnTo>
                    <a:pt x="2662" y="9826"/>
                  </a:lnTo>
                  <a:lnTo>
                    <a:pt x="2351" y="9430"/>
                  </a:lnTo>
                  <a:lnTo>
                    <a:pt x="2067" y="9033"/>
                  </a:lnTo>
                  <a:lnTo>
                    <a:pt x="1812" y="8609"/>
                  </a:lnTo>
                  <a:lnTo>
                    <a:pt x="1558" y="8212"/>
                  </a:lnTo>
                  <a:close/>
                  <a:moveTo>
                    <a:pt x="5692" y="12743"/>
                  </a:moveTo>
                  <a:lnTo>
                    <a:pt x="5635" y="12913"/>
                  </a:lnTo>
                  <a:lnTo>
                    <a:pt x="6230" y="13338"/>
                  </a:lnTo>
                  <a:lnTo>
                    <a:pt x="6853" y="13706"/>
                  </a:lnTo>
                  <a:lnTo>
                    <a:pt x="7504" y="14046"/>
                  </a:lnTo>
                  <a:lnTo>
                    <a:pt x="8156" y="14385"/>
                  </a:lnTo>
                  <a:lnTo>
                    <a:pt x="8835" y="14669"/>
                  </a:lnTo>
                  <a:lnTo>
                    <a:pt x="9487" y="14952"/>
                  </a:lnTo>
                  <a:lnTo>
                    <a:pt x="10194" y="15178"/>
                  </a:lnTo>
                  <a:lnTo>
                    <a:pt x="10874" y="15377"/>
                  </a:lnTo>
                  <a:lnTo>
                    <a:pt x="10902" y="15320"/>
                  </a:lnTo>
                  <a:lnTo>
                    <a:pt x="10223" y="15093"/>
                  </a:lnTo>
                  <a:lnTo>
                    <a:pt x="9515" y="14839"/>
                  </a:lnTo>
                  <a:lnTo>
                    <a:pt x="8864" y="14555"/>
                  </a:lnTo>
                  <a:lnTo>
                    <a:pt x="8184" y="14272"/>
                  </a:lnTo>
                  <a:lnTo>
                    <a:pt x="7533" y="13932"/>
                  </a:lnTo>
                  <a:lnTo>
                    <a:pt x="6910" y="13564"/>
                  </a:lnTo>
                  <a:lnTo>
                    <a:pt x="6287" y="13168"/>
                  </a:lnTo>
                  <a:lnTo>
                    <a:pt x="5692" y="12743"/>
                  </a:lnTo>
                  <a:close/>
                  <a:moveTo>
                    <a:pt x="11384" y="15462"/>
                  </a:moveTo>
                  <a:lnTo>
                    <a:pt x="11355" y="15518"/>
                  </a:lnTo>
                  <a:lnTo>
                    <a:pt x="12035" y="15660"/>
                  </a:lnTo>
                  <a:lnTo>
                    <a:pt x="12686" y="15773"/>
                  </a:lnTo>
                  <a:lnTo>
                    <a:pt x="13338" y="15886"/>
                  </a:lnTo>
                  <a:lnTo>
                    <a:pt x="14017" y="15943"/>
                  </a:lnTo>
                  <a:lnTo>
                    <a:pt x="13366" y="15858"/>
                  </a:lnTo>
                  <a:lnTo>
                    <a:pt x="12686" y="15745"/>
                  </a:lnTo>
                  <a:lnTo>
                    <a:pt x="12035" y="15631"/>
                  </a:lnTo>
                  <a:lnTo>
                    <a:pt x="11384" y="15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64;p24">
              <a:extLst>
                <a:ext uri="{FF2B5EF4-FFF2-40B4-BE49-F238E27FC236}">
                  <a16:creationId xmlns:a16="http://schemas.microsoft.com/office/drawing/2014/main" id="{461B5886-CB97-7850-8516-9D09127CB10D}"/>
                </a:ext>
              </a:extLst>
            </p:cNvPr>
            <p:cNvSpPr/>
            <p:nvPr/>
          </p:nvSpPr>
          <p:spPr>
            <a:xfrm>
              <a:off x="4272243" y="2591042"/>
              <a:ext cx="197255" cy="408439"/>
            </a:xfrm>
            <a:custGeom>
              <a:avLst/>
              <a:gdLst/>
              <a:ahLst/>
              <a:cxnLst/>
              <a:rect l="l" t="t" r="r" b="b"/>
              <a:pathLst>
                <a:path w="11187" h="23164" extrusionOk="0">
                  <a:moveTo>
                    <a:pt x="3088" y="0"/>
                  </a:moveTo>
                  <a:lnTo>
                    <a:pt x="2663" y="312"/>
                  </a:lnTo>
                  <a:lnTo>
                    <a:pt x="2238" y="680"/>
                  </a:lnTo>
                  <a:lnTo>
                    <a:pt x="1842" y="1076"/>
                  </a:lnTo>
                  <a:lnTo>
                    <a:pt x="1473" y="1501"/>
                  </a:lnTo>
                  <a:lnTo>
                    <a:pt x="1162" y="1982"/>
                  </a:lnTo>
                  <a:lnTo>
                    <a:pt x="1445" y="1784"/>
                  </a:lnTo>
                  <a:lnTo>
                    <a:pt x="1785" y="1274"/>
                  </a:lnTo>
                  <a:lnTo>
                    <a:pt x="2181" y="793"/>
                  </a:lnTo>
                  <a:lnTo>
                    <a:pt x="2606" y="397"/>
                  </a:lnTo>
                  <a:lnTo>
                    <a:pt x="3088" y="0"/>
                  </a:lnTo>
                  <a:close/>
                  <a:moveTo>
                    <a:pt x="1275" y="2067"/>
                  </a:moveTo>
                  <a:lnTo>
                    <a:pt x="992" y="2266"/>
                  </a:lnTo>
                  <a:lnTo>
                    <a:pt x="765" y="2719"/>
                  </a:lnTo>
                  <a:lnTo>
                    <a:pt x="567" y="3200"/>
                  </a:lnTo>
                  <a:lnTo>
                    <a:pt x="397" y="3681"/>
                  </a:lnTo>
                  <a:lnTo>
                    <a:pt x="256" y="4191"/>
                  </a:lnTo>
                  <a:lnTo>
                    <a:pt x="171" y="4729"/>
                  </a:lnTo>
                  <a:lnTo>
                    <a:pt x="86" y="5267"/>
                  </a:lnTo>
                  <a:lnTo>
                    <a:pt x="29" y="5834"/>
                  </a:lnTo>
                  <a:lnTo>
                    <a:pt x="1" y="6400"/>
                  </a:lnTo>
                  <a:lnTo>
                    <a:pt x="341" y="6173"/>
                  </a:lnTo>
                  <a:lnTo>
                    <a:pt x="369" y="5607"/>
                  </a:lnTo>
                  <a:lnTo>
                    <a:pt x="397" y="5041"/>
                  </a:lnTo>
                  <a:lnTo>
                    <a:pt x="482" y="4503"/>
                  </a:lnTo>
                  <a:lnTo>
                    <a:pt x="596" y="3965"/>
                  </a:lnTo>
                  <a:lnTo>
                    <a:pt x="709" y="3455"/>
                  </a:lnTo>
                  <a:lnTo>
                    <a:pt x="879" y="2973"/>
                  </a:lnTo>
                  <a:lnTo>
                    <a:pt x="1077" y="2520"/>
                  </a:lnTo>
                  <a:lnTo>
                    <a:pt x="1275" y="2067"/>
                  </a:lnTo>
                  <a:close/>
                  <a:moveTo>
                    <a:pt x="341" y="6570"/>
                  </a:moveTo>
                  <a:lnTo>
                    <a:pt x="1" y="6796"/>
                  </a:lnTo>
                  <a:lnTo>
                    <a:pt x="29" y="7419"/>
                  </a:lnTo>
                  <a:lnTo>
                    <a:pt x="86" y="8014"/>
                  </a:lnTo>
                  <a:lnTo>
                    <a:pt x="171" y="8637"/>
                  </a:lnTo>
                  <a:lnTo>
                    <a:pt x="284" y="9260"/>
                  </a:lnTo>
                  <a:lnTo>
                    <a:pt x="426" y="9911"/>
                  </a:lnTo>
                  <a:lnTo>
                    <a:pt x="596" y="10534"/>
                  </a:lnTo>
                  <a:lnTo>
                    <a:pt x="794" y="11186"/>
                  </a:lnTo>
                  <a:lnTo>
                    <a:pt x="1020" y="11837"/>
                  </a:lnTo>
                  <a:lnTo>
                    <a:pt x="1304" y="11639"/>
                  </a:lnTo>
                  <a:lnTo>
                    <a:pt x="1105" y="10959"/>
                  </a:lnTo>
                  <a:lnTo>
                    <a:pt x="907" y="10308"/>
                  </a:lnTo>
                  <a:lnTo>
                    <a:pt x="737" y="9685"/>
                  </a:lnTo>
                  <a:lnTo>
                    <a:pt x="596" y="9033"/>
                  </a:lnTo>
                  <a:lnTo>
                    <a:pt x="482" y="8410"/>
                  </a:lnTo>
                  <a:lnTo>
                    <a:pt x="426" y="7787"/>
                  </a:lnTo>
                  <a:lnTo>
                    <a:pt x="369" y="7164"/>
                  </a:lnTo>
                  <a:lnTo>
                    <a:pt x="341" y="6570"/>
                  </a:lnTo>
                  <a:close/>
                  <a:moveTo>
                    <a:pt x="1473" y="12092"/>
                  </a:moveTo>
                  <a:lnTo>
                    <a:pt x="1190" y="12290"/>
                  </a:lnTo>
                  <a:lnTo>
                    <a:pt x="1587" y="13253"/>
                  </a:lnTo>
                  <a:lnTo>
                    <a:pt x="2068" y="14187"/>
                  </a:lnTo>
                  <a:lnTo>
                    <a:pt x="2606" y="15150"/>
                  </a:lnTo>
                  <a:lnTo>
                    <a:pt x="3201" y="16085"/>
                  </a:lnTo>
                  <a:lnTo>
                    <a:pt x="3682" y="16792"/>
                  </a:lnTo>
                  <a:lnTo>
                    <a:pt x="4164" y="17472"/>
                  </a:lnTo>
                  <a:lnTo>
                    <a:pt x="4390" y="17302"/>
                  </a:lnTo>
                  <a:lnTo>
                    <a:pt x="3909" y="16623"/>
                  </a:lnTo>
                  <a:lnTo>
                    <a:pt x="3427" y="15915"/>
                  </a:lnTo>
                  <a:lnTo>
                    <a:pt x="2861" y="14980"/>
                  </a:lnTo>
                  <a:lnTo>
                    <a:pt x="2351" y="14017"/>
                  </a:lnTo>
                  <a:lnTo>
                    <a:pt x="1870" y="13055"/>
                  </a:lnTo>
                  <a:lnTo>
                    <a:pt x="1473" y="12092"/>
                  </a:lnTo>
                  <a:close/>
                  <a:moveTo>
                    <a:pt x="4702" y="17727"/>
                  </a:moveTo>
                  <a:lnTo>
                    <a:pt x="4503" y="17869"/>
                  </a:lnTo>
                  <a:lnTo>
                    <a:pt x="4985" y="18435"/>
                  </a:lnTo>
                  <a:lnTo>
                    <a:pt x="5494" y="19001"/>
                  </a:lnTo>
                  <a:lnTo>
                    <a:pt x="6004" y="19511"/>
                  </a:lnTo>
                  <a:lnTo>
                    <a:pt x="6514" y="20021"/>
                  </a:lnTo>
                  <a:lnTo>
                    <a:pt x="7052" y="20474"/>
                  </a:lnTo>
                  <a:lnTo>
                    <a:pt x="7590" y="20927"/>
                  </a:lnTo>
                  <a:lnTo>
                    <a:pt x="8128" y="21352"/>
                  </a:lnTo>
                  <a:lnTo>
                    <a:pt x="8694" y="21748"/>
                  </a:lnTo>
                  <a:lnTo>
                    <a:pt x="8751" y="21691"/>
                  </a:lnTo>
                  <a:lnTo>
                    <a:pt x="8213" y="21295"/>
                  </a:lnTo>
                  <a:lnTo>
                    <a:pt x="7675" y="20870"/>
                  </a:lnTo>
                  <a:lnTo>
                    <a:pt x="7165" y="20389"/>
                  </a:lnTo>
                  <a:lnTo>
                    <a:pt x="6656" y="19907"/>
                  </a:lnTo>
                  <a:lnTo>
                    <a:pt x="6146" y="19398"/>
                  </a:lnTo>
                  <a:lnTo>
                    <a:pt x="5664" y="18860"/>
                  </a:lnTo>
                  <a:lnTo>
                    <a:pt x="5155" y="18322"/>
                  </a:lnTo>
                  <a:lnTo>
                    <a:pt x="4702" y="17727"/>
                  </a:lnTo>
                  <a:close/>
                  <a:moveTo>
                    <a:pt x="9119" y="21975"/>
                  </a:moveTo>
                  <a:lnTo>
                    <a:pt x="9062" y="22003"/>
                  </a:lnTo>
                  <a:lnTo>
                    <a:pt x="9601" y="22343"/>
                  </a:lnTo>
                  <a:lnTo>
                    <a:pt x="10110" y="22654"/>
                  </a:lnTo>
                  <a:lnTo>
                    <a:pt x="10648" y="22909"/>
                  </a:lnTo>
                  <a:lnTo>
                    <a:pt x="11186" y="23164"/>
                  </a:lnTo>
                  <a:lnTo>
                    <a:pt x="10677" y="22909"/>
                  </a:lnTo>
                  <a:lnTo>
                    <a:pt x="10167" y="22626"/>
                  </a:lnTo>
                  <a:lnTo>
                    <a:pt x="9629" y="22314"/>
                  </a:lnTo>
                  <a:lnTo>
                    <a:pt x="9119" y="219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65;p24">
              <a:extLst>
                <a:ext uri="{FF2B5EF4-FFF2-40B4-BE49-F238E27FC236}">
                  <a16:creationId xmlns:a16="http://schemas.microsoft.com/office/drawing/2014/main" id="{E821B0F9-B310-2E18-95CE-7812A9D8354B}"/>
                </a:ext>
              </a:extLst>
            </p:cNvPr>
            <p:cNvSpPr/>
            <p:nvPr/>
          </p:nvSpPr>
          <p:spPr>
            <a:xfrm>
              <a:off x="4469486" y="2547100"/>
              <a:ext cx="35970" cy="452379"/>
            </a:xfrm>
            <a:custGeom>
              <a:avLst/>
              <a:gdLst/>
              <a:ahLst/>
              <a:cxnLst/>
              <a:rect l="l" t="t" r="r" b="b"/>
              <a:pathLst>
                <a:path w="2040" h="25656" extrusionOk="0">
                  <a:moveTo>
                    <a:pt x="850" y="0"/>
                  </a:moveTo>
                  <a:lnTo>
                    <a:pt x="1161" y="29"/>
                  </a:lnTo>
                  <a:lnTo>
                    <a:pt x="1190" y="29"/>
                  </a:lnTo>
                  <a:lnTo>
                    <a:pt x="906" y="0"/>
                  </a:lnTo>
                  <a:close/>
                  <a:moveTo>
                    <a:pt x="935" y="29"/>
                  </a:moveTo>
                  <a:lnTo>
                    <a:pt x="991" y="85"/>
                  </a:lnTo>
                  <a:lnTo>
                    <a:pt x="1048" y="170"/>
                  </a:lnTo>
                  <a:lnTo>
                    <a:pt x="1133" y="397"/>
                  </a:lnTo>
                  <a:lnTo>
                    <a:pt x="1218" y="736"/>
                  </a:lnTo>
                  <a:lnTo>
                    <a:pt x="1303" y="1161"/>
                  </a:lnTo>
                  <a:lnTo>
                    <a:pt x="1360" y="1671"/>
                  </a:lnTo>
                  <a:lnTo>
                    <a:pt x="1813" y="1699"/>
                  </a:lnTo>
                  <a:lnTo>
                    <a:pt x="1813" y="1699"/>
                  </a:lnTo>
                  <a:lnTo>
                    <a:pt x="1728" y="1190"/>
                  </a:lnTo>
                  <a:lnTo>
                    <a:pt x="1614" y="765"/>
                  </a:lnTo>
                  <a:lnTo>
                    <a:pt x="1529" y="425"/>
                  </a:lnTo>
                  <a:lnTo>
                    <a:pt x="1388" y="198"/>
                  </a:lnTo>
                  <a:lnTo>
                    <a:pt x="1331" y="113"/>
                  </a:lnTo>
                  <a:lnTo>
                    <a:pt x="1246" y="57"/>
                  </a:lnTo>
                  <a:lnTo>
                    <a:pt x="935" y="29"/>
                  </a:lnTo>
                  <a:close/>
                  <a:moveTo>
                    <a:pt x="1388" y="1926"/>
                  </a:moveTo>
                  <a:lnTo>
                    <a:pt x="1444" y="2719"/>
                  </a:lnTo>
                  <a:lnTo>
                    <a:pt x="1501" y="3625"/>
                  </a:lnTo>
                  <a:lnTo>
                    <a:pt x="1529" y="4644"/>
                  </a:lnTo>
                  <a:lnTo>
                    <a:pt x="1558" y="5777"/>
                  </a:lnTo>
                  <a:lnTo>
                    <a:pt x="2039" y="5805"/>
                  </a:lnTo>
                  <a:lnTo>
                    <a:pt x="2039" y="5805"/>
                  </a:lnTo>
                  <a:lnTo>
                    <a:pt x="2011" y="4701"/>
                  </a:lnTo>
                  <a:lnTo>
                    <a:pt x="1983" y="3681"/>
                  </a:lnTo>
                  <a:lnTo>
                    <a:pt x="1926" y="2747"/>
                  </a:lnTo>
                  <a:lnTo>
                    <a:pt x="1841" y="1954"/>
                  </a:lnTo>
                  <a:lnTo>
                    <a:pt x="1388" y="1926"/>
                  </a:lnTo>
                  <a:close/>
                  <a:moveTo>
                    <a:pt x="1558" y="6173"/>
                  </a:moveTo>
                  <a:lnTo>
                    <a:pt x="1529" y="8694"/>
                  </a:lnTo>
                  <a:lnTo>
                    <a:pt x="1416" y="11497"/>
                  </a:lnTo>
                  <a:lnTo>
                    <a:pt x="1869" y="11525"/>
                  </a:lnTo>
                  <a:lnTo>
                    <a:pt x="1954" y="10110"/>
                  </a:lnTo>
                  <a:lnTo>
                    <a:pt x="2011" y="8750"/>
                  </a:lnTo>
                  <a:lnTo>
                    <a:pt x="2039" y="7448"/>
                  </a:lnTo>
                  <a:lnTo>
                    <a:pt x="2039" y="6202"/>
                  </a:lnTo>
                  <a:lnTo>
                    <a:pt x="1558" y="6173"/>
                  </a:lnTo>
                  <a:close/>
                  <a:moveTo>
                    <a:pt x="1388" y="11979"/>
                  </a:moveTo>
                  <a:lnTo>
                    <a:pt x="1275" y="14131"/>
                  </a:lnTo>
                  <a:lnTo>
                    <a:pt x="1133" y="16339"/>
                  </a:lnTo>
                  <a:lnTo>
                    <a:pt x="991" y="17982"/>
                  </a:lnTo>
                  <a:lnTo>
                    <a:pt x="1303" y="18010"/>
                  </a:lnTo>
                  <a:lnTo>
                    <a:pt x="1473" y="16368"/>
                  </a:lnTo>
                  <a:lnTo>
                    <a:pt x="1671" y="14159"/>
                  </a:lnTo>
                  <a:lnTo>
                    <a:pt x="1841" y="12007"/>
                  </a:lnTo>
                  <a:lnTo>
                    <a:pt x="1388" y="11979"/>
                  </a:lnTo>
                  <a:close/>
                  <a:moveTo>
                    <a:pt x="935" y="18492"/>
                  </a:moveTo>
                  <a:lnTo>
                    <a:pt x="652" y="21182"/>
                  </a:lnTo>
                  <a:lnTo>
                    <a:pt x="510" y="22428"/>
                  </a:lnTo>
                  <a:lnTo>
                    <a:pt x="368" y="23532"/>
                  </a:lnTo>
                  <a:lnTo>
                    <a:pt x="453" y="23560"/>
                  </a:lnTo>
                  <a:lnTo>
                    <a:pt x="680" y="22428"/>
                  </a:lnTo>
                  <a:lnTo>
                    <a:pt x="878" y="21210"/>
                  </a:lnTo>
                  <a:lnTo>
                    <a:pt x="1048" y="19907"/>
                  </a:lnTo>
                  <a:lnTo>
                    <a:pt x="1246" y="18520"/>
                  </a:lnTo>
                  <a:lnTo>
                    <a:pt x="935" y="18492"/>
                  </a:lnTo>
                  <a:close/>
                  <a:moveTo>
                    <a:pt x="312" y="23900"/>
                  </a:moveTo>
                  <a:lnTo>
                    <a:pt x="142" y="24835"/>
                  </a:lnTo>
                  <a:lnTo>
                    <a:pt x="0" y="25656"/>
                  </a:lnTo>
                  <a:lnTo>
                    <a:pt x="199" y="24835"/>
                  </a:lnTo>
                  <a:lnTo>
                    <a:pt x="397" y="239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66;p24">
              <a:extLst>
                <a:ext uri="{FF2B5EF4-FFF2-40B4-BE49-F238E27FC236}">
                  <a16:creationId xmlns:a16="http://schemas.microsoft.com/office/drawing/2014/main" id="{EF55FB8E-6B90-A609-F980-D3EB1902E0DB}"/>
                </a:ext>
              </a:extLst>
            </p:cNvPr>
            <p:cNvSpPr/>
            <p:nvPr/>
          </p:nvSpPr>
          <p:spPr>
            <a:xfrm>
              <a:off x="4469486" y="2565068"/>
              <a:ext cx="151304" cy="434412"/>
            </a:xfrm>
            <a:custGeom>
              <a:avLst/>
              <a:gdLst/>
              <a:ahLst/>
              <a:cxnLst/>
              <a:rect l="l" t="t" r="r" b="b"/>
              <a:pathLst>
                <a:path w="8581" h="24637" extrusionOk="0">
                  <a:moveTo>
                    <a:pt x="5324" y="1"/>
                  </a:moveTo>
                  <a:lnTo>
                    <a:pt x="5352" y="29"/>
                  </a:lnTo>
                  <a:lnTo>
                    <a:pt x="5475" y="76"/>
                  </a:lnTo>
                  <a:lnTo>
                    <a:pt x="5324" y="1"/>
                  </a:lnTo>
                  <a:close/>
                  <a:moveTo>
                    <a:pt x="5475" y="76"/>
                  </a:moveTo>
                  <a:lnTo>
                    <a:pt x="5664" y="171"/>
                  </a:lnTo>
                  <a:lnTo>
                    <a:pt x="5919" y="312"/>
                  </a:lnTo>
                  <a:lnTo>
                    <a:pt x="6145" y="482"/>
                  </a:lnTo>
                  <a:lnTo>
                    <a:pt x="6372" y="680"/>
                  </a:lnTo>
                  <a:lnTo>
                    <a:pt x="6598" y="907"/>
                  </a:lnTo>
                  <a:lnTo>
                    <a:pt x="6768" y="1133"/>
                  </a:lnTo>
                  <a:lnTo>
                    <a:pt x="6966" y="1388"/>
                  </a:lnTo>
                  <a:lnTo>
                    <a:pt x="7136" y="1671"/>
                  </a:lnTo>
                  <a:lnTo>
                    <a:pt x="7306" y="1955"/>
                  </a:lnTo>
                  <a:lnTo>
                    <a:pt x="7674" y="2124"/>
                  </a:lnTo>
                  <a:lnTo>
                    <a:pt x="7504" y="1813"/>
                  </a:lnTo>
                  <a:lnTo>
                    <a:pt x="7335" y="1558"/>
                  </a:lnTo>
                  <a:lnTo>
                    <a:pt x="7136" y="1275"/>
                  </a:lnTo>
                  <a:lnTo>
                    <a:pt x="6910" y="1048"/>
                  </a:lnTo>
                  <a:lnTo>
                    <a:pt x="6712" y="822"/>
                  </a:lnTo>
                  <a:lnTo>
                    <a:pt x="6457" y="624"/>
                  </a:lnTo>
                  <a:lnTo>
                    <a:pt x="6230" y="454"/>
                  </a:lnTo>
                  <a:lnTo>
                    <a:pt x="5947" y="284"/>
                  </a:lnTo>
                  <a:lnTo>
                    <a:pt x="5720" y="171"/>
                  </a:lnTo>
                  <a:lnTo>
                    <a:pt x="5475" y="76"/>
                  </a:lnTo>
                  <a:close/>
                  <a:moveTo>
                    <a:pt x="7419" y="2238"/>
                  </a:moveTo>
                  <a:lnTo>
                    <a:pt x="7589" y="2634"/>
                  </a:lnTo>
                  <a:lnTo>
                    <a:pt x="7731" y="3087"/>
                  </a:lnTo>
                  <a:lnTo>
                    <a:pt x="7873" y="3540"/>
                  </a:lnTo>
                  <a:lnTo>
                    <a:pt x="7957" y="4022"/>
                  </a:lnTo>
                  <a:lnTo>
                    <a:pt x="8042" y="4560"/>
                  </a:lnTo>
                  <a:lnTo>
                    <a:pt x="8099" y="5069"/>
                  </a:lnTo>
                  <a:lnTo>
                    <a:pt x="8156" y="5636"/>
                  </a:lnTo>
                  <a:lnTo>
                    <a:pt x="8156" y="6202"/>
                  </a:lnTo>
                  <a:lnTo>
                    <a:pt x="8580" y="6372"/>
                  </a:lnTo>
                  <a:lnTo>
                    <a:pt x="8580" y="6372"/>
                  </a:lnTo>
                  <a:lnTo>
                    <a:pt x="8552" y="5806"/>
                  </a:lnTo>
                  <a:lnTo>
                    <a:pt x="8524" y="5268"/>
                  </a:lnTo>
                  <a:lnTo>
                    <a:pt x="8467" y="4730"/>
                  </a:lnTo>
                  <a:lnTo>
                    <a:pt x="8382" y="4220"/>
                  </a:lnTo>
                  <a:lnTo>
                    <a:pt x="8269" y="3710"/>
                  </a:lnTo>
                  <a:lnTo>
                    <a:pt x="8127" y="3257"/>
                  </a:lnTo>
                  <a:lnTo>
                    <a:pt x="7986" y="2804"/>
                  </a:lnTo>
                  <a:lnTo>
                    <a:pt x="7788" y="2379"/>
                  </a:lnTo>
                  <a:lnTo>
                    <a:pt x="7419" y="2238"/>
                  </a:lnTo>
                  <a:close/>
                  <a:moveTo>
                    <a:pt x="8184" y="6599"/>
                  </a:moveTo>
                  <a:lnTo>
                    <a:pt x="8156" y="7222"/>
                  </a:lnTo>
                  <a:lnTo>
                    <a:pt x="8127" y="7816"/>
                  </a:lnTo>
                  <a:lnTo>
                    <a:pt x="8071" y="8468"/>
                  </a:lnTo>
                  <a:lnTo>
                    <a:pt x="7986" y="9091"/>
                  </a:lnTo>
                  <a:lnTo>
                    <a:pt x="7873" y="9770"/>
                  </a:lnTo>
                  <a:lnTo>
                    <a:pt x="7759" y="10421"/>
                  </a:lnTo>
                  <a:lnTo>
                    <a:pt x="7618" y="11101"/>
                  </a:lnTo>
                  <a:lnTo>
                    <a:pt x="7448" y="11781"/>
                  </a:lnTo>
                  <a:lnTo>
                    <a:pt x="7816" y="11951"/>
                  </a:lnTo>
                  <a:lnTo>
                    <a:pt x="8014" y="11271"/>
                  </a:lnTo>
                  <a:lnTo>
                    <a:pt x="8156" y="10591"/>
                  </a:lnTo>
                  <a:lnTo>
                    <a:pt x="8269" y="9940"/>
                  </a:lnTo>
                  <a:lnTo>
                    <a:pt x="8382" y="9289"/>
                  </a:lnTo>
                  <a:lnTo>
                    <a:pt x="8467" y="8637"/>
                  </a:lnTo>
                  <a:lnTo>
                    <a:pt x="8524" y="8015"/>
                  </a:lnTo>
                  <a:lnTo>
                    <a:pt x="8580" y="7392"/>
                  </a:lnTo>
                  <a:lnTo>
                    <a:pt x="8580" y="6797"/>
                  </a:lnTo>
                  <a:lnTo>
                    <a:pt x="8184" y="6599"/>
                  </a:lnTo>
                  <a:close/>
                  <a:moveTo>
                    <a:pt x="7335" y="12262"/>
                  </a:moveTo>
                  <a:lnTo>
                    <a:pt x="7023" y="13282"/>
                  </a:lnTo>
                  <a:lnTo>
                    <a:pt x="6683" y="14301"/>
                  </a:lnTo>
                  <a:lnTo>
                    <a:pt x="6287" y="15349"/>
                  </a:lnTo>
                  <a:lnTo>
                    <a:pt x="5862" y="16368"/>
                  </a:lnTo>
                  <a:lnTo>
                    <a:pt x="5522" y="17133"/>
                  </a:lnTo>
                  <a:lnTo>
                    <a:pt x="5154" y="17897"/>
                  </a:lnTo>
                  <a:lnTo>
                    <a:pt x="5409" y="18011"/>
                  </a:lnTo>
                  <a:lnTo>
                    <a:pt x="5805" y="17246"/>
                  </a:lnTo>
                  <a:lnTo>
                    <a:pt x="6173" y="16510"/>
                  </a:lnTo>
                  <a:lnTo>
                    <a:pt x="6627" y="15462"/>
                  </a:lnTo>
                  <a:lnTo>
                    <a:pt x="7023" y="14443"/>
                  </a:lnTo>
                  <a:lnTo>
                    <a:pt x="7391" y="13423"/>
                  </a:lnTo>
                  <a:lnTo>
                    <a:pt x="7703" y="12432"/>
                  </a:lnTo>
                  <a:lnTo>
                    <a:pt x="7335" y="12262"/>
                  </a:lnTo>
                  <a:close/>
                  <a:moveTo>
                    <a:pt x="4899" y="18350"/>
                  </a:moveTo>
                  <a:lnTo>
                    <a:pt x="4559" y="18973"/>
                  </a:lnTo>
                  <a:lnTo>
                    <a:pt x="4191" y="19596"/>
                  </a:lnTo>
                  <a:lnTo>
                    <a:pt x="3823" y="20191"/>
                  </a:lnTo>
                  <a:lnTo>
                    <a:pt x="3427" y="20786"/>
                  </a:lnTo>
                  <a:lnTo>
                    <a:pt x="3059" y="21324"/>
                  </a:lnTo>
                  <a:lnTo>
                    <a:pt x="2662" y="21862"/>
                  </a:lnTo>
                  <a:lnTo>
                    <a:pt x="2237" y="22372"/>
                  </a:lnTo>
                  <a:lnTo>
                    <a:pt x="1841" y="22853"/>
                  </a:lnTo>
                  <a:lnTo>
                    <a:pt x="1926" y="22881"/>
                  </a:lnTo>
                  <a:lnTo>
                    <a:pt x="2351" y="22428"/>
                  </a:lnTo>
                  <a:lnTo>
                    <a:pt x="2775" y="21918"/>
                  </a:lnTo>
                  <a:lnTo>
                    <a:pt x="3200" y="21409"/>
                  </a:lnTo>
                  <a:lnTo>
                    <a:pt x="3625" y="20871"/>
                  </a:lnTo>
                  <a:lnTo>
                    <a:pt x="4021" y="20276"/>
                  </a:lnTo>
                  <a:lnTo>
                    <a:pt x="4418" y="19710"/>
                  </a:lnTo>
                  <a:lnTo>
                    <a:pt x="4786" y="19087"/>
                  </a:lnTo>
                  <a:lnTo>
                    <a:pt x="5154" y="18435"/>
                  </a:lnTo>
                  <a:lnTo>
                    <a:pt x="4899" y="18350"/>
                  </a:lnTo>
                  <a:close/>
                  <a:moveTo>
                    <a:pt x="1558" y="23164"/>
                  </a:moveTo>
                  <a:lnTo>
                    <a:pt x="1161" y="23561"/>
                  </a:lnTo>
                  <a:lnTo>
                    <a:pt x="793" y="23957"/>
                  </a:lnTo>
                  <a:lnTo>
                    <a:pt x="561" y="24173"/>
                  </a:lnTo>
                  <a:lnTo>
                    <a:pt x="561" y="24173"/>
                  </a:lnTo>
                  <a:lnTo>
                    <a:pt x="821" y="23957"/>
                  </a:lnTo>
                  <a:lnTo>
                    <a:pt x="1218" y="23617"/>
                  </a:lnTo>
                  <a:lnTo>
                    <a:pt x="1643" y="23193"/>
                  </a:lnTo>
                  <a:lnTo>
                    <a:pt x="1558" y="23164"/>
                  </a:lnTo>
                  <a:close/>
                  <a:moveTo>
                    <a:pt x="561" y="24173"/>
                  </a:moveTo>
                  <a:lnTo>
                    <a:pt x="0" y="24637"/>
                  </a:lnTo>
                  <a:lnTo>
                    <a:pt x="397" y="24325"/>
                  </a:lnTo>
                  <a:lnTo>
                    <a:pt x="561" y="24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67;p24">
              <a:extLst>
                <a:ext uri="{FF2B5EF4-FFF2-40B4-BE49-F238E27FC236}">
                  <a16:creationId xmlns:a16="http://schemas.microsoft.com/office/drawing/2014/main" id="{91B87BEB-98A9-2B5C-669E-F971C8F46024}"/>
                </a:ext>
              </a:extLst>
            </p:cNvPr>
            <p:cNvSpPr/>
            <p:nvPr/>
          </p:nvSpPr>
          <p:spPr>
            <a:xfrm>
              <a:off x="4250272" y="2916602"/>
              <a:ext cx="219225" cy="88885"/>
            </a:xfrm>
            <a:custGeom>
              <a:avLst/>
              <a:gdLst/>
              <a:ahLst/>
              <a:cxnLst/>
              <a:rect l="l" t="t" r="r" b="b"/>
              <a:pathLst>
                <a:path w="12433" h="5041" extrusionOk="0">
                  <a:moveTo>
                    <a:pt x="1" y="0"/>
                  </a:moveTo>
                  <a:lnTo>
                    <a:pt x="143" y="255"/>
                  </a:lnTo>
                  <a:lnTo>
                    <a:pt x="256" y="397"/>
                  </a:lnTo>
                  <a:lnTo>
                    <a:pt x="1" y="0"/>
                  </a:lnTo>
                  <a:close/>
                  <a:moveTo>
                    <a:pt x="369" y="567"/>
                  </a:moveTo>
                  <a:lnTo>
                    <a:pt x="511" y="821"/>
                  </a:lnTo>
                  <a:lnTo>
                    <a:pt x="737" y="1161"/>
                  </a:lnTo>
                  <a:lnTo>
                    <a:pt x="992" y="1501"/>
                  </a:lnTo>
                  <a:lnTo>
                    <a:pt x="1275" y="1813"/>
                  </a:lnTo>
                  <a:lnTo>
                    <a:pt x="1558" y="2124"/>
                  </a:lnTo>
                  <a:lnTo>
                    <a:pt x="1870" y="2407"/>
                  </a:lnTo>
                  <a:lnTo>
                    <a:pt x="2181" y="2690"/>
                  </a:lnTo>
                  <a:lnTo>
                    <a:pt x="2521" y="2974"/>
                  </a:lnTo>
                  <a:lnTo>
                    <a:pt x="2889" y="3228"/>
                  </a:lnTo>
                  <a:lnTo>
                    <a:pt x="3456" y="3597"/>
                  </a:lnTo>
                  <a:lnTo>
                    <a:pt x="4079" y="3908"/>
                  </a:lnTo>
                  <a:lnTo>
                    <a:pt x="3965" y="3738"/>
                  </a:lnTo>
                  <a:lnTo>
                    <a:pt x="3371" y="3398"/>
                  </a:lnTo>
                  <a:lnTo>
                    <a:pt x="2776" y="3030"/>
                  </a:lnTo>
                  <a:lnTo>
                    <a:pt x="2408" y="2775"/>
                  </a:lnTo>
                  <a:lnTo>
                    <a:pt x="2068" y="2492"/>
                  </a:lnTo>
                  <a:lnTo>
                    <a:pt x="1728" y="2209"/>
                  </a:lnTo>
                  <a:lnTo>
                    <a:pt x="1417" y="1897"/>
                  </a:lnTo>
                  <a:lnTo>
                    <a:pt x="1134" y="1586"/>
                  </a:lnTo>
                  <a:lnTo>
                    <a:pt x="850" y="1246"/>
                  </a:lnTo>
                  <a:lnTo>
                    <a:pt x="596" y="935"/>
                  </a:lnTo>
                  <a:lnTo>
                    <a:pt x="369" y="567"/>
                  </a:lnTo>
                  <a:close/>
                  <a:moveTo>
                    <a:pt x="4362" y="3936"/>
                  </a:moveTo>
                  <a:lnTo>
                    <a:pt x="4447" y="4078"/>
                  </a:lnTo>
                  <a:lnTo>
                    <a:pt x="5041" y="4333"/>
                  </a:lnTo>
                  <a:lnTo>
                    <a:pt x="5636" y="4531"/>
                  </a:lnTo>
                  <a:lnTo>
                    <a:pt x="6231" y="4701"/>
                  </a:lnTo>
                  <a:lnTo>
                    <a:pt x="6854" y="4814"/>
                  </a:lnTo>
                  <a:lnTo>
                    <a:pt x="7477" y="4927"/>
                  </a:lnTo>
                  <a:lnTo>
                    <a:pt x="8128" y="4984"/>
                  </a:lnTo>
                  <a:lnTo>
                    <a:pt x="8779" y="5041"/>
                  </a:lnTo>
                  <a:lnTo>
                    <a:pt x="9459" y="5041"/>
                  </a:lnTo>
                  <a:lnTo>
                    <a:pt x="9402" y="4984"/>
                  </a:lnTo>
                  <a:lnTo>
                    <a:pt x="8751" y="4956"/>
                  </a:lnTo>
                  <a:lnTo>
                    <a:pt x="8071" y="4899"/>
                  </a:lnTo>
                  <a:lnTo>
                    <a:pt x="7420" y="4814"/>
                  </a:lnTo>
                  <a:lnTo>
                    <a:pt x="6797" y="4701"/>
                  </a:lnTo>
                  <a:lnTo>
                    <a:pt x="6146" y="4559"/>
                  </a:lnTo>
                  <a:lnTo>
                    <a:pt x="5551" y="4389"/>
                  </a:lnTo>
                  <a:lnTo>
                    <a:pt x="4928" y="4163"/>
                  </a:lnTo>
                  <a:lnTo>
                    <a:pt x="4362" y="3936"/>
                  </a:lnTo>
                  <a:close/>
                  <a:moveTo>
                    <a:pt x="12432" y="4701"/>
                  </a:moveTo>
                  <a:lnTo>
                    <a:pt x="11781" y="4814"/>
                  </a:lnTo>
                  <a:lnTo>
                    <a:pt x="11158" y="4899"/>
                  </a:lnTo>
                  <a:lnTo>
                    <a:pt x="10507" y="4956"/>
                  </a:lnTo>
                  <a:lnTo>
                    <a:pt x="9884" y="4984"/>
                  </a:lnTo>
                  <a:lnTo>
                    <a:pt x="9912" y="5041"/>
                  </a:lnTo>
                  <a:lnTo>
                    <a:pt x="10535" y="4984"/>
                  </a:lnTo>
                  <a:lnTo>
                    <a:pt x="11158" y="4927"/>
                  </a:lnTo>
                  <a:lnTo>
                    <a:pt x="11809" y="4843"/>
                  </a:lnTo>
                  <a:lnTo>
                    <a:pt x="12432" y="4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68;p24">
              <a:extLst>
                <a:ext uri="{FF2B5EF4-FFF2-40B4-BE49-F238E27FC236}">
                  <a16:creationId xmlns:a16="http://schemas.microsoft.com/office/drawing/2014/main" id="{9855A585-4903-08B5-AE81-39C569A36F2B}"/>
                </a:ext>
              </a:extLst>
            </p:cNvPr>
            <p:cNvSpPr/>
            <p:nvPr/>
          </p:nvSpPr>
          <p:spPr>
            <a:xfrm>
              <a:off x="4374603" y="2552584"/>
              <a:ext cx="94898" cy="446896"/>
            </a:xfrm>
            <a:custGeom>
              <a:avLst/>
              <a:gdLst/>
              <a:ahLst/>
              <a:cxnLst/>
              <a:rect l="l" t="t" r="r" b="b"/>
              <a:pathLst>
                <a:path w="5382" h="25345" extrusionOk="0">
                  <a:moveTo>
                    <a:pt x="2266" y="1"/>
                  </a:moveTo>
                  <a:lnTo>
                    <a:pt x="1955" y="86"/>
                  </a:lnTo>
                  <a:lnTo>
                    <a:pt x="1785" y="142"/>
                  </a:lnTo>
                  <a:lnTo>
                    <a:pt x="1587" y="256"/>
                  </a:lnTo>
                  <a:lnTo>
                    <a:pt x="1445" y="369"/>
                  </a:lnTo>
                  <a:lnTo>
                    <a:pt x="1275" y="539"/>
                  </a:lnTo>
                  <a:lnTo>
                    <a:pt x="1134" y="709"/>
                  </a:lnTo>
                  <a:lnTo>
                    <a:pt x="992" y="907"/>
                  </a:lnTo>
                  <a:lnTo>
                    <a:pt x="879" y="1105"/>
                  </a:lnTo>
                  <a:lnTo>
                    <a:pt x="766" y="1332"/>
                  </a:lnTo>
                  <a:lnTo>
                    <a:pt x="539" y="1870"/>
                  </a:lnTo>
                  <a:lnTo>
                    <a:pt x="964" y="1785"/>
                  </a:lnTo>
                  <a:lnTo>
                    <a:pt x="1162" y="1247"/>
                  </a:lnTo>
                  <a:lnTo>
                    <a:pt x="1389" y="822"/>
                  </a:lnTo>
                  <a:lnTo>
                    <a:pt x="1502" y="624"/>
                  </a:lnTo>
                  <a:lnTo>
                    <a:pt x="1643" y="454"/>
                  </a:lnTo>
                  <a:lnTo>
                    <a:pt x="1785" y="312"/>
                  </a:lnTo>
                  <a:lnTo>
                    <a:pt x="1927" y="171"/>
                  </a:lnTo>
                  <a:lnTo>
                    <a:pt x="2096" y="86"/>
                  </a:lnTo>
                  <a:lnTo>
                    <a:pt x="2266" y="1"/>
                  </a:lnTo>
                  <a:close/>
                  <a:moveTo>
                    <a:pt x="907" y="2040"/>
                  </a:moveTo>
                  <a:lnTo>
                    <a:pt x="454" y="2125"/>
                  </a:lnTo>
                  <a:lnTo>
                    <a:pt x="369" y="2521"/>
                  </a:lnTo>
                  <a:lnTo>
                    <a:pt x="256" y="2946"/>
                  </a:lnTo>
                  <a:lnTo>
                    <a:pt x="199" y="3399"/>
                  </a:lnTo>
                  <a:lnTo>
                    <a:pt x="114" y="3880"/>
                  </a:lnTo>
                  <a:lnTo>
                    <a:pt x="29" y="4900"/>
                  </a:lnTo>
                  <a:lnTo>
                    <a:pt x="1" y="6032"/>
                  </a:lnTo>
                  <a:lnTo>
                    <a:pt x="482" y="5919"/>
                  </a:lnTo>
                  <a:lnTo>
                    <a:pt x="511" y="4815"/>
                  </a:lnTo>
                  <a:lnTo>
                    <a:pt x="596" y="3767"/>
                  </a:lnTo>
                  <a:lnTo>
                    <a:pt x="709" y="2861"/>
                  </a:lnTo>
                  <a:lnTo>
                    <a:pt x="794" y="2436"/>
                  </a:lnTo>
                  <a:lnTo>
                    <a:pt x="907" y="2040"/>
                  </a:lnTo>
                  <a:close/>
                  <a:moveTo>
                    <a:pt x="482" y="6316"/>
                  </a:moveTo>
                  <a:lnTo>
                    <a:pt x="1" y="6429"/>
                  </a:lnTo>
                  <a:lnTo>
                    <a:pt x="29" y="7646"/>
                  </a:lnTo>
                  <a:lnTo>
                    <a:pt x="143" y="8949"/>
                  </a:lnTo>
                  <a:lnTo>
                    <a:pt x="284" y="10308"/>
                  </a:lnTo>
                  <a:lnTo>
                    <a:pt x="482" y="11696"/>
                  </a:lnTo>
                  <a:lnTo>
                    <a:pt x="935" y="11611"/>
                  </a:lnTo>
                  <a:lnTo>
                    <a:pt x="737" y="10195"/>
                  </a:lnTo>
                  <a:lnTo>
                    <a:pt x="596" y="8836"/>
                  </a:lnTo>
                  <a:lnTo>
                    <a:pt x="511" y="7561"/>
                  </a:lnTo>
                  <a:lnTo>
                    <a:pt x="482" y="6316"/>
                  </a:lnTo>
                  <a:close/>
                  <a:moveTo>
                    <a:pt x="992" y="12092"/>
                  </a:moveTo>
                  <a:lnTo>
                    <a:pt x="567" y="12177"/>
                  </a:lnTo>
                  <a:lnTo>
                    <a:pt x="766" y="13225"/>
                  </a:lnTo>
                  <a:lnTo>
                    <a:pt x="992" y="14301"/>
                  </a:lnTo>
                  <a:lnTo>
                    <a:pt x="1247" y="15377"/>
                  </a:lnTo>
                  <a:lnTo>
                    <a:pt x="1530" y="16453"/>
                  </a:lnTo>
                  <a:lnTo>
                    <a:pt x="2012" y="18039"/>
                  </a:lnTo>
                  <a:lnTo>
                    <a:pt x="2323" y="17982"/>
                  </a:lnTo>
                  <a:lnTo>
                    <a:pt x="1870" y="16368"/>
                  </a:lnTo>
                  <a:lnTo>
                    <a:pt x="1615" y="15292"/>
                  </a:lnTo>
                  <a:lnTo>
                    <a:pt x="1389" y="14216"/>
                  </a:lnTo>
                  <a:lnTo>
                    <a:pt x="1190" y="13140"/>
                  </a:lnTo>
                  <a:lnTo>
                    <a:pt x="992" y="12092"/>
                  </a:lnTo>
                  <a:close/>
                  <a:moveTo>
                    <a:pt x="2465" y="18464"/>
                  </a:moveTo>
                  <a:lnTo>
                    <a:pt x="2181" y="18520"/>
                  </a:lnTo>
                  <a:lnTo>
                    <a:pt x="2634" y="19851"/>
                  </a:lnTo>
                  <a:lnTo>
                    <a:pt x="3144" y="21126"/>
                  </a:lnTo>
                  <a:lnTo>
                    <a:pt x="3654" y="22287"/>
                  </a:lnTo>
                  <a:lnTo>
                    <a:pt x="4192" y="23363"/>
                  </a:lnTo>
                  <a:lnTo>
                    <a:pt x="4277" y="23334"/>
                  </a:lnTo>
                  <a:lnTo>
                    <a:pt x="3796" y="22258"/>
                  </a:lnTo>
                  <a:lnTo>
                    <a:pt x="3342" y="21069"/>
                  </a:lnTo>
                  <a:lnTo>
                    <a:pt x="2889" y="19795"/>
                  </a:lnTo>
                  <a:lnTo>
                    <a:pt x="2465" y="18464"/>
                  </a:lnTo>
                  <a:close/>
                  <a:moveTo>
                    <a:pt x="4447" y="23674"/>
                  </a:moveTo>
                  <a:lnTo>
                    <a:pt x="4362" y="23702"/>
                  </a:lnTo>
                  <a:lnTo>
                    <a:pt x="4872" y="24580"/>
                  </a:lnTo>
                  <a:lnTo>
                    <a:pt x="5381" y="25345"/>
                  </a:lnTo>
                  <a:lnTo>
                    <a:pt x="4928" y="24580"/>
                  </a:lnTo>
                  <a:lnTo>
                    <a:pt x="4447" y="236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69;p24">
              <a:extLst>
                <a:ext uri="{FF2B5EF4-FFF2-40B4-BE49-F238E27FC236}">
                  <a16:creationId xmlns:a16="http://schemas.microsoft.com/office/drawing/2014/main" id="{212A1F50-DAF8-C42C-BD6F-92A33B6FC07B}"/>
                </a:ext>
              </a:extLst>
            </p:cNvPr>
            <p:cNvSpPr/>
            <p:nvPr/>
          </p:nvSpPr>
          <p:spPr>
            <a:xfrm>
              <a:off x="4242284" y="2748823"/>
              <a:ext cx="453896" cy="184753"/>
            </a:xfrm>
            <a:custGeom>
              <a:avLst/>
              <a:gdLst/>
              <a:ahLst/>
              <a:cxnLst/>
              <a:rect l="l" t="t" r="r" b="b"/>
              <a:pathLst>
                <a:path w="25742" h="10478" extrusionOk="0">
                  <a:moveTo>
                    <a:pt x="12829" y="0"/>
                  </a:moveTo>
                  <a:lnTo>
                    <a:pt x="12064" y="29"/>
                  </a:lnTo>
                  <a:lnTo>
                    <a:pt x="11328" y="57"/>
                  </a:lnTo>
                  <a:lnTo>
                    <a:pt x="10592" y="114"/>
                  </a:lnTo>
                  <a:lnTo>
                    <a:pt x="9855" y="227"/>
                  </a:lnTo>
                  <a:lnTo>
                    <a:pt x="9147" y="340"/>
                  </a:lnTo>
                  <a:lnTo>
                    <a:pt x="8439" y="482"/>
                  </a:lnTo>
                  <a:lnTo>
                    <a:pt x="7986" y="567"/>
                  </a:lnTo>
                  <a:lnTo>
                    <a:pt x="7392" y="708"/>
                  </a:lnTo>
                  <a:lnTo>
                    <a:pt x="6825" y="878"/>
                  </a:lnTo>
                  <a:lnTo>
                    <a:pt x="6259" y="1077"/>
                  </a:lnTo>
                  <a:lnTo>
                    <a:pt x="5693" y="1275"/>
                  </a:lnTo>
                  <a:lnTo>
                    <a:pt x="5155" y="1501"/>
                  </a:lnTo>
                  <a:lnTo>
                    <a:pt x="4645" y="1756"/>
                  </a:lnTo>
                  <a:lnTo>
                    <a:pt x="4135" y="2011"/>
                  </a:lnTo>
                  <a:lnTo>
                    <a:pt x="3625" y="2294"/>
                  </a:lnTo>
                  <a:lnTo>
                    <a:pt x="3003" y="2691"/>
                  </a:lnTo>
                  <a:lnTo>
                    <a:pt x="2719" y="2889"/>
                  </a:lnTo>
                  <a:lnTo>
                    <a:pt x="2238" y="3257"/>
                  </a:lnTo>
                  <a:lnTo>
                    <a:pt x="1841" y="3625"/>
                  </a:lnTo>
                  <a:lnTo>
                    <a:pt x="1445" y="4022"/>
                  </a:lnTo>
                  <a:lnTo>
                    <a:pt x="1134" y="4418"/>
                  </a:lnTo>
                  <a:lnTo>
                    <a:pt x="822" y="4843"/>
                  </a:lnTo>
                  <a:lnTo>
                    <a:pt x="596" y="5239"/>
                  </a:lnTo>
                  <a:lnTo>
                    <a:pt x="369" y="5664"/>
                  </a:lnTo>
                  <a:lnTo>
                    <a:pt x="227" y="6089"/>
                  </a:lnTo>
                  <a:lnTo>
                    <a:pt x="142" y="6344"/>
                  </a:lnTo>
                  <a:lnTo>
                    <a:pt x="57" y="6768"/>
                  </a:lnTo>
                  <a:lnTo>
                    <a:pt x="1" y="7193"/>
                  </a:lnTo>
                  <a:lnTo>
                    <a:pt x="1" y="7646"/>
                  </a:lnTo>
                  <a:lnTo>
                    <a:pt x="29" y="8071"/>
                  </a:lnTo>
                  <a:lnTo>
                    <a:pt x="114" y="8496"/>
                  </a:lnTo>
                  <a:lnTo>
                    <a:pt x="227" y="8921"/>
                  </a:lnTo>
                  <a:lnTo>
                    <a:pt x="397" y="9345"/>
                  </a:lnTo>
                  <a:lnTo>
                    <a:pt x="596" y="9770"/>
                  </a:lnTo>
                  <a:lnTo>
                    <a:pt x="709" y="9912"/>
                  </a:lnTo>
                  <a:lnTo>
                    <a:pt x="935" y="10308"/>
                  </a:lnTo>
                  <a:lnTo>
                    <a:pt x="1049" y="10478"/>
                  </a:lnTo>
                  <a:lnTo>
                    <a:pt x="964" y="10336"/>
                  </a:lnTo>
                  <a:lnTo>
                    <a:pt x="822" y="10082"/>
                  </a:lnTo>
                  <a:lnTo>
                    <a:pt x="596" y="9685"/>
                  </a:lnTo>
                  <a:lnTo>
                    <a:pt x="454" y="9260"/>
                  </a:lnTo>
                  <a:lnTo>
                    <a:pt x="312" y="8864"/>
                  </a:lnTo>
                  <a:lnTo>
                    <a:pt x="256" y="8439"/>
                  </a:lnTo>
                  <a:lnTo>
                    <a:pt x="199" y="8014"/>
                  </a:lnTo>
                  <a:lnTo>
                    <a:pt x="227" y="7590"/>
                  </a:lnTo>
                  <a:lnTo>
                    <a:pt x="256" y="7165"/>
                  </a:lnTo>
                  <a:lnTo>
                    <a:pt x="369" y="6740"/>
                  </a:lnTo>
                  <a:lnTo>
                    <a:pt x="426" y="6485"/>
                  </a:lnTo>
                  <a:lnTo>
                    <a:pt x="596" y="6060"/>
                  </a:lnTo>
                  <a:lnTo>
                    <a:pt x="794" y="5664"/>
                  </a:lnTo>
                  <a:lnTo>
                    <a:pt x="1049" y="5239"/>
                  </a:lnTo>
                  <a:lnTo>
                    <a:pt x="1332" y="4843"/>
                  </a:lnTo>
                  <a:lnTo>
                    <a:pt x="1643" y="4446"/>
                  </a:lnTo>
                  <a:lnTo>
                    <a:pt x="2011" y="4078"/>
                  </a:lnTo>
                  <a:lnTo>
                    <a:pt x="2436" y="3710"/>
                  </a:lnTo>
                  <a:lnTo>
                    <a:pt x="2889" y="3342"/>
                  </a:lnTo>
                  <a:lnTo>
                    <a:pt x="3172" y="3144"/>
                  </a:lnTo>
                  <a:lnTo>
                    <a:pt x="3795" y="2747"/>
                  </a:lnTo>
                  <a:lnTo>
                    <a:pt x="4277" y="2464"/>
                  </a:lnTo>
                  <a:lnTo>
                    <a:pt x="4758" y="2209"/>
                  </a:lnTo>
                  <a:lnTo>
                    <a:pt x="5296" y="1983"/>
                  </a:lnTo>
                  <a:lnTo>
                    <a:pt x="5806" y="1756"/>
                  </a:lnTo>
                  <a:lnTo>
                    <a:pt x="6372" y="1558"/>
                  </a:lnTo>
                  <a:lnTo>
                    <a:pt x="6939" y="1360"/>
                  </a:lnTo>
                  <a:lnTo>
                    <a:pt x="7505" y="1190"/>
                  </a:lnTo>
                  <a:lnTo>
                    <a:pt x="8071" y="1048"/>
                  </a:lnTo>
                  <a:lnTo>
                    <a:pt x="8496" y="963"/>
                  </a:lnTo>
                  <a:lnTo>
                    <a:pt x="9204" y="822"/>
                  </a:lnTo>
                  <a:lnTo>
                    <a:pt x="9912" y="708"/>
                  </a:lnTo>
                  <a:lnTo>
                    <a:pt x="10648" y="623"/>
                  </a:lnTo>
                  <a:lnTo>
                    <a:pt x="11356" y="567"/>
                  </a:lnTo>
                  <a:lnTo>
                    <a:pt x="12092" y="510"/>
                  </a:lnTo>
                  <a:lnTo>
                    <a:pt x="13565" y="510"/>
                  </a:lnTo>
                  <a:lnTo>
                    <a:pt x="14273" y="539"/>
                  </a:lnTo>
                  <a:lnTo>
                    <a:pt x="14726" y="567"/>
                  </a:lnTo>
                  <a:lnTo>
                    <a:pt x="15434" y="652"/>
                  </a:lnTo>
                  <a:lnTo>
                    <a:pt x="16170" y="737"/>
                  </a:lnTo>
                  <a:lnTo>
                    <a:pt x="16878" y="878"/>
                  </a:lnTo>
                  <a:lnTo>
                    <a:pt x="17558" y="1020"/>
                  </a:lnTo>
                  <a:lnTo>
                    <a:pt x="18266" y="1190"/>
                  </a:lnTo>
                  <a:lnTo>
                    <a:pt x="18917" y="1388"/>
                  </a:lnTo>
                  <a:lnTo>
                    <a:pt x="19568" y="1615"/>
                  </a:lnTo>
                  <a:lnTo>
                    <a:pt x="20220" y="1841"/>
                  </a:lnTo>
                  <a:lnTo>
                    <a:pt x="20588" y="2011"/>
                  </a:lnTo>
                  <a:lnTo>
                    <a:pt x="21154" y="2266"/>
                  </a:lnTo>
                  <a:lnTo>
                    <a:pt x="21692" y="2549"/>
                  </a:lnTo>
                  <a:lnTo>
                    <a:pt x="22117" y="2804"/>
                  </a:lnTo>
                  <a:lnTo>
                    <a:pt x="22513" y="3059"/>
                  </a:lnTo>
                  <a:lnTo>
                    <a:pt x="22881" y="3342"/>
                  </a:lnTo>
                  <a:lnTo>
                    <a:pt x="23221" y="3597"/>
                  </a:lnTo>
                  <a:lnTo>
                    <a:pt x="23561" y="3880"/>
                  </a:lnTo>
                  <a:lnTo>
                    <a:pt x="23844" y="4163"/>
                  </a:lnTo>
                  <a:lnTo>
                    <a:pt x="24127" y="4446"/>
                  </a:lnTo>
                  <a:lnTo>
                    <a:pt x="24382" y="4758"/>
                  </a:lnTo>
                  <a:lnTo>
                    <a:pt x="24552" y="4984"/>
                  </a:lnTo>
                  <a:lnTo>
                    <a:pt x="24835" y="5381"/>
                  </a:lnTo>
                  <a:lnTo>
                    <a:pt x="25033" y="5806"/>
                  </a:lnTo>
                  <a:lnTo>
                    <a:pt x="25232" y="6202"/>
                  </a:lnTo>
                  <a:lnTo>
                    <a:pt x="25373" y="6627"/>
                  </a:lnTo>
                  <a:lnTo>
                    <a:pt x="25458" y="7052"/>
                  </a:lnTo>
                  <a:lnTo>
                    <a:pt x="25515" y="7476"/>
                  </a:lnTo>
                  <a:lnTo>
                    <a:pt x="25543" y="7901"/>
                  </a:lnTo>
                  <a:lnTo>
                    <a:pt x="25487" y="8326"/>
                  </a:lnTo>
                  <a:lnTo>
                    <a:pt x="25458" y="8581"/>
                  </a:lnTo>
                  <a:lnTo>
                    <a:pt x="25345" y="9034"/>
                  </a:lnTo>
                  <a:lnTo>
                    <a:pt x="25175" y="9515"/>
                  </a:lnTo>
                  <a:lnTo>
                    <a:pt x="24977" y="9968"/>
                  </a:lnTo>
                  <a:lnTo>
                    <a:pt x="24722" y="10421"/>
                  </a:lnTo>
                  <a:lnTo>
                    <a:pt x="24835" y="10223"/>
                  </a:lnTo>
                  <a:lnTo>
                    <a:pt x="25062" y="9855"/>
                  </a:lnTo>
                  <a:lnTo>
                    <a:pt x="25260" y="9459"/>
                  </a:lnTo>
                  <a:lnTo>
                    <a:pt x="25458" y="9034"/>
                  </a:lnTo>
                  <a:lnTo>
                    <a:pt x="25571" y="8637"/>
                  </a:lnTo>
                  <a:lnTo>
                    <a:pt x="25685" y="8213"/>
                  </a:lnTo>
                  <a:lnTo>
                    <a:pt x="25713" y="7958"/>
                  </a:lnTo>
                  <a:lnTo>
                    <a:pt x="25741" y="7533"/>
                  </a:lnTo>
                  <a:lnTo>
                    <a:pt x="25741" y="7108"/>
                  </a:lnTo>
                  <a:lnTo>
                    <a:pt x="25685" y="6655"/>
                  </a:lnTo>
                  <a:lnTo>
                    <a:pt x="25571" y="6230"/>
                  </a:lnTo>
                  <a:lnTo>
                    <a:pt x="25430" y="5806"/>
                  </a:lnTo>
                  <a:lnTo>
                    <a:pt x="25260" y="5409"/>
                  </a:lnTo>
                  <a:lnTo>
                    <a:pt x="25033" y="4984"/>
                  </a:lnTo>
                  <a:lnTo>
                    <a:pt x="24750" y="4560"/>
                  </a:lnTo>
                  <a:lnTo>
                    <a:pt x="24580" y="4333"/>
                  </a:lnTo>
                  <a:lnTo>
                    <a:pt x="24326" y="4022"/>
                  </a:lnTo>
                  <a:lnTo>
                    <a:pt x="24042" y="3738"/>
                  </a:lnTo>
                  <a:lnTo>
                    <a:pt x="23731" y="3427"/>
                  </a:lnTo>
                  <a:lnTo>
                    <a:pt x="23419" y="3144"/>
                  </a:lnTo>
                  <a:lnTo>
                    <a:pt x="23051" y="2889"/>
                  </a:lnTo>
                  <a:lnTo>
                    <a:pt x="22683" y="2606"/>
                  </a:lnTo>
                  <a:lnTo>
                    <a:pt x="22287" y="2351"/>
                  </a:lnTo>
                  <a:lnTo>
                    <a:pt x="21834" y="2096"/>
                  </a:lnTo>
                  <a:lnTo>
                    <a:pt x="21296" y="1813"/>
                  </a:lnTo>
                  <a:lnTo>
                    <a:pt x="20701" y="1530"/>
                  </a:lnTo>
                  <a:lnTo>
                    <a:pt x="20333" y="1360"/>
                  </a:lnTo>
                  <a:lnTo>
                    <a:pt x="19681" y="1133"/>
                  </a:lnTo>
                  <a:lnTo>
                    <a:pt x="19030" y="907"/>
                  </a:lnTo>
                  <a:lnTo>
                    <a:pt x="18351" y="708"/>
                  </a:lnTo>
                  <a:lnTo>
                    <a:pt x="17643" y="539"/>
                  </a:lnTo>
                  <a:lnTo>
                    <a:pt x="16935" y="369"/>
                  </a:lnTo>
                  <a:lnTo>
                    <a:pt x="16227" y="255"/>
                  </a:lnTo>
                  <a:lnTo>
                    <a:pt x="15490" y="142"/>
                  </a:lnTo>
                  <a:lnTo>
                    <a:pt x="14754" y="85"/>
                  </a:lnTo>
                  <a:lnTo>
                    <a:pt x="14301" y="57"/>
                  </a:lnTo>
                  <a:lnTo>
                    <a:pt x="13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70;p24">
              <a:extLst>
                <a:ext uri="{FF2B5EF4-FFF2-40B4-BE49-F238E27FC236}">
                  <a16:creationId xmlns:a16="http://schemas.microsoft.com/office/drawing/2014/main" id="{9E9CA577-5698-A04E-D452-FA147F6D4810}"/>
                </a:ext>
              </a:extLst>
            </p:cNvPr>
            <p:cNvSpPr/>
            <p:nvPr/>
          </p:nvSpPr>
          <p:spPr>
            <a:xfrm>
              <a:off x="4312693" y="2863667"/>
              <a:ext cx="313576" cy="157793"/>
            </a:xfrm>
            <a:custGeom>
              <a:avLst/>
              <a:gdLst/>
              <a:ahLst/>
              <a:cxnLst/>
              <a:rect l="l" t="t" r="r" b="b"/>
              <a:pathLst>
                <a:path w="17784" h="8949" extrusionOk="0">
                  <a:moveTo>
                    <a:pt x="8864" y="1"/>
                  </a:moveTo>
                  <a:lnTo>
                    <a:pt x="8326" y="29"/>
                  </a:lnTo>
                  <a:lnTo>
                    <a:pt x="7816" y="57"/>
                  </a:lnTo>
                  <a:lnTo>
                    <a:pt x="7307" y="85"/>
                  </a:lnTo>
                  <a:lnTo>
                    <a:pt x="6825" y="142"/>
                  </a:lnTo>
                  <a:lnTo>
                    <a:pt x="6315" y="227"/>
                  </a:lnTo>
                  <a:lnTo>
                    <a:pt x="5834" y="340"/>
                  </a:lnTo>
                  <a:lnTo>
                    <a:pt x="5523" y="397"/>
                  </a:lnTo>
                  <a:lnTo>
                    <a:pt x="4730" y="624"/>
                  </a:lnTo>
                  <a:lnTo>
                    <a:pt x="3937" y="878"/>
                  </a:lnTo>
                  <a:lnTo>
                    <a:pt x="3200" y="1218"/>
                  </a:lnTo>
                  <a:lnTo>
                    <a:pt x="2861" y="1388"/>
                  </a:lnTo>
                  <a:lnTo>
                    <a:pt x="2521" y="1586"/>
                  </a:lnTo>
                  <a:lnTo>
                    <a:pt x="2096" y="1841"/>
                  </a:lnTo>
                  <a:lnTo>
                    <a:pt x="1870" y="2011"/>
                  </a:lnTo>
                  <a:lnTo>
                    <a:pt x="1558" y="2266"/>
                  </a:lnTo>
                  <a:lnTo>
                    <a:pt x="1275" y="2521"/>
                  </a:lnTo>
                  <a:lnTo>
                    <a:pt x="1020" y="2776"/>
                  </a:lnTo>
                  <a:lnTo>
                    <a:pt x="794" y="3059"/>
                  </a:lnTo>
                  <a:lnTo>
                    <a:pt x="595" y="3342"/>
                  </a:lnTo>
                  <a:lnTo>
                    <a:pt x="425" y="3625"/>
                  </a:lnTo>
                  <a:lnTo>
                    <a:pt x="284" y="3908"/>
                  </a:lnTo>
                  <a:lnTo>
                    <a:pt x="171" y="4192"/>
                  </a:lnTo>
                  <a:lnTo>
                    <a:pt x="114" y="4390"/>
                  </a:lnTo>
                  <a:lnTo>
                    <a:pt x="57" y="4673"/>
                  </a:lnTo>
                  <a:lnTo>
                    <a:pt x="1" y="4984"/>
                  </a:lnTo>
                  <a:lnTo>
                    <a:pt x="1" y="5268"/>
                  </a:lnTo>
                  <a:lnTo>
                    <a:pt x="29" y="5579"/>
                  </a:lnTo>
                  <a:lnTo>
                    <a:pt x="86" y="5862"/>
                  </a:lnTo>
                  <a:lnTo>
                    <a:pt x="171" y="6174"/>
                  </a:lnTo>
                  <a:lnTo>
                    <a:pt x="284" y="6457"/>
                  </a:lnTo>
                  <a:lnTo>
                    <a:pt x="425" y="6740"/>
                  </a:lnTo>
                  <a:lnTo>
                    <a:pt x="539" y="6910"/>
                  </a:lnTo>
                  <a:lnTo>
                    <a:pt x="709" y="7165"/>
                  </a:lnTo>
                  <a:lnTo>
                    <a:pt x="907" y="7448"/>
                  </a:lnTo>
                  <a:lnTo>
                    <a:pt x="1133" y="7703"/>
                  </a:lnTo>
                  <a:lnTo>
                    <a:pt x="1388" y="7929"/>
                  </a:lnTo>
                  <a:lnTo>
                    <a:pt x="1671" y="8184"/>
                  </a:lnTo>
                  <a:lnTo>
                    <a:pt x="1983" y="8411"/>
                  </a:lnTo>
                  <a:lnTo>
                    <a:pt x="2323" y="8637"/>
                  </a:lnTo>
                  <a:lnTo>
                    <a:pt x="2691" y="8864"/>
                  </a:lnTo>
                  <a:lnTo>
                    <a:pt x="2974" y="8949"/>
                  </a:lnTo>
                  <a:lnTo>
                    <a:pt x="2634" y="8751"/>
                  </a:lnTo>
                  <a:lnTo>
                    <a:pt x="2323" y="8524"/>
                  </a:lnTo>
                  <a:lnTo>
                    <a:pt x="2011" y="8298"/>
                  </a:lnTo>
                  <a:lnTo>
                    <a:pt x="1756" y="8071"/>
                  </a:lnTo>
                  <a:lnTo>
                    <a:pt x="1501" y="7845"/>
                  </a:lnTo>
                  <a:lnTo>
                    <a:pt x="1275" y="7590"/>
                  </a:lnTo>
                  <a:lnTo>
                    <a:pt x="1077" y="7335"/>
                  </a:lnTo>
                  <a:lnTo>
                    <a:pt x="907" y="7080"/>
                  </a:lnTo>
                  <a:lnTo>
                    <a:pt x="822" y="6938"/>
                  </a:lnTo>
                  <a:lnTo>
                    <a:pt x="680" y="6655"/>
                  </a:lnTo>
                  <a:lnTo>
                    <a:pt x="567" y="6372"/>
                  </a:lnTo>
                  <a:lnTo>
                    <a:pt x="482" y="6089"/>
                  </a:lnTo>
                  <a:lnTo>
                    <a:pt x="425" y="5806"/>
                  </a:lnTo>
                  <a:lnTo>
                    <a:pt x="425" y="5522"/>
                  </a:lnTo>
                  <a:lnTo>
                    <a:pt x="425" y="5239"/>
                  </a:lnTo>
                  <a:lnTo>
                    <a:pt x="454" y="4956"/>
                  </a:lnTo>
                  <a:lnTo>
                    <a:pt x="510" y="4673"/>
                  </a:lnTo>
                  <a:lnTo>
                    <a:pt x="567" y="4503"/>
                  </a:lnTo>
                  <a:lnTo>
                    <a:pt x="680" y="4220"/>
                  </a:lnTo>
                  <a:lnTo>
                    <a:pt x="794" y="3965"/>
                  </a:lnTo>
                  <a:lnTo>
                    <a:pt x="963" y="3682"/>
                  </a:lnTo>
                  <a:lnTo>
                    <a:pt x="1162" y="3399"/>
                  </a:lnTo>
                  <a:lnTo>
                    <a:pt x="1388" y="3144"/>
                  </a:lnTo>
                  <a:lnTo>
                    <a:pt x="1615" y="2889"/>
                  </a:lnTo>
                  <a:lnTo>
                    <a:pt x="1898" y="2634"/>
                  </a:lnTo>
                  <a:lnTo>
                    <a:pt x="2209" y="2408"/>
                  </a:lnTo>
                  <a:lnTo>
                    <a:pt x="2408" y="2266"/>
                  </a:lnTo>
                  <a:lnTo>
                    <a:pt x="2804" y="2011"/>
                  </a:lnTo>
                  <a:lnTo>
                    <a:pt x="3455" y="1643"/>
                  </a:lnTo>
                  <a:lnTo>
                    <a:pt x="4163" y="1331"/>
                  </a:lnTo>
                  <a:lnTo>
                    <a:pt x="4900" y="1077"/>
                  </a:lnTo>
                  <a:lnTo>
                    <a:pt x="5692" y="878"/>
                  </a:lnTo>
                  <a:lnTo>
                    <a:pt x="5976" y="822"/>
                  </a:lnTo>
                  <a:lnTo>
                    <a:pt x="6429" y="708"/>
                  </a:lnTo>
                  <a:lnTo>
                    <a:pt x="6910" y="652"/>
                  </a:lnTo>
                  <a:lnTo>
                    <a:pt x="7873" y="539"/>
                  </a:lnTo>
                  <a:lnTo>
                    <a:pt x="8864" y="510"/>
                  </a:lnTo>
                  <a:lnTo>
                    <a:pt x="9827" y="539"/>
                  </a:lnTo>
                  <a:lnTo>
                    <a:pt x="10138" y="567"/>
                  </a:lnTo>
                  <a:lnTo>
                    <a:pt x="10620" y="595"/>
                  </a:lnTo>
                  <a:lnTo>
                    <a:pt x="11101" y="680"/>
                  </a:lnTo>
                  <a:lnTo>
                    <a:pt x="11554" y="737"/>
                  </a:lnTo>
                  <a:lnTo>
                    <a:pt x="12036" y="850"/>
                  </a:lnTo>
                  <a:lnTo>
                    <a:pt x="12489" y="963"/>
                  </a:lnTo>
                  <a:lnTo>
                    <a:pt x="12942" y="1105"/>
                  </a:lnTo>
                  <a:lnTo>
                    <a:pt x="13366" y="1247"/>
                  </a:lnTo>
                  <a:lnTo>
                    <a:pt x="13791" y="1416"/>
                  </a:lnTo>
                  <a:lnTo>
                    <a:pt x="14046" y="1501"/>
                  </a:lnTo>
                  <a:lnTo>
                    <a:pt x="14443" y="1700"/>
                  </a:lnTo>
                  <a:lnTo>
                    <a:pt x="14782" y="1869"/>
                  </a:lnTo>
                  <a:lnTo>
                    <a:pt x="15349" y="2209"/>
                  </a:lnTo>
                  <a:lnTo>
                    <a:pt x="15830" y="2577"/>
                  </a:lnTo>
                  <a:lnTo>
                    <a:pt x="16255" y="2946"/>
                  </a:lnTo>
                  <a:lnTo>
                    <a:pt x="16595" y="3342"/>
                  </a:lnTo>
                  <a:lnTo>
                    <a:pt x="16708" y="3512"/>
                  </a:lnTo>
                  <a:lnTo>
                    <a:pt x="16878" y="3767"/>
                  </a:lnTo>
                  <a:lnTo>
                    <a:pt x="17048" y="4050"/>
                  </a:lnTo>
                  <a:lnTo>
                    <a:pt x="17161" y="4333"/>
                  </a:lnTo>
                  <a:lnTo>
                    <a:pt x="17246" y="4616"/>
                  </a:lnTo>
                  <a:lnTo>
                    <a:pt x="17331" y="4899"/>
                  </a:lnTo>
                  <a:lnTo>
                    <a:pt x="17359" y="5183"/>
                  </a:lnTo>
                  <a:lnTo>
                    <a:pt x="17359" y="5466"/>
                  </a:lnTo>
                  <a:lnTo>
                    <a:pt x="17331" y="5749"/>
                  </a:lnTo>
                  <a:lnTo>
                    <a:pt x="17303" y="5919"/>
                  </a:lnTo>
                  <a:lnTo>
                    <a:pt x="17246" y="6202"/>
                  </a:lnTo>
                  <a:lnTo>
                    <a:pt x="17161" y="6485"/>
                  </a:lnTo>
                  <a:lnTo>
                    <a:pt x="17048" y="6740"/>
                  </a:lnTo>
                  <a:lnTo>
                    <a:pt x="16878" y="7023"/>
                  </a:lnTo>
                  <a:lnTo>
                    <a:pt x="16708" y="7306"/>
                  </a:lnTo>
                  <a:lnTo>
                    <a:pt x="16510" y="7561"/>
                  </a:lnTo>
                  <a:lnTo>
                    <a:pt x="16255" y="7816"/>
                  </a:lnTo>
                  <a:lnTo>
                    <a:pt x="16000" y="8071"/>
                  </a:lnTo>
                  <a:lnTo>
                    <a:pt x="15830" y="8213"/>
                  </a:lnTo>
                  <a:lnTo>
                    <a:pt x="15802" y="8241"/>
                  </a:lnTo>
                  <a:lnTo>
                    <a:pt x="15943" y="8269"/>
                  </a:lnTo>
                  <a:lnTo>
                    <a:pt x="16170" y="8099"/>
                  </a:lnTo>
                  <a:lnTo>
                    <a:pt x="16340" y="7929"/>
                  </a:lnTo>
                  <a:lnTo>
                    <a:pt x="16623" y="7675"/>
                  </a:lnTo>
                  <a:lnTo>
                    <a:pt x="16878" y="7391"/>
                  </a:lnTo>
                  <a:lnTo>
                    <a:pt x="17076" y="7137"/>
                  </a:lnTo>
                  <a:lnTo>
                    <a:pt x="17274" y="6853"/>
                  </a:lnTo>
                  <a:lnTo>
                    <a:pt x="17416" y="6542"/>
                  </a:lnTo>
                  <a:lnTo>
                    <a:pt x="17557" y="6259"/>
                  </a:lnTo>
                  <a:lnTo>
                    <a:pt x="17642" y="5976"/>
                  </a:lnTo>
                  <a:lnTo>
                    <a:pt x="17727" y="5664"/>
                  </a:lnTo>
                  <a:lnTo>
                    <a:pt x="17756" y="5494"/>
                  </a:lnTo>
                  <a:lnTo>
                    <a:pt x="17784" y="5211"/>
                  </a:lnTo>
                  <a:lnTo>
                    <a:pt x="17756" y="4899"/>
                  </a:lnTo>
                  <a:lnTo>
                    <a:pt x="17727" y="4616"/>
                  </a:lnTo>
                  <a:lnTo>
                    <a:pt x="17642" y="4305"/>
                  </a:lnTo>
                  <a:lnTo>
                    <a:pt x="17557" y="4022"/>
                  </a:lnTo>
                  <a:lnTo>
                    <a:pt x="17444" y="3738"/>
                  </a:lnTo>
                  <a:lnTo>
                    <a:pt x="17274" y="3427"/>
                  </a:lnTo>
                  <a:lnTo>
                    <a:pt x="17104" y="3172"/>
                  </a:lnTo>
                  <a:lnTo>
                    <a:pt x="16963" y="3002"/>
                  </a:lnTo>
                  <a:lnTo>
                    <a:pt x="16595" y="2577"/>
                  </a:lnTo>
                  <a:lnTo>
                    <a:pt x="16170" y="2181"/>
                  </a:lnTo>
                  <a:lnTo>
                    <a:pt x="15660" y="1813"/>
                  </a:lnTo>
                  <a:lnTo>
                    <a:pt x="15094" y="1445"/>
                  </a:lnTo>
                  <a:lnTo>
                    <a:pt x="14697" y="1247"/>
                  </a:lnTo>
                  <a:lnTo>
                    <a:pt x="14301" y="1077"/>
                  </a:lnTo>
                  <a:lnTo>
                    <a:pt x="14046" y="963"/>
                  </a:lnTo>
                  <a:lnTo>
                    <a:pt x="13593" y="765"/>
                  </a:lnTo>
                  <a:lnTo>
                    <a:pt x="13140" y="624"/>
                  </a:lnTo>
                  <a:lnTo>
                    <a:pt x="12659" y="482"/>
                  </a:lnTo>
                  <a:lnTo>
                    <a:pt x="12177" y="369"/>
                  </a:lnTo>
                  <a:lnTo>
                    <a:pt x="11696" y="255"/>
                  </a:lnTo>
                  <a:lnTo>
                    <a:pt x="11186" y="170"/>
                  </a:lnTo>
                  <a:lnTo>
                    <a:pt x="10705" y="114"/>
                  </a:lnTo>
                  <a:lnTo>
                    <a:pt x="10195" y="57"/>
                  </a:lnTo>
                  <a:lnTo>
                    <a:pt x="9883" y="29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71;p24">
              <a:extLst>
                <a:ext uri="{FF2B5EF4-FFF2-40B4-BE49-F238E27FC236}">
                  <a16:creationId xmlns:a16="http://schemas.microsoft.com/office/drawing/2014/main" id="{F4EB4CBC-135D-F9D7-8F0D-7F4384FC4E32}"/>
                </a:ext>
              </a:extLst>
            </p:cNvPr>
            <p:cNvSpPr/>
            <p:nvPr/>
          </p:nvSpPr>
          <p:spPr>
            <a:xfrm>
              <a:off x="4219326" y="2647962"/>
              <a:ext cx="498823" cy="154302"/>
            </a:xfrm>
            <a:custGeom>
              <a:avLst/>
              <a:gdLst/>
              <a:ahLst/>
              <a:cxnLst/>
              <a:rect l="l" t="t" r="r" b="b"/>
              <a:pathLst>
                <a:path w="28290" h="8751" extrusionOk="0">
                  <a:moveTo>
                    <a:pt x="14102" y="0"/>
                  </a:moveTo>
                  <a:lnTo>
                    <a:pt x="13281" y="29"/>
                  </a:lnTo>
                  <a:lnTo>
                    <a:pt x="12460" y="57"/>
                  </a:lnTo>
                  <a:lnTo>
                    <a:pt x="11667" y="142"/>
                  </a:lnTo>
                  <a:lnTo>
                    <a:pt x="10846" y="227"/>
                  </a:lnTo>
                  <a:lnTo>
                    <a:pt x="10053" y="368"/>
                  </a:lnTo>
                  <a:lnTo>
                    <a:pt x="9288" y="510"/>
                  </a:lnTo>
                  <a:lnTo>
                    <a:pt x="8807" y="623"/>
                  </a:lnTo>
                  <a:lnTo>
                    <a:pt x="8156" y="793"/>
                  </a:lnTo>
                  <a:lnTo>
                    <a:pt x="7504" y="963"/>
                  </a:lnTo>
                  <a:lnTo>
                    <a:pt x="6881" y="1190"/>
                  </a:lnTo>
                  <a:lnTo>
                    <a:pt x="6287" y="1416"/>
                  </a:lnTo>
                  <a:lnTo>
                    <a:pt x="5692" y="1643"/>
                  </a:lnTo>
                  <a:lnTo>
                    <a:pt x="5097" y="1926"/>
                  </a:lnTo>
                  <a:lnTo>
                    <a:pt x="4559" y="2209"/>
                  </a:lnTo>
                  <a:lnTo>
                    <a:pt x="4021" y="2492"/>
                  </a:lnTo>
                  <a:lnTo>
                    <a:pt x="3342" y="2945"/>
                  </a:lnTo>
                  <a:lnTo>
                    <a:pt x="3002" y="3172"/>
                  </a:lnTo>
                  <a:lnTo>
                    <a:pt x="2492" y="3568"/>
                  </a:lnTo>
                  <a:lnTo>
                    <a:pt x="2039" y="3993"/>
                  </a:lnTo>
                  <a:lnTo>
                    <a:pt x="1614" y="4418"/>
                  </a:lnTo>
                  <a:lnTo>
                    <a:pt x="1246" y="4871"/>
                  </a:lnTo>
                  <a:lnTo>
                    <a:pt x="935" y="5296"/>
                  </a:lnTo>
                  <a:lnTo>
                    <a:pt x="680" y="5749"/>
                  </a:lnTo>
                  <a:lnTo>
                    <a:pt x="453" y="6230"/>
                  </a:lnTo>
                  <a:lnTo>
                    <a:pt x="255" y="6683"/>
                  </a:lnTo>
                  <a:lnTo>
                    <a:pt x="170" y="6966"/>
                  </a:lnTo>
                  <a:lnTo>
                    <a:pt x="114" y="7250"/>
                  </a:lnTo>
                  <a:lnTo>
                    <a:pt x="57" y="7561"/>
                  </a:lnTo>
                  <a:lnTo>
                    <a:pt x="29" y="7844"/>
                  </a:lnTo>
                  <a:lnTo>
                    <a:pt x="0" y="8127"/>
                  </a:lnTo>
                  <a:lnTo>
                    <a:pt x="0" y="8212"/>
                  </a:lnTo>
                  <a:lnTo>
                    <a:pt x="29" y="8750"/>
                  </a:lnTo>
                  <a:lnTo>
                    <a:pt x="29" y="8411"/>
                  </a:lnTo>
                  <a:lnTo>
                    <a:pt x="57" y="8043"/>
                  </a:lnTo>
                  <a:lnTo>
                    <a:pt x="114" y="7703"/>
                  </a:lnTo>
                  <a:lnTo>
                    <a:pt x="170" y="7363"/>
                  </a:lnTo>
                  <a:lnTo>
                    <a:pt x="255" y="7080"/>
                  </a:lnTo>
                  <a:lnTo>
                    <a:pt x="453" y="6627"/>
                  </a:lnTo>
                  <a:lnTo>
                    <a:pt x="680" y="6174"/>
                  </a:lnTo>
                  <a:lnTo>
                    <a:pt x="935" y="5720"/>
                  </a:lnTo>
                  <a:lnTo>
                    <a:pt x="1246" y="5267"/>
                  </a:lnTo>
                  <a:lnTo>
                    <a:pt x="1614" y="4814"/>
                  </a:lnTo>
                  <a:lnTo>
                    <a:pt x="2039" y="4390"/>
                  </a:lnTo>
                  <a:lnTo>
                    <a:pt x="2492" y="3993"/>
                  </a:lnTo>
                  <a:lnTo>
                    <a:pt x="3002" y="3568"/>
                  </a:lnTo>
                  <a:lnTo>
                    <a:pt x="3342" y="3342"/>
                  </a:lnTo>
                  <a:lnTo>
                    <a:pt x="4021" y="2917"/>
                  </a:lnTo>
                  <a:lnTo>
                    <a:pt x="4559" y="2606"/>
                  </a:lnTo>
                  <a:lnTo>
                    <a:pt x="5097" y="2322"/>
                  </a:lnTo>
                  <a:lnTo>
                    <a:pt x="5692" y="2068"/>
                  </a:lnTo>
                  <a:lnTo>
                    <a:pt x="6287" y="1813"/>
                  </a:lnTo>
                  <a:lnTo>
                    <a:pt x="6881" y="1586"/>
                  </a:lnTo>
                  <a:lnTo>
                    <a:pt x="7504" y="1388"/>
                  </a:lnTo>
                  <a:lnTo>
                    <a:pt x="8156" y="1190"/>
                  </a:lnTo>
                  <a:lnTo>
                    <a:pt x="8807" y="1020"/>
                  </a:lnTo>
                  <a:lnTo>
                    <a:pt x="9288" y="907"/>
                  </a:lnTo>
                  <a:lnTo>
                    <a:pt x="10053" y="765"/>
                  </a:lnTo>
                  <a:lnTo>
                    <a:pt x="10846" y="652"/>
                  </a:lnTo>
                  <a:lnTo>
                    <a:pt x="11667" y="538"/>
                  </a:lnTo>
                  <a:lnTo>
                    <a:pt x="12460" y="482"/>
                  </a:lnTo>
                  <a:lnTo>
                    <a:pt x="13281" y="425"/>
                  </a:lnTo>
                  <a:lnTo>
                    <a:pt x="14102" y="397"/>
                  </a:lnTo>
                  <a:lnTo>
                    <a:pt x="14924" y="425"/>
                  </a:lnTo>
                  <a:lnTo>
                    <a:pt x="15745" y="453"/>
                  </a:lnTo>
                  <a:lnTo>
                    <a:pt x="16226" y="482"/>
                  </a:lnTo>
                  <a:lnTo>
                    <a:pt x="17047" y="567"/>
                  </a:lnTo>
                  <a:lnTo>
                    <a:pt x="17840" y="680"/>
                  </a:lnTo>
                  <a:lnTo>
                    <a:pt x="18633" y="822"/>
                  </a:lnTo>
                  <a:lnTo>
                    <a:pt x="19398" y="991"/>
                  </a:lnTo>
                  <a:lnTo>
                    <a:pt x="20162" y="1161"/>
                  </a:lnTo>
                  <a:lnTo>
                    <a:pt x="20927" y="1388"/>
                  </a:lnTo>
                  <a:lnTo>
                    <a:pt x="21635" y="1643"/>
                  </a:lnTo>
                  <a:lnTo>
                    <a:pt x="22371" y="1898"/>
                  </a:lnTo>
                  <a:lnTo>
                    <a:pt x="22767" y="2096"/>
                  </a:lnTo>
                  <a:lnTo>
                    <a:pt x="23419" y="2379"/>
                  </a:lnTo>
                  <a:lnTo>
                    <a:pt x="24013" y="2719"/>
                  </a:lnTo>
                  <a:lnTo>
                    <a:pt x="24495" y="2974"/>
                  </a:lnTo>
                  <a:lnTo>
                    <a:pt x="24920" y="3257"/>
                  </a:lnTo>
                  <a:lnTo>
                    <a:pt x="25344" y="3568"/>
                  </a:lnTo>
                  <a:lnTo>
                    <a:pt x="25741" y="3880"/>
                  </a:lnTo>
                  <a:lnTo>
                    <a:pt x="26081" y="4191"/>
                  </a:lnTo>
                  <a:lnTo>
                    <a:pt x="26420" y="4503"/>
                  </a:lnTo>
                  <a:lnTo>
                    <a:pt x="26732" y="4814"/>
                  </a:lnTo>
                  <a:lnTo>
                    <a:pt x="27015" y="5154"/>
                  </a:lnTo>
                  <a:lnTo>
                    <a:pt x="27213" y="5409"/>
                  </a:lnTo>
                  <a:lnTo>
                    <a:pt x="27468" y="5805"/>
                  </a:lnTo>
                  <a:lnTo>
                    <a:pt x="27695" y="6202"/>
                  </a:lnTo>
                  <a:lnTo>
                    <a:pt x="27893" y="6598"/>
                  </a:lnTo>
                  <a:lnTo>
                    <a:pt x="28035" y="7023"/>
                  </a:lnTo>
                  <a:lnTo>
                    <a:pt x="28148" y="7420"/>
                  </a:lnTo>
                  <a:lnTo>
                    <a:pt x="28233" y="7844"/>
                  </a:lnTo>
                  <a:lnTo>
                    <a:pt x="28289" y="8241"/>
                  </a:lnTo>
                  <a:lnTo>
                    <a:pt x="28289" y="8127"/>
                  </a:lnTo>
                  <a:lnTo>
                    <a:pt x="28289" y="8043"/>
                  </a:lnTo>
                  <a:lnTo>
                    <a:pt x="28261" y="7674"/>
                  </a:lnTo>
                  <a:lnTo>
                    <a:pt x="28204" y="7278"/>
                  </a:lnTo>
                  <a:lnTo>
                    <a:pt x="28119" y="6882"/>
                  </a:lnTo>
                  <a:lnTo>
                    <a:pt x="28006" y="6513"/>
                  </a:lnTo>
                  <a:lnTo>
                    <a:pt x="27865" y="6145"/>
                  </a:lnTo>
                  <a:lnTo>
                    <a:pt x="27666" y="5749"/>
                  </a:lnTo>
                  <a:lnTo>
                    <a:pt x="27468" y="5381"/>
                  </a:lnTo>
                  <a:lnTo>
                    <a:pt x="27213" y="5013"/>
                  </a:lnTo>
                  <a:lnTo>
                    <a:pt x="27015" y="4758"/>
                  </a:lnTo>
                  <a:lnTo>
                    <a:pt x="26732" y="4418"/>
                  </a:lnTo>
                  <a:lnTo>
                    <a:pt x="26420" y="4106"/>
                  </a:lnTo>
                  <a:lnTo>
                    <a:pt x="26081" y="3767"/>
                  </a:lnTo>
                  <a:lnTo>
                    <a:pt x="25741" y="3455"/>
                  </a:lnTo>
                  <a:lnTo>
                    <a:pt x="25344" y="3172"/>
                  </a:lnTo>
                  <a:lnTo>
                    <a:pt x="24920" y="2860"/>
                  </a:lnTo>
                  <a:lnTo>
                    <a:pt x="24495" y="2577"/>
                  </a:lnTo>
                  <a:lnTo>
                    <a:pt x="24013" y="2294"/>
                  </a:lnTo>
                  <a:lnTo>
                    <a:pt x="23390" y="1983"/>
                  </a:lnTo>
                  <a:lnTo>
                    <a:pt x="22767" y="1671"/>
                  </a:lnTo>
                  <a:lnTo>
                    <a:pt x="22343" y="1501"/>
                  </a:lnTo>
                  <a:lnTo>
                    <a:pt x="21635" y="1218"/>
                  </a:lnTo>
                  <a:lnTo>
                    <a:pt x="20927" y="991"/>
                  </a:lnTo>
                  <a:lnTo>
                    <a:pt x="20162" y="765"/>
                  </a:lnTo>
                  <a:lnTo>
                    <a:pt x="19398" y="567"/>
                  </a:lnTo>
                  <a:lnTo>
                    <a:pt x="18633" y="425"/>
                  </a:lnTo>
                  <a:lnTo>
                    <a:pt x="17840" y="284"/>
                  </a:lnTo>
                  <a:lnTo>
                    <a:pt x="17047" y="170"/>
                  </a:lnTo>
                  <a:lnTo>
                    <a:pt x="16226" y="85"/>
                  </a:lnTo>
                  <a:lnTo>
                    <a:pt x="15745" y="57"/>
                  </a:lnTo>
                  <a:lnTo>
                    <a:pt x="1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72;p24">
              <a:extLst>
                <a:ext uri="{FF2B5EF4-FFF2-40B4-BE49-F238E27FC236}">
                  <a16:creationId xmlns:a16="http://schemas.microsoft.com/office/drawing/2014/main" id="{FB8172F7-0CA3-38F9-FE8A-5A217B8C521B}"/>
                </a:ext>
              </a:extLst>
            </p:cNvPr>
            <p:cNvSpPr/>
            <p:nvPr/>
          </p:nvSpPr>
          <p:spPr>
            <a:xfrm>
              <a:off x="4413554" y="2962042"/>
              <a:ext cx="111861" cy="55930"/>
            </a:xfrm>
            <a:custGeom>
              <a:avLst/>
              <a:gdLst/>
              <a:ahLst/>
              <a:cxnLst/>
              <a:rect l="l" t="t" r="r" b="b"/>
              <a:pathLst>
                <a:path w="6344" h="3172" extrusionOk="0">
                  <a:moveTo>
                    <a:pt x="3172" y="0"/>
                  </a:moveTo>
                  <a:lnTo>
                    <a:pt x="2804" y="28"/>
                  </a:lnTo>
                  <a:lnTo>
                    <a:pt x="2436" y="57"/>
                  </a:lnTo>
                  <a:lnTo>
                    <a:pt x="2068" y="113"/>
                  </a:lnTo>
                  <a:lnTo>
                    <a:pt x="1983" y="142"/>
                  </a:lnTo>
                  <a:lnTo>
                    <a:pt x="1671" y="227"/>
                  </a:lnTo>
                  <a:lnTo>
                    <a:pt x="1417" y="312"/>
                  </a:lnTo>
                  <a:lnTo>
                    <a:pt x="1133" y="425"/>
                  </a:lnTo>
                  <a:lnTo>
                    <a:pt x="907" y="566"/>
                  </a:lnTo>
                  <a:lnTo>
                    <a:pt x="737" y="651"/>
                  </a:lnTo>
                  <a:lnTo>
                    <a:pt x="680" y="708"/>
                  </a:lnTo>
                  <a:lnTo>
                    <a:pt x="454" y="906"/>
                  </a:lnTo>
                  <a:lnTo>
                    <a:pt x="284" y="1104"/>
                  </a:lnTo>
                  <a:lnTo>
                    <a:pt x="142" y="1303"/>
                  </a:lnTo>
                  <a:lnTo>
                    <a:pt x="57" y="1501"/>
                  </a:lnTo>
                  <a:lnTo>
                    <a:pt x="29" y="1558"/>
                  </a:lnTo>
                  <a:lnTo>
                    <a:pt x="1" y="1784"/>
                  </a:lnTo>
                  <a:lnTo>
                    <a:pt x="1" y="1982"/>
                  </a:lnTo>
                  <a:lnTo>
                    <a:pt x="57" y="2209"/>
                  </a:lnTo>
                  <a:lnTo>
                    <a:pt x="142" y="2407"/>
                  </a:lnTo>
                  <a:lnTo>
                    <a:pt x="199" y="2464"/>
                  </a:lnTo>
                  <a:lnTo>
                    <a:pt x="312" y="2662"/>
                  </a:lnTo>
                  <a:lnTo>
                    <a:pt x="510" y="2832"/>
                  </a:lnTo>
                  <a:lnTo>
                    <a:pt x="709" y="3002"/>
                  </a:lnTo>
                  <a:lnTo>
                    <a:pt x="964" y="3172"/>
                  </a:lnTo>
                  <a:lnTo>
                    <a:pt x="1303" y="3030"/>
                  </a:lnTo>
                  <a:lnTo>
                    <a:pt x="1048" y="2888"/>
                  </a:lnTo>
                  <a:lnTo>
                    <a:pt x="879" y="2747"/>
                  </a:lnTo>
                  <a:lnTo>
                    <a:pt x="737" y="2605"/>
                  </a:lnTo>
                  <a:lnTo>
                    <a:pt x="652" y="2464"/>
                  </a:lnTo>
                  <a:lnTo>
                    <a:pt x="624" y="2407"/>
                  </a:lnTo>
                  <a:lnTo>
                    <a:pt x="539" y="2237"/>
                  </a:lnTo>
                  <a:lnTo>
                    <a:pt x="482" y="2039"/>
                  </a:lnTo>
                  <a:lnTo>
                    <a:pt x="482" y="1869"/>
                  </a:lnTo>
                  <a:lnTo>
                    <a:pt x="510" y="1699"/>
                  </a:lnTo>
                  <a:lnTo>
                    <a:pt x="539" y="1643"/>
                  </a:lnTo>
                  <a:lnTo>
                    <a:pt x="595" y="1473"/>
                  </a:lnTo>
                  <a:lnTo>
                    <a:pt x="709" y="1303"/>
                  </a:lnTo>
                  <a:lnTo>
                    <a:pt x="879" y="1133"/>
                  </a:lnTo>
                  <a:lnTo>
                    <a:pt x="1048" y="963"/>
                  </a:lnTo>
                  <a:lnTo>
                    <a:pt x="1105" y="935"/>
                  </a:lnTo>
                  <a:lnTo>
                    <a:pt x="1247" y="850"/>
                  </a:lnTo>
                  <a:lnTo>
                    <a:pt x="1445" y="736"/>
                  </a:lnTo>
                  <a:lnTo>
                    <a:pt x="1671" y="623"/>
                  </a:lnTo>
                  <a:lnTo>
                    <a:pt x="1898" y="538"/>
                  </a:lnTo>
                  <a:lnTo>
                    <a:pt x="2153" y="481"/>
                  </a:lnTo>
                  <a:lnTo>
                    <a:pt x="2238" y="453"/>
                  </a:lnTo>
                  <a:lnTo>
                    <a:pt x="2549" y="397"/>
                  </a:lnTo>
                  <a:lnTo>
                    <a:pt x="2861" y="368"/>
                  </a:lnTo>
                  <a:lnTo>
                    <a:pt x="3569" y="368"/>
                  </a:lnTo>
                  <a:lnTo>
                    <a:pt x="3880" y="425"/>
                  </a:lnTo>
                  <a:lnTo>
                    <a:pt x="4163" y="481"/>
                  </a:lnTo>
                  <a:lnTo>
                    <a:pt x="4447" y="566"/>
                  </a:lnTo>
                  <a:lnTo>
                    <a:pt x="4730" y="651"/>
                  </a:lnTo>
                  <a:lnTo>
                    <a:pt x="4815" y="680"/>
                  </a:lnTo>
                  <a:lnTo>
                    <a:pt x="5041" y="793"/>
                  </a:lnTo>
                  <a:lnTo>
                    <a:pt x="5211" y="906"/>
                  </a:lnTo>
                  <a:lnTo>
                    <a:pt x="5381" y="1020"/>
                  </a:lnTo>
                  <a:lnTo>
                    <a:pt x="5494" y="1133"/>
                  </a:lnTo>
                  <a:lnTo>
                    <a:pt x="5608" y="1274"/>
                  </a:lnTo>
                  <a:lnTo>
                    <a:pt x="5664" y="1331"/>
                  </a:lnTo>
                  <a:lnTo>
                    <a:pt x="5749" y="1501"/>
                  </a:lnTo>
                  <a:lnTo>
                    <a:pt x="5834" y="1671"/>
                  </a:lnTo>
                  <a:lnTo>
                    <a:pt x="5862" y="1841"/>
                  </a:lnTo>
                  <a:lnTo>
                    <a:pt x="5862" y="2039"/>
                  </a:lnTo>
                  <a:lnTo>
                    <a:pt x="5834" y="2096"/>
                  </a:lnTo>
                  <a:lnTo>
                    <a:pt x="5834" y="2181"/>
                  </a:lnTo>
                  <a:lnTo>
                    <a:pt x="6287" y="2209"/>
                  </a:lnTo>
                  <a:lnTo>
                    <a:pt x="6344" y="2039"/>
                  </a:lnTo>
                  <a:lnTo>
                    <a:pt x="6344" y="1954"/>
                  </a:lnTo>
                  <a:lnTo>
                    <a:pt x="6344" y="1756"/>
                  </a:lnTo>
                  <a:lnTo>
                    <a:pt x="6316" y="1529"/>
                  </a:lnTo>
                  <a:lnTo>
                    <a:pt x="6231" y="1331"/>
                  </a:lnTo>
                  <a:lnTo>
                    <a:pt x="6117" y="1133"/>
                  </a:lnTo>
                  <a:lnTo>
                    <a:pt x="6061" y="1076"/>
                  </a:lnTo>
                  <a:lnTo>
                    <a:pt x="5919" y="906"/>
                  </a:lnTo>
                  <a:lnTo>
                    <a:pt x="5777" y="765"/>
                  </a:lnTo>
                  <a:lnTo>
                    <a:pt x="5579" y="651"/>
                  </a:lnTo>
                  <a:lnTo>
                    <a:pt x="5381" y="510"/>
                  </a:lnTo>
                  <a:lnTo>
                    <a:pt x="5098" y="368"/>
                  </a:lnTo>
                  <a:lnTo>
                    <a:pt x="5013" y="340"/>
                  </a:lnTo>
                  <a:lnTo>
                    <a:pt x="4701" y="227"/>
                  </a:lnTo>
                  <a:lnTo>
                    <a:pt x="4362" y="142"/>
                  </a:lnTo>
                  <a:lnTo>
                    <a:pt x="3993" y="57"/>
                  </a:lnTo>
                  <a:lnTo>
                    <a:pt x="3625" y="28"/>
                  </a:lnTo>
                  <a:lnTo>
                    <a:pt x="3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73;p24">
              <a:extLst>
                <a:ext uri="{FF2B5EF4-FFF2-40B4-BE49-F238E27FC236}">
                  <a16:creationId xmlns:a16="http://schemas.microsoft.com/office/drawing/2014/main" id="{ED0DF55E-3A88-A563-D436-F522DD1EF91A}"/>
                </a:ext>
              </a:extLst>
            </p:cNvPr>
            <p:cNvSpPr/>
            <p:nvPr/>
          </p:nvSpPr>
          <p:spPr>
            <a:xfrm>
              <a:off x="4394087" y="2546589"/>
              <a:ext cx="148801" cy="11514"/>
            </a:xfrm>
            <a:custGeom>
              <a:avLst/>
              <a:gdLst/>
              <a:ahLst/>
              <a:cxnLst/>
              <a:rect l="l" t="t" r="r" b="b"/>
              <a:pathLst>
                <a:path w="8439" h="653" extrusionOk="0">
                  <a:moveTo>
                    <a:pt x="4248" y="1"/>
                  </a:moveTo>
                  <a:lnTo>
                    <a:pt x="3313" y="29"/>
                  </a:lnTo>
                  <a:lnTo>
                    <a:pt x="2407" y="114"/>
                  </a:lnTo>
                  <a:lnTo>
                    <a:pt x="1529" y="256"/>
                  </a:lnTo>
                  <a:lnTo>
                    <a:pt x="1190" y="336"/>
                  </a:lnTo>
                  <a:lnTo>
                    <a:pt x="1190" y="336"/>
                  </a:lnTo>
                  <a:lnTo>
                    <a:pt x="1643" y="256"/>
                  </a:lnTo>
                  <a:lnTo>
                    <a:pt x="2152" y="171"/>
                  </a:lnTo>
                  <a:lnTo>
                    <a:pt x="2662" y="114"/>
                  </a:lnTo>
                  <a:lnTo>
                    <a:pt x="3172" y="58"/>
                  </a:lnTo>
                  <a:lnTo>
                    <a:pt x="3682" y="29"/>
                  </a:lnTo>
                  <a:lnTo>
                    <a:pt x="4701" y="29"/>
                  </a:lnTo>
                  <a:lnTo>
                    <a:pt x="5211" y="58"/>
                  </a:lnTo>
                  <a:lnTo>
                    <a:pt x="5522" y="86"/>
                  </a:lnTo>
                  <a:lnTo>
                    <a:pt x="6287" y="171"/>
                  </a:lnTo>
                  <a:lnTo>
                    <a:pt x="7023" y="284"/>
                  </a:lnTo>
                  <a:lnTo>
                    <a:pt x="7235" y="327"/>
                  </a:lnTo>
                  <a:lnTo>
                    <a:pt x="7235" y="327"/>
                  </a:lnTo>
                  <a:lnTo>
                    <a:pt x="6938" y="256"/>
                  </a:lnTo>
                  <a:lnTo>
                    <a:pt x="6202" y="142"/>
                  </a:lnTo>
                  <a:lnTo>
                    <a:pt x="5466" y="58"/>
                  </a:lnTo>
                  <a:lnTo>
                    <a:pt x="5182" y="29"/>
                  </a:lnTo>
                  <a:lnTo>
                    <a:pt x="4248" y="1"/>
                  </a:lnTo>
                  <a:close/>
                  <a:moveTo>
                    <a:pt x="1190" y="336"/>
                  </a:moveTo>
                  <a:lnTo>
                    <a:pt x="1161" y="341"/>
                  </a:lnTo>
                  <a:lnTo>
                    <a:pt x="1117" y="353"/>
                  </a:lnTo>
                  <a:lnTo>
                    <a:pt x="1117" y="353"/>
                  </a:lnTo>
                  <a:lnTo>
                    <a:pt x="1190" y="336"/>
                  </a:lnTo>
                  <a:close/>
                  <a:moveTo>
                    <a:pt x="7235" y="327"/>
                  </a:moveTo>
                  <a:lnTo>
                    <a:pt x="8127" y="539"/>
                  </a:lnTo>
                  <a:lnTo>
                    <a:pt x="8439" y="624"/>
                  </a:lnTo>
                  <a:lnTo>
                    <a:pt x="7731" y="426"/>
                  </a:lnTo>
                  <a:lnTo>
                    <a:pt x="7235" y="327"/>
                  </a:lnTo>
                  <a:close/>
                  <a:moveTo>
                    <a:pt x="1117" y="353"/>
                  </a:moveTo>
                  <a:lnTo>
                    <a:pt x="567" y="482"/>
                  </a:lnTo>
                  <a:lnTo>
                    <a:pt x="0" y="652"/>
                  </a:lnTo>
                  <a:lnTo>
                    <a:pt x="850" y="426"/>
                  </a:lnTo>
                  <a:lnTo>
                    <a:pt x="1117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74;p24">
              <a:extLst>
                <a:ext uri="{FF2B5EF4-FFF2-40B4-BE49-F238E27FC236}">
                  <a16:creationId xmlns:a16="http://schemas.microsoft.com/office/drawing/2014/main" id="{E6382841-698C-05E8-E498-1F9235D54725}"/>
                </a:ext>
              </a:extLst>
            </p:cNvPr>
            <p:cNvSpPr/>
            <p:nvPr/>
          </p:nvSpPr>
          <p:spPr>
            <a:xfrm>
              <a:off x="4253781" y="2576054"/>
              <a:ext cx="429422" cy="93382"/>
            </a:xfrm>
            <a:custGeom>
              <a:avLst/>
              <a:gdLst/>
              <a:ahLst/>
              <a:cxnLst/>
              <a:rect l="l" t="t" r="r" b="b"/>
              <a:pathLst>
                <a:path w="24354" h="5296" extrusionOk="0">
                  <a:moveTo>
                    <a:pt x="11412" y="1"/>
                  </a:moveTo>
                  <a:lnTo>
                    <a:pt x="10676" y="57"/>
                  </a:lnTo>
                  <a:lnTo>
                    <a:pt x="9940" y="114"/>
                  </a:lnTo>
                  <a:lnTo>
                    <a:pt x="9232" y="199"/>
                  </a:lnTo>
                  <a:lnTo>
                    <a:pt x="8524" y="312"/>
                  </a:lnTo>
                  <a:lnTo>
                    <a:pt x="7816" y="454"/>
                  </a:lnTo>
                  <a:lnTo>
                    <a:pt x="7391" y="539"/>
                  </a:lnTo>
                  <a:lnTo>
                    <a:pt x="6825" y="709"/>
                  </a:lnTo>
                  <a:lnTo>
                    <a:pt x="6258" y="850"/>
                  </a:lnTo>
                  <a:lnTo>
                    <a:pt x="5692" y="1048"/>
                  </a:lnTo>
                  <a:lnTo>
                    <a:pt x="5126" y="1247"/>
                  </a:lnTo>
                  <a:lnTo>
                    <a:pt x="4616" y="1473"/>
                  </a:lnTo>
                  <a:lnTo>
                    <a:pt x="4078" y="1700"/>
                  </a:lnTo>
                  <a:lnTo>
                    <a:pt x="3596" y="1955"/>
                  </a:lnTo>
                  <a:lnTo>
                    <a:pt x="3115" y="2238"/>
                  </a:lnTo>
                  <a:lnTo>
                    <a:pt x="2492" y="2634"/>
                  </a:lnTo>
                  <a:lnTo>
                    <a:pt x="2209" y="2832"/>
                  </a:lnTo>
                  <a:lnTo>
                    <a:pt x="1643" y="3285"/>
                  </a:lnTo>
                  <a:lnTo>
                    <a:pt x="1133" y="3767"/>
                  </a:lnTo>
                  <a:lnTo>
                    <a:pt x="708" y="4248"/>
                  </a:lnTo>
                  <a:lnTo>
                    <a:pt x="340" y="4758"/>
                  </a:lnTo>
                  <a:lnTo>
                    <a:pt x="0" y="5296"/>
                  </a:lnTo>
                  <a:lnTo>
                    <a:pt x="255" y="4928"/>
                  </a:lnTo>
                  <a:lnTo>
                    <a:pt x="482" y="4616"/>
                  </a:lnTo>
                  <a:lnTo>
                    <a:pt x="736" y="4305"/>
                  </a:lnTo>
                  <a:lnTo>
                    <a:pt x="963" y="4050"/>
                  </a:lnTo>
                  <a:lnTo>
                    <a:pt x="1501" y="3569"/>
                  </a:lnTo>
                  <a:lnTo>
                    <a:pt x="2039" y="3116"/>
                  </a:lnTo>
                  <a:lnTo>
                    <a:pt x="2322" y="2917"/>
                  </a:lnTo>
                  <a:lnTo>
                    <a:pt x="2945" y="2521"/>
                  </a:lnTo>
                  <a:lnTo>
                    <a:pt x="3455" y="2238"/>
                  </a:lnTo>
                  <a:lnTo>
                    <a:pt x="3965" y="1983"/>
                  </a:lnTo>
                  <a:lnTo>
                    <a:pt x="4474" y="1728"/>
                  </a:lnTo>
                  <a:lnTo>
                    <a:pt x="5012" y="1501"/>
                  </a:lnTo>
                  <a:lnTo>
                    <a:pt x="5579" y="1303"/>
                  </a:lnTo>
                  <a:lnTo>
                    <a:pt x="6145" y="1133"/>
                  </a:lnTo>
                  <a:lnTo>
                    <a:pt x="6740" y="963"/>
                  </a:lnTo>
                  <a:lnTo>
                    <a:pt x="7306" y="794"/>
                  </a:lnTo>
                  <a:lnTo>
                    <a:pt x="7759" y="709"/>
                  </a:lnTo>
                  <a:lnTo>
                    <a:pt x="8467" y="567"/>
                  </a:lnTo>
                  <a:lnTo>
                    <a:pt x="9175" y="454"/>
                  </a:lnTo>
                  <a:lnTo>
                    <a:pt x="9911" y="369"/>
                  </a:lnTo>
                  <a:lnTo>
                    <a:pt x="10648" y="284"/>
                  </a:lnTo>
                  <a:lnTo>
                    <a:pt x="11384" y="255"/>
                  </a:lnTo>
                  <a:lnTo>
                    <a:pt x="12148" y="227"/>
                  </a:lnTo>
                  <a:lnTo>
                    <a:pt x="12885" y="255"/>
                  </a:lnTo>
                  <a:lnTo>
                    <a:pt x="13621" y="284"/>
                  </a:lnTo>
                  <a:lnTo>
                    <a:pt x="14074" y="312"/>
                  </a:lnTo>
                  <a:lnTo>
                    <a:pt x="14810" y="397"/>
                  </a:lnTo>
                  <a:lnTo>
                    <a:pt x="15546" y="482"/>
                  </a:lnTo>
                  <a:lnTo>
                    <a:pt x="16254" y="624"/>
                  </a:lnTo>
                  <a:lnTo>
                    <a:pt x="16962" y="765"/>
                  </a:lnTo>
                  <a:lnTo>
                    <a:pt x="17670" y="935"/>
                  </a:lnTo>
                  <a:lnTo>
                    <a:pt x="18350" y="1133"/>
                  </a:lnTo>
                  <a:lnTo>
                    <a:pt x="19001" y="1360"/>
                  </a:lnTo>
                  <a:lnTo>
                    <a:pt x="19652" y="1615"/>
                  </a:lnTo>
                  <a:lnTo>
                    <a:pt x="20021" y="1756"/>
                  </a:lnTo>
                  <a:lnTo>
                    <a:pt x="20615" y="2039"/>
                  </a:lnTo>
                  <a:lnTo>
                    <a:pt x="21153" y="2323"/>
                  </a:lnTo>
                  <a:lnTo>
                    <a:pt x="21606" y="2578"/>
                  </a:lnTo>
                  <a:lnTo>
                    <a:pt x="22003" y="2832"/>
                  </a:lnTo>
                  <a:lnTo>
                    <a:pt x="22371" y="3116"/>
                  </a:lnTo>
                  <a:lnTo>
                    <a:pt x="22739" y="3399"/>
                  </a:lnTo>
                  <a:lnTo>
                    <a:pt x="23051" y="3682"/>
                  </a:lnTo>
                  <a:lnTo>
                    <a:pt x="23362" y="3965"/>
                  </a:lnTo>
                  <a:lnTo>
                    <a:pt x="23645" y="4248"/>
                  </a:lnTo>
                  <a:lnTo>
                    <a:pt x="23900" y="4560"/>
                  </a:lnTo>
                  <a:lnTo>
                    <a:pt x="24070" y="4815"/>
                  </a:lnTo>
                  <a:lnTo>
                    <a:pt x="24353" y="5239"/>
                  </a:lnTo>
                  <a:lnTo>
                    <a:pt x="24013" y="4673"/>
                  </a:lnTo>
                  <a:lnTo>
                    <a:pt x="23872" y="4475"/>
                  </a:lnTo>
                  <a:lnTo>
                    <a:pt x="23702" y="4248"/>
                  </a:lnTo>
                  <a:lnTo>
                    <a:pt x="23447" y="3937"/>
                  </a:lnTo>
                  <a:lnTo>
                    <a:pt x="23164" y="3654"/>
                  </a:lnTo>
                  <a:lnTo>
                    <a:pt x="22881" y="3370"/>
                  </a:lnTo>
                  <a:lnTo>
                    <a:pt x="22541" y="3087"/>
                  </a:lnTo>
                  <a:lnTo>
                    <a:pt x="22201" y="2832"/>
                  </a:lnTo>
                  <a:lnTo>
                    <a:pt x="21833" y="2549"/>
                  </a:lnTo>
                  <a:lnTo>
                    <a:pt x="21436" y="2294"/>
                  </a:lnTo>
                  <a:lnTo>
                    <a:pt x="21012" y="2039"/>
                  </a:lnTo>
                  <a:lnTo>
                    <a:pt x="20474" y="1756"/>
                  </a:lnTo>
                  <a:lnTo>
                    <a:pt x="19907" y="1501"/>
                  </a:lnTo>
                  <a:lnTo>
                    <a:pt x="19539" y="1332"/>
                  </a:lnTo>
                  <a:lnTo>
                    <a:pt x="18888" y="1105"/>
                  </a:lnTo>
                  <a:lnTo>
                    <a:pt x="18237" y="878"/>
                  </a:lnTo>
                  <a:lnTo>
                    <a:pt x="17557" y="680"/>
                  </a:lnTo>
                  <a:lnTo>
                    <a:pt x="16877" y="510"/>
                  </a:lnTo>
                  <a:lnTo>
                    <a:pt x="16198" y="369"/>
                  </a:lnTo>
                  <a:lnTo>
                    <a:pt x="15490" y="227"/>
                  </a:lnTo>
                  <a:lnTo>
                    <a:pt x="14754" y="142"/>
                  </a:lnTo>
                  <a:lnTo>
                    <a:pt x="14046" y="57"/>
                  </a:lnTo>
                  <a:lnTo>
                    <a:pt x="13593" y="29"/>
                  </a:lnTo>
                  <a:lnTo>
                    <a:pt x="12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75;p24">
              <a:extLst>
                <a:ext uri="{FF2B5EF4-FFF2-40B4-BE49-F238E27FC236}">
                  <a16:creationId xmlns:a16="http://schemas.microsoft.com/office/drawing/2014/main" id="{231D3791-8CC0-A883-F7A9-F7B9A73A67EA}"/>
                </a:ext>
              </a:extLst>
            </p:cNvPr>
            <p:cNvSpPr/>
            <p:nvPr/>
          </p:nvSpPr>
          <p:spPr>
            <a:xfrm>
              <a:off x="4219820" y="2546589"/>
              <a:ext cx="498330" cy="499335"/>
            </a:xfrm>
            <a:custGeom>
              <a:avLst/>
              <a:gdLst/>
              <a:ahLst/>
              <a:cxnLst/>
              <a:rect l="l" t="t" r="r" b="b"/>
              <a:pathLst>
                <a:path w="28262" h="28319" extrusionOk="0">
                  <a:moveTo>
                    <a:pt x="13621" y="1"/>
                  </a:moveTo>
                  <a:lnTo>
                    <a:pt x="12998" y="29"/>
                  </a:lnTo>
                  <a:lnTo>
                    <a:pt x="12404" y="86"/>
                  </a:lnTo>
                  <a:lnTo>
                    <a:pt x="11809" y="171"/>
                  </a:lnTo>
                  <a:lnTo>
                    <a:pt x="11243" y="284"/>
                  </a:lnTo>
                  <a:lnTo>
                    <a:pt x="10705" y="426"/>
                  </a:lnTo>
                  <a:lnTo>
                    <a:pt x="10167" y="567"/>
                  </a:lnTo>
                  <a:lnTo>
                    <a:pt x="9657" y="709"/>
                  </a:lnTo>
                  <a:lnTo>
                    <a:pt x="9175" y="879"/>
                  </a:lnTo>
                  <a:lnTo>
                    <a:pt x="8298" y="1247"/>
                  </a:lnTo>
                  <a:lnTo>
                    <a:pt x="7533" y="1643"/>
                  </a:lnTo>
                  <a:lnTo>
                    <a:pt x="6853" y="2011"/>
                  </a:lnTo>
                  <a:lnTo>
                    <a:pt x="6287" y="2380"/>
                  </a:lnTo>
                  <a:lnTo>
                    <a:pt x="5834" y="2691"/>
                  </a:lnTo>
                  <a:lnTo>
                    <a:pt x="5296" y="3087"/>
                  </a:lnTo>
                  <a:lnTo>
                    <a:pt x="4673" y="3654"/>
                  </a:lnTo>
                  <a:lnTo>
                    <a:pt x="4078" y="4220"/>
                  </a:lnTo>
                  <a:lnTo>
                    <a:pt x="3540" y="4787"/>
                  </a:lnTo>
                  <a:lnTo>
                    <a:pt x="3059" y="5381"/>
                  </a:lnTo>
                  <a:lnTo>
                    <a:pt x="2606" y="5976"/>
                  </a:lnTo>
                  <a:lnTo>
                    <a:pt x="2209" y="6571"/>
                  </a:lnTo>
                  <a:lnTo>
                    <a:pt x="1841" y="7165"/>
                  </a:lnTo>
                  <a:lnTo>
                    <a:pt x="1530" y="7732"/>
                  </a:lnTo>
                  <a:lnTo>
                    <a:pt x="1218" y="8326"/>
                  </a:lnTo>
                  <a:lnTo>
                    <a:pt x="992" y="8921"/>
                  </a:lnTo>
                  <a:lnTo>
                    <a:pt x="765" y="9516"/>
                  </a:lnTo>
                  <a:lnTo>
                    <a:pt x="567" y="10082"/>
                  </a:lnTo>
                  <a:lnTo>
                    <a:pt x="425" y="10648"/>
                  </a:lnTo>
                  <a:lnTo>
                    <a:pt x="284" y="11215"/>
                  </a:lnTo>
                  <a:lnTo>
                    <a:pt x="199" y="11781"/>
                  </a:lnTo>
                  <a:lnTo>
                    <a:pt x="114" y="12319"/>
                  </a:lnTo>
                  <a:lnTo>
                    <a:pt x="57" y="12857"/>
                  </a:lnTo>
                  <a:lnTo>
                    <a:pt x="29" y="13395"/>
                  </a:lnTo>
                  <a:lnTo>
                    <a:pt x="1" y="13905"/>
                  </a:lnTo>
                  <a:lnTo>
                    <a:pt x="1" y="14386"/>
                  </a:lnTo>
                  <a:lnTo>
                    <a:pt x="57" y="15349"/>
                  </a:lnTo>
                  <a:lnTo>
                    <a:pt x="170" y="16199"/>
                  </a:lnTo>
                  <a:lnTo>
                    <a:pt x="284" y="16991"/>
                  </a:lnTo>
                  <a:lnTo>
                    <a:pt x="454" y="17671"/>
                  </a:lnTo>
                  <a:lnTo>
                    <a:pt x="595" y="18266"/>
                  </a:lnTo>
                  <a:lnTo>
                    <a:pt x="737" y="18719"/>
                  </a:lnTo>
                  <a:lnTo>
                    <a:pt x="1020" y="19455"/>
                  </a:lnTo>
                  <a:lnTo>
                    <a:pt x="1190" y="19880"/>
                  </a:lnTo>
                  <a:lnTo>
                    <a:pt x="1388" y="20333"/>
                  </a:lnTo>
                  <a:lnTo>
                    <a:pt x="1615" y="20786"/>
                  </a:lnTo>
                  <a:lnTo>
                    <a:pt x="1898" y="21267"/>
                  </a:lnTo>
                  <a:lnTo>
                    <a:pt x="2209" y="21777"/>
                  </a:lnTo>
                  <a:lnTo>
                    <a:pt x="2549" y="22287"/>
                  </a:lnTo>
                  <a:lnTo>
                    <a:pt x="2917" y="22797"/>
                  </a:lnTo>
                  <a:lnTo>
                    <a:pt x="3342" y="23335"/>
                  </a:lnTo>
                  <a:lnTo>
                    <a:pt x="3795" y="23844"/>
                  </a:lnTo>
                  <a:lnTo>
                    <a:pt x="4305" y="24354"/>
                  </a:lnTo>
                  <a:lnTo>
                    <a:pt x="4871" y="24864"/>
                  </a:lnTo>
                  <a:lnTo>
                    <a:pt x="5494" y="25345"/>
                  </a:lnTo>
                  <a:lnTo>
                    <a:pt x="6145" y="25827"/>
                  </a:lnTo>
                  <a:lnTo>
                    <a:pt x="6853" y="26280"/>
                  </a:lnTo>
                  <a:lnTo>
                    <a:pt x="7222" y="26506"/>
                  </a:lnTo>
                  <a:lnTo>
                    <a:pt x="7958" y="26874"/>
                  </a:lnTo>
                  <a:lnTo>
                    <a:pt x="8666" y="27186"/>
                  </a:lnTo>
                  <a:lnTo>
                    <a:pt x="9374" y="27469"/>
                  </a:lnTo>
                  <a:lnTo>
                    <a:pt x="10082" y="27695"/>
                  </a:lnTo>
                  <a:lnTo>
                    <a:pt x="10790" y="27894"/>
                  </a:lnTo>
                  <a:lnTo>
                    <a:pt x="11441" y="28035"/>
                  </a:lnTo>
                  <a:lnTo>
                    <a:pt x="12120" y="28149"/>
                  </a:lnTo>
                  <a:lnTo>
                    <a:pt x="12772" y="28233"/>
                  </a:lnTo>
                  <a:lnTo>
                    <a:pt x="13395" y="28290"/>
                  </a:lnTo>
                  <a:lnTo>
                    <a:pt x="14018" y="28318"/>
                  </a:lnTo>
                  <a:lnTo>
                    <a:pt x="14641" y="28318"/>
                  </a:lnTo>
                  <a:lnTo>
                    <a:pt x="15207" y="28262"/>
                  </a:lnTo>
                  <a:lnTo>
                    <a:pt x="15802" y="28205"/>
                  </a:lnTo>
                  <a:lnTo>
                    <a:pt x="16340" y="28149"/>
                  </a:lnTo>
                  <a:lnTo>
                    <a:pt x="16878" y="28035"/>
                  </a:lnTo>
                  <a:lnTo>
                    <a:pt x="17416" y="27922"/>
                  </a:lnTo>
                  <a:lnTo>
                    <a:pt x="17926" y="27780"/>
                  </a:lnTo>
                  <a:lnTo>
                    <a:pt x="18407" y="27639"/>
                  </a:lnTo>
                  <a:lnTo>
                    <a:pt x="19313" y="27299"/>
                  </a:lnTo>
                  <a:lnTo>
                    <a:pt x="20163" y="26931"/>
                  </a:lnTo>
                  <a:lnTo>
                    <a:pt x="20899" y="26563"/>
                  </a:lnTo>
                  <a:lnTo>
                    <a:pt x="21578" y="26166"/>
                  </a:lnTo>
                  <a:lnTo>
                    <a:pt x="22145" y="25798"/>
                  </a:lnTo>
                  <a:lnTo>
                    <a:pt x="22598" y="25487"/>
                  </a:lnTo>
                  <a:lnTo>
                    <a:pt x="22994" y="25204"/>
                  </a:lnTo>
                  <a:lnTo>
                    <a:pt x="23391" y="24864"/>
                  </a:lnTo>
                  <a:lnTo>
                    <a:pt x="23787" y="24496"/>
                  </a:lnTo>
                  <a:lnTo>
                    <a:pt x="24155" y="24127"/>
                  </a:lnTo>
                  <a:lnTo>
                    <a:pt x="24523" y="23759"/>
                  </a:lnTo>
                  <a:lnTo>
                    <a:pt x="24863" y="23363"/>
                  </a:lnTo>
                  <a:lnTo>
                    <a:pt x="25203" y="22966"/>
                  </a:lnTo>
                  <a:lnTo>
                    <a:pt x="25515" y="22542"/>
                  </a:lnTo>
                  <a:lnTo>
                    <a:pt x="25798" y="22117"/>
                  </a:lnTo>
                  <a:lnTo>
                    <a:pt x="26081" y="21692"/>
                  </a:lnTo>
                  <a:lnTo>
                    <a:pt x="26364" y="21239"/>
                  </a:lnTo>
                  <a:lnTo>
                    <a:pt x="26591" y="20786"/>
                  </a:lnTo>
                  <a:lnTo>
                    <a:pt x="26845" y="20333"/>
                  </a:lnTo>
                  <a:lnTo>
                    <a:pt x="27044" y="19880"/>
                  </a:lnTo>
                  <a:lnTo>
                    <a:pt x="27242" y="19398"/>
                  </a:lnTo>
                  <a:lnTo>
                    <a:pt x="27440" y="18917"/>
                  </a:lnTo>
                  <a:lnTo>
                    <a:pt x="27610" y="18407"/>
                  </a:lnTo>
                  <a:lnTo>
                    <a:pt x="27752" y="17926"/>
                  </a:lnTo>
                  <a:lnTo>
                    <a:pt x="27865" y="17416"/>
                  </a:lnTo>
                  <a:lnTo>
                    <a:pt x="27978" y="16906"/>
                  </a:lnTo>
                  <a:lnTo>
                    <a:pt x="28063" y="16397"/>
                  </a:lnTo>
                  <a:lnTo>
                    <a:pt x="28148" y="15887"/>
                  </a:lnTo>
                  <a:lnTo>
                    <a:pt x="28205" y="15377"/>
                  </a:lnTo>
                  <a:lnTo>
                    <a:pt x="28233" y="14868"/>
                  </a:lnTo>
                  <a:lnTo>
                    <a:pt x="28261" y="14330"/>
                  </a:lnTo>
                  <a:lnTo>
                    <a:pt x="28261" y="13820"/>
                  </a:lnTo>
                  <a:lnTo>
                    <a:pt x="28233" y="13282"/>
                  </a:lnTo>
                  <a:lnTo>
                    <a:pt x="28205" y="12772"/>
                  </a:lnTo>
                  <a:lnTo>
                    <a:pt x="28148" y="12262"/>
                  </a:lnTo>
                  <a:lnTo>
                    <a:pt x="28063" y="11724"/>
                  </a:lnTo>
                  <a:lnTo>
                    <a:pt x="27978" y="11215"/>
                  </a:lnTo>
                  <a:lnTo>
                    <a:pt x="27837" y="10705"/>
                  </a:lnTo>
                  <a:lnTo>
                    <a:pt x="27695" y="10167"/>
                  </a:lnTo>
                  <a:lnTo>
                    <a:pt x="27497" y="9516"/>
                  </a:lnTo>
                  <a:lnTo>
                    <a:pt x="27270" y="8864"/>
                  </a:lnTo>
                  <a:lnTo>
                    <a:pt x="26987" y="8241"/>
                  </a:lnTo>
                  <a:lnTo>
                    <a:pt x="26704" y="7618"/>
                  </a:lnTo>
                  <a:lnTo>
                    <a:pt x="26364" y="7024"/>
                  </a:lnTo>
                  <a:lnTo>
                    <a:pt x="26024" y="6457"/>
                  </a:lnTo>
                  <a:lnTo>
                    <a:pt x="25656" y="5919"/>
                  </a:lnTo>
                  <a:lnTo>
                    <a:pt x="25231" y="5381"/>
                  </a:lnTo>
                  <a:lnTo>
                    <a:pt x="24807" y="4843"/>
                  </a:lnTo>
                  <a:lnTo>
                    <a:pt x="24325" y="4362"/>
                  </a:lnTo>
                  <a:lnTo>
                    <a:pt x="23844" y="3880"/>
                  </a:lnTo>
                  <a:lnTo>
                    <a:pt x="23334" y="3427"/>
                  </a:lnTo>
                  <a:lnTo>
                    <a:pt x="22768" y="2974"/>
                  </a:lnTo>
                  <a:lnTo>
                    <a:pt x="22201" y="2549"/>
                  </a:lnTo>
                  <a:lnTo>
                    <a:pt x="21607" y="2153"/>
                  </a:lnTo>
                  <a:lnTo>
                    <a:pt x="20984" y="1757"/>
                  </a:lnTo>
                  <a:lnTo>
                    <a:pt x="20842" y="1700"/>
                  </a:lnTo>
                  <a:lnTo>
                    <a:pt x="20049" y="1303"/>
                  </a:lnTo>
                  <a:lnTo>
                    <a:pt x="19285" y="992"/>
                  </a:lnTo>
                  <a:lnTo>
                    <a:pt x="18520" y="709"/>
                  </a:lnTo>
                  <a:lnTo>
                    <a:pt x="17784" y="482"/>
                  </a:lnTo>
                  <a:lnTo>
                    <a:pt x="17048" y="312"/>
                  </a:lnTo>
                  <a:lnTo>
                    <a:pt x="16340" y="171"/>
                  </a:lnTo>
                  <a:lnTo>
                    <a:pt x="15632" y="86"/>
                  </a:lnTo>
                  <a:lnTo>
                    <a:pt x="14952" y="29"/>
                  </a:lnTo>
                  <a:lnTo>
                    <a:pt x="142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76;p24">
              <a:extLst>
                <a:ext uri="{FF2B5EF4-FFF2-40B4-BE49-F238E27FC236}">
                  <a16:creationId xmlns:a16="http://schemas.microsoft.com/office/drawing/2014/main" id="{8AC47EB1-1710-F318-C640-A4EE784C0CA0}"/>
                </a:ext>
              </a:extLst>
            </p:cNvPr>
            <p:cNvSpPr/>
            <p:nvPr/>
          </p:nvSpPr>
          <p:spPr>
            <a:xfrm>
              <a:off x="4480471" y="2593528"/>
              <a:ext cx="237192" cy="247172"/>
            </a:xfrm>
            <a:custGeom>
              <a:avLst/>
              <a:gdLst/>
              <a:ahLst/>
              <a:cxnLst/>
              <a:rect l="l" t="t" r="r" b="b"/>
              <a:pathLst>
                <a:path w="13452" h="14018" extrusionOk="0">
                  <a:moveTo>
                    <a:pt x="0" y="1"/>
                  </a:moveTo>
                  <a:lnTo>
                    <a:pt x="652" y="86"/>
                  </a:lnTo>
                  <a:lnTo>
                    <a:pt x="1331" y="199"/>
                  </a:lnTo>
                  <a:lnTo>
                    <a:pt x="1982" y="312"/>
                  </a:lnTo>
                  <a:lnTo>
                    <a:pt x="2011" y="256"/>
                  </a:lnTo>
                  <a:lnTo>
                    <a:pt x="1331" y="142"/>
                  </a:lnTo>
                  <a:lnTo>
                    <a:pt x="652" y="57"/>
                  </a:lnTo>
                  <a:lnTo>
                    <a:pt x="0" y="1"/>
                  </a:lnTo>
                  <a:close/>
                  <a:moveTo>
                    <a:pt x="2492" y="369"/>
                  </a:moveTo>
                  <a:lnTo>
                    <a:pt x="2464" y="425"/>
                  </a:lnTo>
                  <a:lnTo>
                    <a:pt x="3172" y="624"/>
                  </a:lnTo>
                  <a:lnTo>
                    <a:pt x="3851" y="850"/>
                  </a:lnTo>
                  <a:lnTo>
                    <a:pt x="4559" y="1077"/>
                  </a:lnTo>
                  <a:lnTo>
                    <a:pt x="5211" y="1360"/>
                  </a:lnTo>
                  <a:lnTo>
                    <a:pt x="5862" y="1671"/>
                  </a:lnTo>
                  <a:lnTo>
                    <a:pt x="6513" y="2011"/>
                  </a:lnTo>
                  <a:lnTo>
                    <a:pt x="7136" y="2351"/>
                  </a:lnTo>
                  <a:lnTo>
                    <a:pt x="7759" y="2748"/>
                  </a:lnTo>
                  <a:lnTo>
                    <a:pt x="7788" y="2578"/>
                  </a:lnTo>
                  <a:lnTo>
                    <a:pt x="7165" y="2210"/>
                  </a:lnTo>
                  <a:lnTo>
                    <a:pt x="6542" y="1841"/>
                  </a:lnTo>
                  <a:lnTo>
                    <a:pt x="5890" y="1530"/>
                  </a:lnTo>
                  <a:lnTo>
                    <a:pt x="5239" y="1247"/>
                  </a:lnTo>
                  <a:lnTo>
                    <a:pt x="4559" y="964"/>
                  </a:lnTo>
                  <a:lnTo>
                    <a:pt x="3880" y="737"/>
                  </a:lnTo>
                  <a:lnTo>
                    <a:pt x="3172" y="539"/>
                  </a:lnTo>
                  <a:lnTo>
                    <a:pt x="2492" y="369"/>
                  </a:lnTo>
                  <a:close/>
                  <a:moveTo>
                    <a:pt x="8184" y="2861"/>
                  </a:moveTo>
                  <a:lnTo>
                    <a:pt x="8156" y="3031"/>
                  </a:lnTo>
                  <a:lnTo>
                    <a:pt x="8665" y="3399"/>
                  </a:lnTo>
                  <a:lnTo>
                    <a:pt x="9147" y="3795"/>
                  </a:lnTo>
                  <a:lnTo>
                    <a:pt x="9572" y="4192"/>
                  </a:lnTo>
                  <a:lnTo>
                    <a:pt x="9968" y="4560"/>
                  </a:lnTo>
                  <a:lnTo>
                    <a:pt x="10336" y="4956"/>
                  </a:lnTo>
                  <a:lnTo>
                    <a:pt x="10704" y="5381"/>
                  </a:lnTo>
                  <a:lnTo>
                    <a:pt x="11044" y="5778"/>
                  </a:lnTo>
                  <a:lnTo>
                    <a:pt x="11356" y="6202"/>
                  </a:lnTo>
                  <a:lnTo>
                    <a:pt x="11639" y="6655"/>
                  </a:lnTo>
                  <a:lnTo>
                    <a:pt x="11922" y="7080"/>
                  </a:lnTo>
                  <a:lnTo>
                    <a:pt x="11950" y="6825"/>
                  </a:lnTo>
                  <a:lnTo>
                    <a:pt x="11695" y="6401"/>
                  </a:lnTo>
                  <a:lnTo>
                    <a:pt x="11384" y="5976"/>
                  </a:lnTo>
                  <a:lnTo>
                    <a:pt x="11072" y="5551"/>
                  </a:lnTo>
                  <a:lnTo>
                    <a:pt x="10733" y="5155"/>
                  </a:lnTo>
                  <a:lnTo>
                    <a:pt x="10393" y="4730"/>
                  </a:lnTo>
                  <a:lnTo>
                    <a:pt x="9996" y="4362"/>
                  </a:lnTo>
                  <a:lnTo>
                    <a:pt x="9600" y="3965"/>
                  </a:lnTo>
                  <a:lnTo>
                    <a:pt x="9175" y="3597"/>
                  </a:lnTo>
                  <a:lnTo>
                    <a:pt x="8694" y="3229"/>
                  </a:lnTo>
                  <a:lnTo>
                    <a:pt x="8184" y="2861"/>
                  </a:lnTo>
                  <a:close/>
                  <a:moveTo>
                    <a:pt x="12177" y="7193"/>
                  </a:moveTo>
                  <a:lnTo>
                    <a:pt x="12148" y="7477"/>
                  </a:lnTo>
                  <a:lnTo>
                    <a:pt x="12432" y="8043"/>
                  </a:lnTo>
                  <a:lnTo>
                    <a:pt x="12686" y="8609"/>
                  </a:lnTo>
                  <a:lnTo>
                    <a:pt x="12885" y="9176"/>
                  </a:lnTo>
                  <a:lnTo>
                    <a:pt x="13055" y="9770"/>
                  </a:lnTo>
                  <a:lnTo>
                    <a:pt x="13196" y="10365"/>
                  </a:lnTo>
                  <a:lnTo>
                    <a:pt x="13309" y="10931"/>
                  </a:lnTo>
                  <a:lnTo>
                    <a:pt x="13366" y="11526"/>
                  </a:lnTo>
                  <a:lnTo>
                    <a:pt x="13423" y="12121"/>
                  </a:lnTo>
                  <a:lnTo>
                    <a:pt x="13451" y="11837"/>
                  </a:lnTo>
                  <a:lnTo>
                    <a:pt x="13423" y="11243"/>
                  </a:lnTo>
                  <a:lnTo>
                    <a:pt x="13366" y="10648"/>
                  </a:lnTo>
                  <a:lnTo>
                    <a:pt x="13253" y="10053"/>
                  </a:lnTo>
                  <a:lnTo>
                    <a:pt x="13111" y="9487"/>
                  </a:lnTo>
                  <a:lnTo>
                    <a:pt x="12941" y="8892"/>
                  </a:lnTo>
                  <a:lnTo>
                    <a:pt x="12715" y="8326"/>
                  </a:lnTo>
                  <a:lnTo>
                    <a:pt x="12460" y="7760"/>
                  </a:lnTo>
                  <a:lnTo>
                    <a:pt x="12177" y="7193"/>
                  </a:lnTo>
                  <a:close/>
                  <a:moveTo>
                    <a:pt x="13451" y="12234"/>
                  </a:moveTo>
                  <a:lnTo>
                    <a:pt x="13423" y="12517"/>
                  </a:lnTo>
                  <a:lnTo>
                    <a:pt x="13366" y="13282"/>
                  </a:lnTo>
                  <a:lnTo>
                    <a:pt x="13253" y="14018"/>
                  </a:lnTo>
                  <a:lnTo>
                    <a:pt x="13281" y="13876"/>
                  </a:lnTo>
                  <a:lnTo>
                    <a:pt x="13394" y="13168"/>
                  </a:lnTo>
                  <a:lnTo>
                    <a:pt x="13423" y="12715"/>
                  </a:lnTo>
                  <a:lnTo>
                    <a:pt x="13451" y="12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77;p24">
              <a:extLst>
                <a:ext uri="{FF2B5EF4-FFF2-40B4-BE49-F238E27FC236}">
                  <a16:creationId xmlns:a16="http://schemas.microsoft.com/office/drawing/2014/main" id="{7660EF5F-D127-A52B-8BC5-A1640B048864}"/>
                </a:ext>
              </a:extLst>
            </p:cNvPr>
            <p:cNvSpPr/>
            <p:nvPr/>
          </p:nvSpPr>
          <p:spPr>
            <a:xfrm>
              <a:off x="4468481" y="2592541"/>
              <a:ext cx="209721" cy="394457"/>
            </a:xfrm>
            <a:custGeom>
              <a:avLst/>
              <a:gdLst/>
              <a:ahLst/>
              <a:cxnLst/>
              <a:rect l="l" t="t" r="r" b="b"/>
              <a:pathLst>
                <a:path w="11894" h="22371" extrusionOk="0">
                  <a:moveTo>
                    <a:pt x="1" y="0"/>
                  </a:moveTo>
                  <a:lnTo>
                    <a:pt x="539" y="255"/>
                  </a:lnTo>
                  <a:lnTo>
                    <a:pt x="1105" y="510"/>
                  </a:lnTo>
                  <a:lnTo>
                    <a:pt x="1643" y="793"/>
                  </a:lnTo>
                  <a:lnTo>
                    <a:pt x="2209" y="1104"/>
                  </a:lnTo>
                  <a:lnTo>
                    <a:pt x="2266" y="1048"/>
                  </a:lnTo>
                  <a:lnTo>
                    <a:pt x="1700" y="765"/>
                  </a:lnTo>
                  <a:lnTo>
                    <a:pt x="1133" y="481"/>
                  </a:lnTo>
                  <a:lnTo>
                    <a:pt x="567" y="227"/>
                  </a:lnTo>
                  <a:lnTo>
                    <a:pt x="1" y="0"/>
                  </a:lnTo>
                  <a:close/>
                  <a:moveTo>
                    <a:pt x="2662" y="1303"/>
                  </a:moveTo>
                  <a:lnTo>
                    <a:pt x="2606" y="1359"/>
                  </a:lnTo>
                  <a:lnTo>
                    <a:pt x="3172" y="1727"/>
                  </a:lnTo>
                  <a:lnTo>
                    <a:pt x="3739" y="2152"/>
                  </a:lnTo>
                  <a:lnTo>
                    <a:pt x="4305" y="2577"/>
                  </a:lnTo>
                  <a:lnTo>
                    <a:pt x="4843" y="3030"/>
                  </a:lnTo>
                  <a:lnTo>
                    <a:pt x="5409" y="3511"/>
                  </a:lnTo>
                  <a:lnTo>
                    <a:pt x="5919" y="4021"/>
                  </a:lnTo>
                  <a:lnTo>
                    <a:pt x="6457" y="4559"/>
                  </a:lnTo>
                  <a:lnTo>
                    <a:pt x="6938" y="5126"/>
                  </a:lnTo>
                  <a:lnTo>
                    <a:pt x="7137" y="4956"/>
                  </a:lnTo>
                  <a:lnTo>
                    <a:pt x="6599" y="4418"/>
                  </a:lnTo>
                  <a:lnTo>
                    <a:pt x="6089" y="3908"/>
                  </a:lnTo>
                  <a:lnTo>
                    <a:pt x="5523" y="3398"/>
                  </a:lnTo>
                  <a:lnTo>
                    <a:pt x="4985" y="2917"/>
                  </a:lnTo>
                  <a:lnTo>
                    <a:pt x="4418" y="2464"/>
                  </a:lnTo>
                  <a:lnTo>
                    <a:pt x="3824" y="2067"/>
                  </a:lnTo>
                  <a:lnTo>
                    <a:pt x="3257" y="1671"/>
                  </a:lnTo>
                  <a:lnTo>
                    <a:pt x="2662" y="1303"/>
                  </a:lnTo>
                  <a:close/>
                  <a:moveTo>
                    <a:pt x="7476" y="5352"/>
                  </a:moveTo>
                  <a:lnTo>
                    <a:pt x="7278" y="5522"/>
                  </a:lnTo>
                  <a:lnTo>
                    <a:pt x="7703" y="6032"/>
                  </a:lnTo>
                  <a:lnTo>
                    <a:pt x="8071" y="6541"/>
                  </a:lnTo>
                  <a:lnTo>
                    <a:pt x="8439" y="7023"/>
                  </a:lnTo>
                  <a:lnTo>
                    <a:pt x="8779" y="7533"/>
                  </a:lnTo>
                  <a:lnTo>
                    <a:pt x="9091" y="8042"/>
                  </a:lnTo>
                  <a:lnTo>
                    <a:pt x="9374" y="8552"/>
                  </a:lnTo>
                  <a:lnTo>
                    <a:pt x="9912" y="9571"/>
                  </a:lnTo>
                  <a:lnTo>
                    <a:pt x="10393" y="10591"/>
                  </a:lnTo>
                  <a:lnTo>
                    <a:pt x="10648" y="10364"/>
                  </a:lnTo>
                  <a:lnTo>
                    <a:pt x="10421" y="9855"/>
                  </a:lnTo>
                  <a:lnTo>
                    <a:pt x="10167" y="9345"/>
                  </a:lnTo>
                  <a:lnTo>
                    <a:pt x="9912" y="8835"/>
                  </a:lnTo>
                  <a:lnTo>
                    <a:pt x="9600" y="8354"/>
                  </a:lnTo>
                  <a:lnTo>
                    <a:pt x="9317" y="7844"/>
                  </a:lnTo>
                  <a:lnTo>
                    <a:pt x="8977" y="7334"/>
                  </a:lnTo>
                  <a:lnTo>
                    <a:pt x="8637" y="6853"/>
                  </a:lnTo>
                  <a:lnTo>
                    <a:pt x="8298" y="6372"/>
                  </a:lnTo>
                  <a:lnTo>
                    <a:pt x="7873" y="5862"/>
                  </a:lnTo>
                  <a:lnTo>
                    <a:pt x="7476" y="5352"/>
                  </a:lnTo>
                  <a:close/>
                  <a:moveTo>
                    <a:pt x="10818" y="10789"/>
                  </a:moveTo>
                  <a:lnTo>
                    <a:pt x="10563" y="11016"/>
                  </a:lnTo>
                  <a:lnTo>
                    <a:pt x="10790" y="11667"/>
                  </a:lnTo>
                  <a:lnTo>
                    <a:pt x="10988" y="12318"/>
                  </a:lnTo>
                  <a:lnTo>
                    <a:pt x="11186" y="12941"/>
                  </a:lnTo>
                  <a:lnTo>
                    <a:pt x="11328" y="13564"/>
                  </a:lnTo>
                  <a:lnTo>
                    <a:pt x="11441" y="14187"/>
                  </a:lnTo>
                  <a:lnTo>
                    <a:pt x="11526" y="14810"/>
                  </a:lnTo>
                  <a:lnTo>
                    <a:pt x="11582" y="15433"/>
                  </a:lnTo>
                  <a:lnTo>
                    <a:pt x="11611" y="16028"/>
                  </a:lnTo>
                  <a:lnTo>
                    <a:pt x="11894" y="15773"/>
                  </a:lnTo>
                  <a:lnTo>
                    <a:pt x="11866" y="15178"/>
                  </a:lnTo>
                  <a:lnTo>
                    <a:pt x="11809" y="14555"/>
                  </a:lnTo>
                  <a:lnTo>
                    <a:pt x="11724" y="13961"/>
                  </a:lnTo>
                  <a:lnTo>
                    <a:pt x="11611" y="13338"/>
                  </a:lnTo>
                  <a:lnTo>
                    <a:pt x="11469" y="12715"/>
                  </a:lnTo>
                  <a:lnTo>
                    <a:pt x="11271" y="12063"/>
                  </a:lnTo>
                  <a:lnTo>
                    <a:pt x="11073" y="11440"/>
                  </a:lnTo>
                  <a:lnTo>
                    <a:pt x="10818" y="10789"/>
                  </a:lnTo>
                  <a:close/>
                  <a:moveTo>
                    <a:pt x="11894" y="16169"/>
                  </a:moveTo>
                  <a:lnTo>
                    <a:pt x="11611" y="16424"/>
                  </a:lnTo>
                  <a:lnTo>
                    <a:pt x="11582" y="16991"/>
                  </a:lnTo>
                  <a:lnTo>
                    <a:pt x="11526" y="17557"/>
                  </a:lnTo>
                  <a:lnTo>
                    <a:pt x="11441" y="18123"/>
                  </a:lnTo>
                  <a:lnTo>
                    <a:pt x="11328" y="18633"/>
                  </a:lnTo>
                  <a:lnTo>
                    <a:pt x="11186" y="19171"/>
                  </a:lnTo>
                  <a:lnTo>
                    <a:pt x="11016" y="19652"/>
                  </a:lnTo>
                  <a:lnTo>
                    <a:pt x="10818" y="20134"/>
                  </a:lnTo>
                  <a:lnTo>
                    <a:pt x="10591" y="20587"/>
                  </a:lnTo>
                  <a:lnTo>
                    <a:pt x="10846" y="20360"/>
                  </a:lnTo>
                  <a:lnTo>
                    <a:pt x="11101" y="19907"/>
                  </a:lnTo>
                  <a:lnTo>
                    <a:pt x="11299" y="19426"/>
                  </a:lnTo>
                  <a:lnTo>
                    <a:pt x="11469" y="18916"/>
                  </a:lnTo>
                  <a:lnTo>
                    <a:pt x="11611" y="18407"/>
                  </a:lnTo>
                  <a:lnTo>
                    <a:pt x="11724" y="17868"/>
                  </a:lnTo>
                  <a:lnTo>
                    <a:pt x="11809" y="17302"/>
                  </a:lnTo>
                  <a:lnTo>
                    <a:pt x="11866" y="16764"/>
                  </a:lnTo>
                  <a:lnTo>
                    <a:pt x="11894" y="16169"/>
                  </a:lnTo>
                  <a:close/>
                  <a:moveTo>
                    <a:pt x="10676" y="20672"/>
                  </a:moveTo>
                  <a:lnTo>
                    <a:pt x="10421" y="20898"/>
                  </a:lnTo>
                  <a:lnTo>
                    <a:pt x="10138" y="21295"/>
                  </a:lnTo>
                  <a:lnTo>
                    <a:pt x="9827" y="21691"/>
                  </a:lnTo>
                  <a:lnTo>
                    <a:pt x="9505" y="22040"/>
                  </a:lnTo>
                  <a:lnTo>
                    <a:pt x="9515" y="22031"/>
                  </a:lnTo>
                  <a:lnTo>
                    <a:pt x="9827" y="21748"/>
                  </a:lnTo>
                  <a:lnTo>
                    <a:pt x="10053" y="21493"/>
                  </a:lnTo>
                  <a:lnTo>
                    <a:pt x="10308" y="21182"/>
                  </a:lnTo>
                  <a:lnTo>
                    <a:pt x="10676" y="20672"/>
                  </a:lnTo>
                  <a:close/>
                  <a:moveTo>
                    <a:pt x="9505" y="22040"/>
                  </a:moveTo>
                  <a:lnTo>
                    <a:pt x="9119" y="22371"/>
                  </a:lnTo>
                  <a:lnTo>
                    <a:pt x="9487" y="22059"/>
                  </a:lnTo>
                  <a:lnTo>
                    <a:pt x="9505" y="22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78;p24">
              <a:extLst>
                <a:ext uri="{FF2B5EF4-FFF2-40B4-BE49-F238E27FC236}">
                  <a16:creationId xmlns:a16="http://schemas.microsoft.com/office/drawing/2014/main" id="{C0552900-807D-746D-56E2-A166474DD114}"/>
                </a:ext>
              </a:extLst>
            </p:cNvPr>
            <p:cNvSpPr/>
            <p:nvPr/>
          </p:nvSpPr>
          <p:spPr>
            <a:xfrm>
              <a:off x="4453510" y="2592541"/>
              <a:ext cx="14988" cy="453384"/>
            </a:xfrm>
            <a:custGeom>
              <a:avLst/>
              <a:gdLst/>
              <a:ahLst/>
              <a:cxnLst/>
              <a:rect l="l" t="t" r="r" b="b"/>
              <a:pathLst>
                <a:path w="850" h="25713" extrusionOk="0">
                  <a:moveTo>
                    <a:pt x="850" y="0"/>
                  </a:moveTo>
                  <a:lnTo>
                    <a:pt x="680" y="1784"/>
                  </a:lnTo>
                  <a:lnTo>
                    <a:pt x="765" y="1784"/>
                  </a:lnTo>
                  <a:lnTo>
                    <a:pt x="850" y="0"/>
                  </a:lnTo>
                  <a:close/>
                  <a:moveTo>
                    <a:pt x="651" y="2124"/>
                  </a:moveTo>
                  <a:lnTo>
                    <a:pt x="482" y="4503"/>
                  </a:lnTo>
                  <a:lnTo>
                    <a:pt x="312" y="7221"/>
                  </a:lnTo>
                  <a:lnTo>
                    <a:pt x="623" y="7221"/>
                  </a:lnTo>
                  <a:lnTo>
                    <a:pt x="765" y="2152"/>
                  </a:lnTo>
                  <a:lnTo>
                    <a:pt x="651" y="2124"/>
                  </a:lnTo>
                  <a:close/>
                  <a:moveTo>
                    <a:pt x="283" y="7702"/>
                  </a:moveTo>
                  <a:lnTo>
                    <a:pt x="227" y="8977"/>
                  </a:lnTo>
                  <a:lnTo>
                    <a:pt x="142" y="11384"/>
                  </a:lnTo>
                  <a:lnTo>
                    <a:pt x="57" y="13706"/>
                  </a:lnTo>
                  <a:lnTo>
                    <a:pt x="510" y="13734"/>
                  </a:lnTo>
                  <a:lnTo>
                    <a:pt x="566" y="8977"/>
                  </a:lnTo>
                  <a:lnTo>
                    <a:pt x="595" y="7731"/>
                  </a:lnTo>
                  <a:lnTo>
                    <a:pt x="283" y="7702"/>
                  </a:lnTo>
                  <a:close/>
                  <a:moveTo>
                    <a:pt x="57" y="14216"/>
                  </a:moveTo>
                  <a:lnTo>
                    <a:pt x="0" y="16991"/>
                  </a:lnTo>
                  <a:lnTo>
                    <a:pt x="0" y="19511"/>
                  </a:lnTo>
                  <a:lnTo>
                    <a:pt x="482" y="19539"/>
                  </a:lnTo>
                  <a:lnTo>
                    <a:pt x="510" y="14216"/>
                  </a:lnTo>
                  <a:close/>
                  <a:moveTo>
                    <a:pt x="0" y="19907"/>
                  </a:moveTo>
                  <a:lnTo>
                    <a:pt x="0" y="22059"/>
                  </a:lnTo>
                  <a:lnTo>
                    <a:pt x="85" y="23787"/>
                  </a:lnTo>
                  <a:lnTo>
                    <a:pt x="538" y="23787"/>
                  </a:lnTo>
                  <a:lnTo>
                    <a:pt x="510" y="22059"/>
                  </a:lnTo>
                  <a:lnTo>
                    <a:pt x="482" y="19936"/>
                  </a:lnTo>
                  <a:lnTo>
                    <a:pt x="0" y="19907"/>
                  </a:lnTo>
                  <a:close/>
                  <a:moveTo>
                    <a:pt x="85" y="24013"/>
                  </a:moveTo>
                  <a:lnTo>
                    <a:pt x="170" y="24891"/>
                  </a:lnTo>
                  <a:lnTo>
                    <a:pt x="227" y="25203"/>
                  </a:lnTo>
                  <a:lnTo>
                    <a:pt x="255" y="25458"/>
                  </a:lnTo>
                  <a:lnTo>
                    <a:pt x="312" y="25599"/>
                  </a:lnTo>
                  <a:lnTo>
                    <a:pt x="340" y="25656"/>
                  </a:lnTo>
                  <a:lnTo>
                    <a:pt x="651" y="25684"/>
                  </a:lnTo>
                  <a:lnTo>
                    <a:pt x="623" y="25458"/>
                  </a:lnTo>
                  <a:lnTo>
                    <a:pt x="566" y="24891"/>
                  </a:lnTo>
                  <a:lnTo>
                    <a:pt x="538" y="24042"/>
                  </a:lnTo>
                  <a:lnTo>
                    <a:pt x="85" y="24013"/>
                  </a:lnTo>
                  <a:close/>
                  <a:moveTo>
                    <a:pt x="397" y="25684"/>
                  </a:moveTo>
                  <a:lnTo>
                    <a:pt x="680" y="25712"/>
                  </a:lnTo>
                  <a:lnTo>
                    <a:pt x="680" y="25712"/>
                  </a:lnTo>
                  <a:lnTo>
                    <a:pt x="651" y="256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79;p24">
              <a:extLst>
                <a:ext uri="{FF2B5EF4-FFF2-40B4-BE49-F238E27FC236}">
                  <a16:creationId xmlns:a16="http://schemas.microsoft.com/office/drawing/2014/main" id="{405B69DE-9D3C-911E-317F-14BC50FC3BD0}"/>
                </a:ext>
              </a:extLst>
            </p:cNvPr>
            <p:cNvSpPr/>
            <p:nvPr/>
          </p:nvSpPr>
          <p:spPr>
            <a:xfrm>
              <a:off x="4334664" y="2592541"/>
              <a:ext cx="133831" cy="439896"/>
            </a:xfrm>
            <a:custGeom>
              <a:avLst/>
              <a:gdLst/>
              <a:ahLst/>
              <a:cxnLst/>
              <a:rect l="l" t="t" r="r" b="b"/>
              <a:pathLst>
                <a:path w="7590" h="24948" extrusionOk="0">
                  <a:moveTo>
                    <a:pt x="7590" y="0"/>
                  </a:moveTo>
                  <a:lnTo>
                    <a:pt x="7222" y="340"/>
                  </a:lnTo>
                  <a:lnTo>
                    <a:pt x="6853" y="708"/>
                  </a:lnTo>
                  <a:lnTo>
                    <a:pt x="6485" y="1104"/>
                  </a:lnTo>
                  <a:lnTo>
                    <a:pt x="6145" y="1529"/>
                  </a:lnTo>
                  <a:lnTo>
                    <a:pt x="6230" y="1558"/>
                  </a:lnTo>
                  <a:lnTo>
                    <a:pt x="6910" y="736"/>
                  </a:lnTo>
                  <a:lnTo>
                    <a:pt x="7250" y="368"/>
                  </a:lnTo>
                  <a:lnTo>
                    <a:pt x="7590" y="0"/>
                  </a:lnTo>
                  <a:close/>
                  <a:moveTo>
                    <a:pt x="5862" y="1869"/>
                  </a:moveTo>
                  <a:lnTo>
                    <a:pt x="5494" y="2350"/>
                  </a:lnTo>
                  <a:lnTo>
                    <a:pt x="5126" y="2860"/>
                  </a:lnTo>
                  <a:lnTo>
                    <a:pt x="4758" y="3398"/>
                  </a:lnTo>
                  <a:lnTo>
                    <a:pt x="4390" y="3965"/>
                  </a:lnTo>
                  <a:lnTo>
                    <a:pt x="4050" y="4559"/>
                  </a:lnTo>
                  <a:lnTo>
                    <a:pt x="3682" y="5182"/>
                  </a:lnTo>
                  <a:lnTo>
                    <a:pt x="3342" y="5805"/>
                  </a:lnTo>
                  <a:lnTo>
                    <a:pt x="3031" y="6457"/>
                  </a:lnTo>
                  <a:lnTo>
                    <a:pt x="3285" y="6570"/>
                  </a:lnTo>
                  <a:lnTo>
                    <a:pt x="3597" y="5890"/>
                  </a:lnTo>
                  <a:lnTo>
                    <a:pt x="3908" y="5239"/>
                  </a:lnTo>
                  <a:lnTo>
                    <a:pt x="4248" y="4644"/>
                  </a:lnTo>
                  <a:lnTo>
                    <a:pt x="4588" y="4021"/>
                  </a:lnTo>
                  <a:lnTo>
                    <a:pt x="4928" y="3455"/>
                  </a:lnTo>
                  <a:lnTo>
                    <a:pt x="5268" y="2917"/>
                  </a:lnTo>
                  <a:lnTo>
                    <a:pt x="5607" y="2379"/>
                  </a:lnTo>
                  <a:lnTo>
                    <a:pt x="5976" y="1897"/>
                  </a:lnTo>
                  <a:lnTo>
                    <a:pt x="5862" y="1869"/>
                  </a:lnTo>
                  <a:close/>
                  <a:moveTo>
                    <a:pt x="2804" y="6938"/>
                  </a:moveTo>
                  <a:lnTo>
                    <a:pt x="2294" y="8099"/>
                  </a:lnTo>
                  <a:lnTo>
                    <a:pt x="1841" y="9232"/>
                  </a:lnTo>
                  <a:lnTo>
                    <a:pt x="1445" y="10364"/>
                  </a:lnTo>
                  <a:lnTo>
                    <a:pt x="1105" y="11469"/>
                  </a:lnTo>
                  <a:lnTo>
                    <a:pt x="793" y="12601"/>
                  </a:lnTo>
                  <a:lnTo>
                    <a:pt x="1190" y="12715"/>
                  </a:lnTo>
                  <a:lnTo>
                    <a:pt x="1473" y="11610"/>
                  </a:lnTo>
                  <a:lnTo>
                    <a:pt x="1813" y="10478"/>
                  </a:lnTo>
                  <a:lnTo>
                    <a:pt x="2181" y="9345"/>
                  </a:lnTo>
                  <a:lnTo>
                    <a:pt x="2606" y="8212"/>
                  </a:lnTo>
                  <a:lnTo>
                    <a:pt x="3087" y="7023"/>
                  </a:lnTo>
                  <a:lnTo>
                    <a:pt x="2804" y="6938"/>
                  </a:lnTo>
                  <a:close/>
                  <a:moveTo>
                    <a:pt x="680" y="13054"/>
                  </a:moveTo>
                  <a:lnTo>
                    <a:pt x="510" y="13762"/>
                  </a:lnTo>
                  <a:lnTo>
                    <a:pt x="397" y="14442"/>
                  </a:lnTo>
                  <a:lnTo>
                    <a:pt x="284" y="15093"/>
                  </a:lnTo>
                  <a:lnTo>
                    <a:pt x="199" y="15773"/>
                  </a:lnTo>
                  <a:lnTo>
                    <a:pt x="114" y="16396"/>
                  </a:lnTo>
                  <a:lnTo>
                    <a:pt x="57" y="17047"/>
                  </a:lnTo>
                  <a:lnTo>
                    <a:pt x="29" y="17670"/>
                  </a:lnTo>
                  <a:lnTo>
                    <a:pt x="1" y="18265"/>
                  </a:lnTo>
                  <a:lnTo>
                    <a:pt x="454" y="18407"/>
                  </a:lnTo>
                  <a:lnTo>
                    <a:pt x="454" y="17812"/>
                  </a:lnTo>
                  <a:lnTo>
                    <a:pt x="510" y="17189"/>
                  </a:lnTo>
                  <a:lnTo>
                    <a:pt x="624" y="15915"/>
                  </a:lnTo>
                  <a:lnTo>
                    <a:pt x="822" y="14584"/>
                  </a:lnTo>
                  <a:lnTo>
                    <a:pt x="1077" y="13196"/>
                  </a:lnTo>
                  <a:lnTo>
                    <a:pt x="680" y="13054"/>
                  </a:lnTo>
                  <a:close/>
                  <a:moveTo>
                    <a:pt x="1" y="18661"/>
                  </a:moveTo>
                  <a:lnTo>
                    <a:pt x="29" y="19228"/>
                  </a:lnTo>
                  <a:lnTo>
                    <a:pt x="57" y="19794"/>
                  </a:lnTo>
                  <a:lnTo>
                    <a:pt x="114" y="20332"/>
                  </a:lnTo>
                  <a:lnTo>
                    <a:pt x="199" y="20842"/>
                  </a:lnTo>
                  <a:lnTo>
                    <a:pt x="284" y="21323"/>
                  </a:lnTo>
                  <a:lnTo>
                    <a:pt x="425" y="21776"/>
                  </a:lnTo>
                  <a:lnTo>
                    <a:pt x="539" y="22229"/>
                  </a:lnTo>
                  <a:lnTo>
                    <a:pt x="709" y="22626"/>
                  </a:lnTo>
                  <a:lnTo>
                    <a:pt x="1105" y="22767"/>
                  </a:lnTo>
                  <a:lnTo>
                    <a:pt x="963" y="22371"/>
                  </a:lnTo>
                  <a:lnTo>
                    <a:pt x="822" y="21918"/>
                  </a:lnTo>
                  <a:lnTo>
                    <a:pt x="709" y="21465"/>
                  </a:lnTo>
                  <a:lnTo>
                    <a:pt x="624" y="20983"/>
                  </a:lnTo>
                  <a:lnTo>
                    <a:pt x="567" y="20474"/>
                  </a:lnTo>
                  <a:lnTo>
                    <a:pt x="510" y="19936"/>
                  </a:lnTo>
                  <a:lnTo>
                    <a:pt x="482" y="19398"/>
                  </a:lnTo>
                  <a:lnTo>
                    <a:pt x="454" y="18831"/>
                  </a:lnTo>
                  <a:lnTo>
                    <a:pt x="1" y="18661"/>
                  </a:lnTo>
                  <a:close/>
                  <a:moveTo>
                    <a:pt x="822" y="22909"/>
                  </a:moveTo>
                  <a:lnTo>
                    <a:pt x="1077" y="23390"/>
                  </a:lnTo>
                  <a:lnTo>
                    <a:pt x="1360" y="23759"/>
                  </a:lnTo>
                  <a:lnTo>
                    <a:pt x="1615" y="24070"/>
                  </a:lnTo>
                  <a:lnTo>
                    <a:pt x="1870" y="24325"/>
                  </a:lnTo>
                  <a:lnTo>
                    <a:pt x="2124" y="24523"/>
                  </a:lnTo>
                  <a:lnTo>
                    <a:pt x="2351" y="24665"/>
                  </a:lnTo>
                  <a:lnTo>
                    <a:pt x="2747" y="24835"/>
                  </a:lnTo>
                  <a:lnTo>
                    <a:pt x="3087" y="24948"/>
                  </a:lnTo>
                  <a:lnTo>
                    <a:pt x="3087" y="24948"/>
                  </a:lnTo>
                  <a:lnTo>
                    <a:pt x="2776" y="24835"/>
                  </a:lnTo>
                  <a:lnTo>
                    <a:pt x="2521" y="24665"/>
                  </a:lnTo>
                  <a:lnTo>
                    <a:pt x="2323" y="24523"/>
                  </a:lnTo>
                  <a:lnTo>
                    <a:pt x="2124" y="24382"/>
                  </a:lnTo>
                  <a:lnTo>
                    <a:pt x="1954" y="24183"/>
                  </a:lnTo>
                  <a:lnTo>
                    <a:pt x="1785" y="23985"/>
                  </a:lnTo>
                  <a:lnTo>
                    <a:pt x="1615" y="23787"/>
                  </a:lnTo>
                  <a:lnTo>
                    <a:pt x="1473" y="23560"/>
                  </a:lnTo>
                  <a:lnTo>
                    <a:pt x="1218" y="23022"/>
                  </a:lnTo>
                  <a:lnTo>
                    <a:pt x="822" y="22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80;p24">
              <a:extLst>
                <a:ext uri="{FF2B5EF4-FFF2-40B4-BE49-F238E27FC236}">
                  <a16:creationId xmlns:a16="http://schemas.microsoft.com/office/drawing/2014/main" id="{62626710-ACA8-A0EC-1B90-EFEA65F06440}"/>
                </a:ext>
              </a:extLst>
            </p:cNvPr>
            <p:cNvSpPr/>
            <p:nvPr/>
          </p:nvSpPr>
          <p:spPr>
            <a:xfrm>
              <a:off x="4468481" y="2583548"/>
              <a:ext cx="203232" cy="66915"/>
            </a:xfrm>
            <a:custGeom>
              <a:avLst/>
              <a:gdLst/>
              <a:ahLst/>
              <a:cxnLst/>
              <a:rect l="l" t="t" r="r" b="b"/>
              <a:pathLst>
                <a:path w="11526" h="3795" extrusionOk="0">
                  <a:moveTo>
                    <a:pt x="2436" y="85"/>
                  </a:moveTo>
                  <a:lnTo>
                    <a:pt x="1841" y="142"/>
                  </a:lnTo>
                  <a:lnTo>
                    <a:pt x="1218" y="227"/>
                  </a:lnTo>
                  <a:lnTo>
                    <a:pt x="595" y="369"/>
                  </a:lnTo>
                  <a:lnTo>
                    <a:pt x="1" y="510"/>
                  </a:lnTo>
                  <a:lnTo>
                    <a:pt x="1" y="510"/>
                  </a:lnTo>
                  <a:lnTo>
                    <a:pt x="624" y="369"/>
                  </a:lnTo>
                  <a:lnTo>
                    <a:pt x="1247" y="255"/>
                  </a:lnTo>
                  <a:lnTo>
                    <a:pt x="1870" y="170"/>
                  </a:lnTo>
                  <a:lnTo>
                    <a:pt x="2493" y="114"/>
                  </a:lnTo>
                  <a:lnTo>
                    <a:pt x="2436" y="85"/>
                  </a:lnTo>
                  <a:close/>
                  <a:moveTo>
                    <a:pt x="3512" y="0"/>
                  </a:moveTo>
                  <a:lnTo>
                    <a:pt x="2889" y="29"/>
                  </a:lnTo>
                  <a:lnTo>
                    <a:pt x="2917" y="85"/>
                  </a:lnTo>
                  <a:lnTo>
                    <a:pt x="3569" y="85"/>
                  </a:lnTo>
                  <a:lnTo>
                    <a:pt x="4220" y="114"/>
                  </a:lnTo>
                  <a:lnTo>
                    <a:pt x="4843" y="170"/>
                  </a:lnTo>
                  <a:lnTo>
                    <a:pt x="5466" y="255"/>
                  </a:lnTo>
                  <a:lnTo>
                    <a:pt x="6089" y="369"/>
                  </a:lnTo>
                  <a:lnTo>
                    <a:pt x="6684" y="510"/>
                  </a:lnTo>
                  <a:lnTo>
                    <a:pt x="7278" y="708"/>
                  </a:lnTo>
                  <a:lnTo>
                    <a:pt x="7845" y="907"/>
                  </a:lnTo>
                  <a:lnTo>
                    <a:pt x="7845" y="907"/>
                  </a:lnTo>
                  <a:lnTo>
                    <a:pt x="7703" y="765"/>
                  </a:lnTo>
                  <a:lnTo>
                    <a:pt x="7165" y="538"/>
                  </a:lnTo>
                  <a:lnTo>
                    <a:pt x="6570" y="369"/>
                  </a:lnTo>
                  <a:lnTo>
                    <a:pt x="6004" y="227"/>
                  </a:lnTo>
                  <a:lnTo>
                    <a:pt x="5381" y="142"/>
                  </a:lnTo>
                  <a:lnTo>
                    <a:pt x="4786" y="57"/>
                  </a:lnTo>
                  <a:lnTo>
                    <a:pt x="4163" y="29"/>
                  </a:lnTo>
                  <a:lnTo>
                    <a:pt x="3512" y="0"/>
                  </a:lnTo>
                  <a:close/>
                  <a:moveTo>
                    <a:pt x="8099" y="907"/>
                  </a:moveTo>
                  <a:lnTo>
                    <a:pt x="8213" y="1076"/>
                  </a:lnTo>
                  <a:lnTo>
                    <a:pt x="8666" y="1303"/>
                  </a:lnTo>
                  <a:lnTo>
                    <a:pt x="9119" y="1558"/>
                  </a:lnTo>
                  <a:lnTo>
                    <a:pt x="9487" y="1813"/>
                  </a:lnTo>
                  <a:lnTo>
                    <a:pt x="9827" y="2068"/>
                  </a:lnTo>
                  <a:lnTo>
                    <a:pt x="10138" y="2322"/>
                  </a:lnTo>
                  <a:lnTo>
                    <a:pt x="10450" y="2577"/>
                  </a:lnTo>
                  <a:lnTo>
                    <a:pt x="10761" y="2889"/>
                  </a:lnTo>
                  <a:lnTo>
                    <a:pt x="11016" y="3172"/>
                  </a:lnTo>
                  <a:lnTo>
                    <a:pt x="11271" y="3483"/>
                  </a:lnTo>
                  <a:lnTo>
                    <a:pt x="11526" y="3795"/>
                  </a:lnTo>
                  <a:lnTo>
                    <a:pt x="11158" y="3285"/>
                  </a:lnTo>
                  <a:lnTo>
                    <a:pt x="10676" y="2747"/>
                  </a:lnTo>
                  <a:lnTo>
                    <a:pt x="10167" y="2266"/>
                  </a:lnTo>
                  <a:lnTo>
                    <a:pt x="9600" y="1813"/>
                  </a:lnTo>
                  <a:lnTo>
                    <a:pt x="8977" y="1388"/>
                  </a:lnTo>
                  <a:lnTo>
                    <a:pt x="8524" y="1133"/>
                  </a:lnTo>
                  <a:lnTo>
                    <a:pt x="8099" y="9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81;p24">
              <a:extLst>
                <a:ext uri="{FF2B5EF4-FFF2-40B4-BE49-F238E27FC236}">
                  <a16:creationId xmlns:a16="http://schemas.microsoft.com/office/drawing/2014/main" id="{7AEAFEE7-FBD5-5123-7669-9407A1A9578A}"/>
                </a:ext>
              </a:extLst>
            </p:cNvPr>
            <p:cNvSpPr/>
            <p:nvPr/>
          </p:nvSpPr>
          <p:spPr>
            <a:xfrm>
              <a:off x="4468481" y="2592541"/>
              <a:ext cx="114364" cy="443898"/>
            </a:xfrm>
            <a:custGeom>
              <a:avLst/>
              <a:gdLst/>
              <a:ahLst/>
              <a:cxnLst/>
              <a:rect l="l" t="t" r="r" b="b"/>
              <a:pathLst>
                <a:path w="6486" h="25175" extrusionOk="0">
                  <a:moveTo>
                    <a:pt x="1" y="0"/>
                  </a:moveTo>
                  <a:lnTo>
                    <a:pt x="567" y="765"/>
                  </a:lnTo>
                  <a:lnTo>
                    <a:pt x="1133" y="1614"/>
                  </a:lnTo>
                  <a:lnTo>
                    <a:pt x="1218" y="1614"/>
                  </a:lnTo>
                  <a:lnTo>
                    <a:pt x="595" y="765"/>
                  </a:lnTo>
                  <a:lnTo>
                    <a:pt x="1" y="0"/>
                  </a:lnTo>
                  <a:close/>
                  <a:moveTo>
                    <a:pt x="1445" y="1926"/>
                  </a:moveTo>
                  <a:lnTo>
                    <a:pt x="1332" y="1954"/>
                  </a:lnTo>
                  <a:lnTo>
                    <a:pt x="1926" y="3030"/>
                  </a:lnTo>
                  <a:lnTo>
                    <a:pt x="2521" y="4163"/>
                  </a:lnTo>
                  <a:lnTo>
                    <a:pt x="3059" y="5409"/>
                  </a:lnTo>
                  <a:lnTo>
                    <a:pt x="3597" y="6768"/>
                  </a:lnTo>
                  <a:lnTo>
                    <a:pt x="3880" y="6683"/>
                  </a:lnTo>
                  <a:lnTo>
                    <a:pt x="3285" y="5352"/>
                  </a:lnTo>
                  <a:lnTo>
                    <a:pt x="2691" y="4106"/>
                  </a:lnTo>
                  <a:lnTo>
                    <a:pt x="2068" y="2973"/>
                  </a:lnTo>
                  <a:lnTo>
                    <a:pt x="1445" y="1926"/>
                  </a:lnTo>
                  <a:close/>
                  <a:moveTo>
                    <a:pt x="4050" y="7164"/>
                  </a:moveTo>
                  <a:lnTo>
                    <a:pt x="3767" y="7221"/>
                  </a:lnTo>
                  <a:lnTo>
                    <a:pt x="4192" y="8439"/>
                  </a:lnTo>
                  <a:lnTo>
                    <a:pt x="4531" y="9600"/>
                  </a:lnTo>
                  <a:lnTo>
                    <a:pt x="4843" y="10761"/>
                  </a:lnTo>
                  <a:lnTo>
                    <a:pt x="5126" y="11893"/>
                  </a:lnTo>
                  <a:lnTo>
                    <a:pt x="5381" y="13026"/>
                  </a:lnTo>
                  <a:lnTo>
                    <a:pt x="5777" y="12913"/>
                  </a:lnTo>
                  <a:lnTo>
                    <a:pt x="5523" y="11780"/>
                  </a:lnTo>
                  <a:lnTo>
                    <a:pt x="5211" y="10648"/>
                  </a:lnTo>
                  <a:lnTo>
                    <a:pt x="4871" y="9515"/>
                  </a:lnTo>
                  <a:lnTo>
                    <a:pt x="4503" y="8354"/>
                  </a:lnTo>
                  <a:lnTo>
                    <a:pt x="4050" y="7164"/>
                  </a:lnTo>
                  <a:close/>
                  <a:moveTo>
                    <a:pt x="5891" y="13394"/>
                  </a:moveTo>
                  <a:lnTo>
                    <a:pt x="5466" y="13508"/>
                  </a:lnTo>
                  <a:lnTo>
                    <a:pt x="5692" y="14895"/>
                  </a:lnTo>
                  <a:lnTo>
                    <a:pt x="5862" y="16226"/>
                  </a:lnTo>
                  <a:lnTo>
                    <a:pt x="5976" y="17529"/>
                  </a:lnTo>
                  <a:lnTo>
                    <a:pt x="6004" y="18746"/>
                  </a:lnTo>
                  <a:lnTo>
                    <a:pt x="6485" y="18633"/>
                  </a:lnTo>
                  <a:lnTo>
                    <a:pt x="6429" y="17387"/>
                  </a:lnTo>
                  <a:lnTo>
                    <a:pt x="6315" y="16113"/>
                  </a:lnTo>
                  <a:lnTo>
                    <a:pt x="6117" y="14782"/>
                  </a:lnTo>
                  <a:lnTo>
                    <a:pt x="5891" y="13394"/>
                  </a:lnTo>
                  <a:close/>
                  <a:moveTo>
                    <a:pt x="6485" y="19030"/>
                  </a:moveTo>
                  <a:lnTo>
                    <a:pt x="6004" y="19171"/>
                  </a:lnTo>
                  <a:lnTo>
                    <a:pt x="5976" y="20275"/>
                  </a:lnTo>
                  <a:lnTo>
                    <a:pt x="5947" y="20814"/>
                  </a:lnTo>
                  <a:lnTo>
                    <a:pt x="5891" y="21323"/>
                  </a:lnTo>
                  <a:lnTo>
                    <a:pt x="5806" y="21805"/>
                  </a:lnTo>
                  <a:lnTo>
                    <a:pt x="5721" y="22258"/>
                  </a:lnTo>
                  <a:lnTo>
                    <a:pt x="5608" y="22682"/>
                  </a:lnTo>
                  <a:lnTo>
                    <a:pt x="5494" y="23079"/>
                  </a:lnTo>
                  <a:lnTo>
                    <a:pt x="5494" y="23079"/>
                  </a:lnTo>
                  <a:lnTo>
                    <a:pt x="5919" y="22966"/>
                  </a:lnTo>
                  <a:lnTo>
                    <a:pt x="6032" y="22541"/>
                  </a:lnTo>
                  <a:lnTo>
                    <a:pt x="6146" y="22116"/>
                  </a:lnTo>
                  <a:lnTo>
                    <a:pt x="6259" y="21663"/>
                  </a:lnTo>
                  <a:lnTo>
                    <a:pt x="6315" y="21182"/>
                  </a:lnTo>
                  <a:lnTo>
                    <a:pt x="6400" y="20672"/>
                  </a:lnTo>
                  <a:lnTo>
                    <a:pt x="6429" y="20134"/>
                  </a:lnTo>
                  <a:lnTo>
                    <a:pt x="6457" y="19596"/>
                  </a:lnTo>
                  <a:lnTo>
                    <a:pt x="6485" y="19030"/>
                  </a:lnTo>
                  <a:close/>
                  <a:moveTo>
                    <a:pt x="5806" y="23221"/>
                  </a:moveTo>
                  <a:lnTo>
                    <a:pt x="5409" y="23334"/>
                  </a:lnTo>
                  <a:lnTo>
                    <a:pt x="5183" y="23843"/>
                  </a:lnTo>
                  <a:lnTo>
                    <a:pt x="4928" y="24268"/>
                  </a:lnTo>
                  <a:lnTo>
                    <a:pt x="4786" y="24466"/>
                  </a:lnTo>
                  <a:lnTo>
                    <a:pt x="4645" y="24636"/>
                  </a:lnTo>
                  <a:lnTo>
                    <a:pt x="4503" y="24778"/>
                  </a:lnTo>
                  <a:lnTo>
                    <a:pt x="4333" y="24920"/>
                  </a:lnTo>
                  <a:lnTo>
                    <a:pt x="4078" y="25061"/>
                  </a:lnTo>
                  <a:lnTo>
                    <a:pt x="3824" y="25174"/>
                  </a:lnTo>
                  <a:lnTo>
                    <a:pt x="3824" y="25174"/>
                  </a:lnTo>
                  <a:lnTo>
                    <a:pt x="4107" y="25089"/>
                  </a:lnTo>
                  <a:lnTo>
                    <a:pt x="4390" y="24976"/>
                  </a:lnTo>
                  <a:lnTo>
                    <a:pt x="4673" y="24806"/>
                  </a:lnTo>
                  <a:lnTo>
                    <a:pt x="4843" y="24693"/>
                  </a:lnTo>
                  <a:lnTo>
                    <a:pt x="5013" y="24523"/>
                  </a:lnTo>
                  <a:lnTo>
                    <a:pt x="5154" y="24353"/>
                  </a:lnTo>
                  <a:lnTo>
                    <a:pt x="5296" y="24155"/>
                  </a:lnTo>
                  <a:lnTo>
                    <a:pt x="5579" y="23730"/>
                  </a:lnTo>
                  <a:lnTo>
                    <a:pt x="5806" y="23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82;p24">
              <a:extLst>
                <a:ext uri="{FF2B5EF4-FFF2-40B4-BE49-F238E27FC236}">
                  <a16:creationId xmlns:a16="http://schemas.microsoft.com/office/drawing/2014/main" id="{24C706D7-2524-1137-ADD7-F52EE8E11E52}"/>
                </a:ext>
              </a:extLst>
            </p:cNvPr>
            <p:cNvSpPr/>
            <p:nvPr/>
          </p:nvSpPr>
          <p:spPr>
            <a:xfrm>
              <a:off x="4227808" y="2591042"/>
              <a:ext cx="240684" cy="140813"/>
            </a:xfrm>
            <a:custGeom>
              <a:avLst/>
              <a:gdLst/>
              <a:ahLst/>
              <a:cxnLst/>
              <a:rect l="l" t="t" r="r" b="b"/>
              <a:pathLst>
                <a:path w="13650" h="7986" extrusionOk="0">
                  <a:moveTo>
                    <a:pt x="10988" y="0"/>
                  </a:moveTo>
                  <a:lnTo>
                    <a:pt x="10988" y="57"/>
                  </a:lnTo>
                  <a:lnTo>
                    <a:pt x="11639" y="28"/>
                  </a:lnTo>
                  <a:lnTo>
                    <a:pt x="12319" y="28"/>
                  </a:lnTo>
                  <a:lnTo>
                    <a:pt x="12970" y="57"/>
                  </a:lnTo>
                  <a:lnTo>
                    <a:pt x="13650" y="85"/>
                  </a:lnTo>
                  <a:lnTo>
                    <a:pt x="13650" y="85"/>
                  </a:lnTo>
                  <a:lnTo>
                    <a:pt x="12970" y="28"/>
                  </a:lnTo>
                  <a:lnTo>
                    <a:pt x="12319" y="0"/>
                  </a:lnTo>
                  <a:close/>
                  <a:moveTo>
                    <a:pt x="10535" y="57"/>
                  </a:moveTo>
                  <a:lnTo>
                    <a:pt x="9827" y="113"/>
                  </a:lnTo>
                  <a:lnTo>
                    <a:pt x="9147" y="227"/>
                  </a:lnTo>
                  <a:lnTo>
                    <a:pt x="8468" y="340"/>
                  </a:lnTo>
                  <a:lnTo>
                    <a:pt x="7816" y="510"/>
                  </a:lnTo>
                  <a:lnTo>
                    <a:pt x="7165" y="708"/>
                  </a:lnTo>
                  <a:lnTo>
                    <a:pt x="6542" y="935"/>
                  </a:lnTo>
                  <a:lnTo>
                    <a:pt x="5919" y="1189"/>
                  </a:lnTo>
                  <a:lnTo>
                    <a:pt x="5324" y="1501"/>
                  </a:lnTo>
                  <a:lnTo>
                    <a:pt x="5268" y="1671"/>
                  </a:lnTo>
                  <a:lnTo>
                    <a:pt x="5862" y="1359"/>
                  </a:lnTo>
                  <a:lnTo>
                    <a:pt x="6485" y="1076"/>
                  </a:lnTo>
                  <a:lnTo>
                    <a:pt x="7137" y="850"/>
                  </a:lnTo>
                  <a:lnTo>
                    <a:pt x="7788" y="623"/>
                  </a:lnTo>
                  <a:lnTo>
                    <a:pt x="8439" y="453"/>
                  </a:lnTo>
                  <a:lnTo>
                    <a:pt x="9119" y="312"/>
                  </a:lnTo>
                  <a:lnTo>
                    <a:pt x="9798" y="198"/>
                  </a:lnTo>
                  <a:lnTo>
                    <a:pt x="10506" y="113"/>
                  </a:lnTo>
                  <a:lnTo>
                    <a:pt x="10535" y="57"/>
                  </a:lnTo>
                  <a:close/>
                  <a:moveTo>
                    <a:pt x="4900" y="1699"/>
                  </a:moveTo>
                  <a:lnTo>
                    <a:pt x="4418" y="1982"/>
                  </a:lnTo>
                  <a:lnTo>
                    <a:pt x="3965" y="2294"/>
                  </a:lnTo>
                  <a:lnTo>
                    <a:pt x="3540" y="2605"/>
                  </a:lnTo>
                  <a:lnTo>
                    <a:pt x="3144" y="2945"/>
                  </a:lnTo>
                  <a:lnTo>
                    <a:pt x="2776" y="3257"/>
                  </a:lnTo>
                  <a:lnTo>
                    <a:pt x="2408" y="3625"/>
                  </a:lnTo>
                  <a:lnTo>
                    <a:pt x="2096" y="3965"/>
                  </a:lnTo>
                  <a:lnTo>
                    <a:pt x="1785" y="4361"/>
                  </a:lnTo>
                  <a:lnTo>
                    <a:pt x="1501" y="4729"/>
                  </a:lnTo>
                  <a:lnTo>
                    <a:pt x="1218" y="5126"/>
                  </a:lnTo>
                  <a:lnTo>
                    <a:pt x="1162" y="5380"/>
                  </a:lnTo>
                  <a:lnTo>
                    <a:pt x="1417" y="4984"/>
                  </a:lnTo>
                  <a:lnTo>
                    <a:pt x="1700" y="4588"/>
                  </a:lnTo>
                  <a:lnTo>
                    <a:pt x="2011" y="4219"/>
                  </a:lnTo>
                  <a:lnTo>
                    <a:pt x="2351" y="3851"/>
                  </a:lnTo>
                  <a:lnTo>
                    <a:pt x="2691" y="3483"/>
                  </a:lnTo>
                  <a:lnTo>
                    <a:pt x="3087" y="3143"/>
                  </a:lnTo>
                  <a:lnTo>
                    <a:pt x="3484" y="2832"/>
                  </a:lnTo>
                  <a:lnTo>
                    <a:pt x="3908" y="2492"/>
                  </a:lnTo>
                  <a:lnTo>
                    <a:pt x="4362" y="2181"/>
                  </a:lnTo>
                  <a:lnTo>
                    <a:pt x="4871" y="1897"/>
                  </a:lnTo>
                  <a:lnTo>
                    <a:pt x="4900" y="1699"/>
                  </a:lnTo>
                  <a:close/>
                  <a:moveTo>
                    <a:pt x="1020" y="5465"/>
                  </a:moveTo>
                  <a:lnTo>
                    <a:pt x="794" y="5890"/>
                  </a:lnTo>
                  <a:lnTo>
                    <a:pt x="567" y="6315"/>
                  </a:lnTo>
                  <a:lnTo>
                    <a:pt x="397" y="6768"/>
                  </a:lnTo>
                  <a:lnTo>
                    <a:pt x="227" y="7221"/>
                  </a:lnTo>
                  <a:lnTo>
                    <a:pt x="1" y="7986"/>
                  </a:lnTo>
                  <a:lnTo>
                    <a:pt x="171" y="7419"/>
                  </a:lnTo>
                  <a:lnTo>
                    <a:pt x="397" y="6825"/>
                  </a:lnTo>
                  <a:lnTo>
                    <a:pt x="652" y="6287"/>
                  </a:lnTo>
                  <a:lnTo>
                    <a:pt x="935" y="5720"/>
                  </a:lnTo>
                  <a:lnTo>
                    <a:pt x="1020" y="5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83;p24">
              <a:extLst>
                <a:ext uri="{FF2B5EF4-FFF2-40B4-BE49-F238E27FC236}">
                  <a16:creationId xmlns:a16="http://schemas.microsoft.com/office/drawing/2014/main" id="{0AED3789-B77D-80C3-2FBC-E91BBA8ABF6A}"/>
                </a:ext>
              </a:extLst>
            </p:cNvPr>
            <p:cNvSpPr/>
            <p:nvPr/>
          </p:nvSpPr>
          <p:spPr>
            <a:xfrm>
              <a:off x="4319182" y="2572562"/>
              <a:ext cx="149312" cy="23980"/>
            </a:xfrm>
            <a:custGeom>
              <a:avLst/>
              <a:gdLst/>
              <a:ahLst/>
              <a:cxnLst/>
              <a:rect l="l" t="t" r="r" b="b"/>
              <a:pathLst>
                <a:path w="8468" h="1360" extrusionOk="0">
                  <a:moveTo>
                    <a:pt x="3937" y="0"/>
                  </a:moveTo>
                  <a:lnTo>
                    <a:pt x="3427" y="29"/>
                  </a:lnTo>
                  <a:lnTo>
                    <a:pt x="2917" y="57"/>
                  </a:lnTo>
                  <a:lnTo>
                    <a:pt x="2436" y="170"/>
                  </a:lnTo>
                  <a:lnTo>
                    <a:pt x="1983" y="284"/>
                  </a:lnTo>
                  <a:lnTo>
                    <a:pt x="1785" y="425"/>
                  </a:lnTo>
                  <a:lnTo>
                    <a:pt x="2266" y="284"/>
                  </a:lnTo>
                  <a:lnTo>
                    <a:pt x="2748" y="199"/>
                  </a:lnTo>
                  <a:lnTo>
                    <a:pt x="3257" y="114"/>
                  </a:lnTo>
                  <a:lnTo>
                    <a:pt x="3795" y="85"/>
                  </a:lnTo>
                  <a:lnTo>
                    <a:pt x="4305" y="85"/>
                  </a:lnTo>
                  <a:lnTo>
                    <a:pt x="4843" y="142"/>
                  </a:lnTo>
                  <a:lnTo>
                    <a:pt x="5409" y="199"/>
                  </a:lnTo>
                  <a:lnTo>
                    <a:pt x="5947" y="312"/>
                  </a:lnTo>
                  <a:lnTo>
                    <a:pt x="6032" y="255"/>
                  </a:lnTo>
                  <a:lnTo>
                    <a:pt x="5494" y="142"/>
                  </a:lnTo>
                  <a:lnTo>
                    <a:pt x="4956" y="57"/>
                  </a:lnTo>
                  <a:lnTo>
                    <a:pt x="4447" y="0"/>
                  </a:lnTo>
                  <a:close/>
                  <a:moveTo>
                    <a:pt x="6400" y="340"/>
                  </a:moveTo>
                  <a:lnTo>
                    <a:pt x="6344" y="397"/>
                  </a:lnTo>
                  <a:lnTo>
                    <a:pt x="6995" y="595"/>
                  </a:lnTo>
                  <a:lnTo>
                    <a:pt x="7590" y="793"/>
                  </a:lnTo>
                  <a:lnTo>
                    <a:pt x="8071" y="963"/>
                  </a:lnTo>
                  <a:lnTo>
                    <a:pt x="8468" y="1133"/>
                  </a:lnTo>
                  <a:lnTo>
                    <a:pt x="8468" y="1133"/>
                  </a:lnTo>
                  <a:lnTo>
                    <a:pt x="7958" y="907"/>
                  </a:lnTo>
                  <a:lnTo>
                    <a:pt x="7420" y="680"/>
                  </a:lnTo>
                  <a:lnTo>
                    <a:pt x="6910" y="510"/>
                  </a:lnTo>
                  <a:lnTo>
                    <a:pt x="6400" y="340"/>
                  </a:lnTo>
                  <a:close/>
                  <a:moveTo>
                    <a:pt x="1671" y="397"/>
                  </a:moveTo>
                  <a:lnTo>
                    <a:pt x="1275" y="567"/>
                  </a:lnTo>
                  <a:lnTo>
                    <a:pt x="935" y="737"/>
                  </a:lnTo>
                  <a:lnTo>
                    <a:pt x="426" y="1048"/>
                  </a:lnTo>
                  <a:lnTo>
                    <a:pt x="1" y="1360"/>
                  </a:lnTo>
                  <a:lnTo>
                    <a:pt x="1" y="1360"/>
                  </a:lnTo>
                  <a:lnTo>
                    <a:pt x="341" y="1133"/>
                  </a:lnTo>
                  <a:lnTo>
                    <a:pt x="680" y="907"/>
                  </a:lnTo>
                  <a:lnTo>
                    <a:pt x="1077" y="708"/>
                  </a:lnTo>
                  <a:lnTo>
                    <a:pt x="1445" y="538"/>
                  </a:lnTo>
                  <a:lnTo>
                    <a:pt x="1671" y="3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84;p24">
              <a:extLst>
                <a:ext uri="{FF2B5EF4-FFF2-40B4-BE49-F238E27FC236}">
                  <a16:creationId xmlns:a16="http://schemas.microsoft.com/office/drawing/2014/main" id="{AD1EBCC2-025C-1108-C58A-6B366BF10A31}"/>
                </a:ext>
              </a:extLst>
            </p:cNvPr>
            <p:cNvSpPr/>
            <p:nvPr/>
          </p:nvSpPr>
          <p:spPr>
            <a:xfrm>
              <a:off x="4468481" y="2547100"/>
              <a:ext cx="21494" cy="45457"/>
            </a:xfrm>
            <a:custGeom>
              <a:avLst/>
              <a:gdLst/>
              <a:ahLst/>
              <a:cxnLst/>
              <a:rect l="l" t="t" r="r" b="b"/>
              <a:pathLst>
                <a:path w="1219" h="2578" extrusionOk="0">
                  <a:moveTo>
                    <a:pt x="850" y="0"/>
                  </a:moveTo>
                  <a:lnTo>
                    <a:pt x="794" y="57"/>
                  </a:lnTo>
                  <a:lnTo>
                    <a:pt x="709" y="142"/>
                  </a:lnTo>
                  <a:lnTo>
                    <a:pt x="652" y="255"/>
                  </a:lnTo>
                  <a:lnTo>
                    <a:pt x="510" y="595"/>
                  </a:lnTo>
                  <a:lnTo>
                    <a:pt x="340" y="1048"/>
                  </a:lnTo>
                  <a:lnTo>
                    <a:pt x="454" y="1048"/>
                  </a:lnTo>
                  <a:lnTo>
                    <a:pt x="652" y="595"/>
                  </a:lnTo>
                  <a:lnTo>
                    <a:pt x="850" y="283"/>
                  </a:lnTo>
                  <a:lnTo>
                    <a:pt x="935" y="142"/>
                  </a:lnTo>
                  <a:lnTo>
                    <a:pt x="1020" y="85"/>
                  </a:lnTo>
                  <a:lnTo>
                    <a:pt x="1133" y="29"/>
                  </a:lnTo>
                  <a:lnTo>
                    <a:pt x="1218" y="29"/>
                  </a:lnTo>
                  <a:lnTo>
                    <a:pt x="907" y="0"/>
                  </a:lnTo>
                  <a:close/>
                  <a:moveTo>
                    <a:pt x="284" y="1246"/>
                  </a:moveTo>
                  <a:lnTo>
                    <a:pt x="142" y="1869"/>
                  </a:lnTo>
                  <a:lnTo>
                    <a:pt x="1" y="2577"/>
                  </a:lnTo>
                  <a:lnTo>
                    <a:pt x="199" y="1869"/>
                  </a:lnTo>
                  <a:lnTo>
                    <a:pt x="397" y="1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85;p24">
              <a:extLst>
                <a:ext uri="{FF2B5EF4-FFF2-40B4-BE49-F238E27FC236}">
                  <a16:creationId xmlns:a16="http://schemas.microsoft.com/office/drawing/2014/main" id="{586A22AB-1579-6FC5-BD88-AD52A166BCB6}"/>
                </a:ext>
              </a:extLst>
            </p:cNvPr>
            <p:cNvSpPr/>
            <p:nvPr/>
          </p:nvSpPr>
          <p:spPr>
            <a:xfrm>
              <a:off x="4468481" y="2561083"/>
              <a:ext cx="95392" cy="31474"/>
            </a:xfrm>
            <a:custGeom>
              <a:avLst/>
              <a:gdLst/>
              <a:ahLst/>
              <a:cxnLst/>
              <a:rect l="l" t="t" r="r" b="b"/>
              <a:pathLst>
                <a:path w="5410" h="1785" extrusionOk="0">
                  <a:moveTo>
                    <a:pt x="5154" y="142"/>
                  </a:moveTo>
                  <a:lnTo>
                    <a:pt x="5409" y="255"/>
                  </a:lnTo>
                  <a:lnTo>
                    <a:pt x="5409" y="255"/>
                  </a:lnTo>
                  <a:lnTo>
                    <a:pt x="5381" y="227"/>
                  </a:lnTo>
                  <a:lnTo>
                    <a:pt x="5154" y="142"/>
                  </a:lnTo>
                  <a:close/>
                  <a:moveTo>
                    <a:pt x="3824" y="0"/>
                  </a:moveTo>
                  <a:lnTo>
                    <a:pt x="3427" y="57"/>
                  </a:lnTo>
                  <a:lnTo>
                    <a:pt x="3031" y="113"/>
                  </a:lnTo>
                  <a:lnTo>
                    <a:pt x="2634" y="255"/>
                  </a:lnTo>
                  <a:lnTo>
                    <a:pt x="2238" y="397"/>
                  </a:lnTo>
                  <a:lnTo>
                    <a:pt x="1841" y="566"/>
                  </a:lnTo>
                  <a:lnTo>
                    <a:pt x="1926" y="623"/>
                  </a:lnTo>
                  <a:lnTo>
                    <a:pt x="2351" y="453"/>
                  </a:lnTo>
                  <a:lnTo>
                    <a:pt x="2776" y="312"/>
                  </a:lnTo>
                  <a:lnTo>
                    <a:pt x="3201" y="198"/>
                  </a:lnTo>
                  <a:lnTo>
                    <a:pt x="3597" y="113"/>
                  </a:lnTo>
                  <a:lnTo>
                    <a:pt x="4022" y="85"/>
                  </a:lnTo>
                  <a:lnTo>
                    <a:pt x="4418" y="85"/>
                  </a:lnTo>
                  <a:lnTo>
                    <a:pt x="4786" y="113"/>
                  </a:lnTo>
                  <a:lnTo>
                    <a:pt x="5183" y="198"/>
                  </a:lnTo>
                  <a:lnTo>
                    <a:pt x="4928" y="85"/>
                  </a:lnTo>
                  <a:lnTo>
                    <a:pt x="4560" y="28"/>
                  </a:lnTo>
                  <a:lnTo>
                    <a:pt x="4192" y="0"/>
                  </a:lnTo>
                  <a:close/>
                  <a:moveTo>
                    <a:pt x="1558" y="736"/>
                  </a:moveTo>
                  <a:lnTo>
                    <a:pt x="1077" y="1020"/>
                  </a:lnTo>
                  <a:lnTo>
                    <a:pt x="652" y="1303"/>
                  </a:lnTo>
                  <a:lnTo>
                    <a:pt x="1" y="1784"/>
                  </a:lnTo>
                  <a:lnTo>
                    <a:pt x="1" y="1784"/>
                  </a:lnTo>
                  <a:lnTo>
                    <a:pt x="510" y="1416"/>
                  </a:lnTo>
                  <a:lnTo>
                    <a:pt x="963" y="1133"/>
                  </a:lnTo>
                  <a:lnTo>
                    <a:pt x="1643" y="765"/>
                  </a:lnTo>
                  <a:lnTo>
                    <a:pt x="1558" y="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86;p24">
              <a:extLst>
                <a:ext uri="{FF2B5EF4-FFF2-40B4-BE49-F238E27FC236}">
                  <a16:creationId xmlns:a16="http://schemas.microsoft.com/office/drawing/2014/main" id="{301C966E-FAE2-12BF-8558-76D65CC26E48}"/>
                </a:ext>
              </a:extLst>
            </p:cNvPr>
            <p:cNvSpPr/>
            <p:nvPr/>
          </p:nvSpPr>
          <p:spPr>
            <a:xfrm>
              <a:off x="4231299" y="2595027"/>
              <a:ext cx="225714" cy="330556"/>
            </a:xfrm>
            <a:custGeom>
              <a:avLst/>
              <a:gdLst/>
              <a:ahLst/>
              <a:cxnLst/>
              <a:rect l="l" t="t" r="r" b="b"/>
              <a:pathLst>
                <a:path w="12801" h="18747" extrusionOk="0">
                  <a:moveTo>
                    <a:pt x="12800" y="1"/>
                  </a:moveTo>
                  <a:lnTo>
                    <a:pt x="12149" y="171"/>
                  </a:lnTo>
                  <a:lnTo>
                    <a:pt x="11526" y="340"/>
                  </a:lnTo>
                  <a:lnTo>
                    <a:pt x="10875" y="567"/>
                  </a:lnTo>
                  <a:lnTo>
                    <a:pt x="10903" y="595"/>
                  </a:lnTo>
                  <a:lnTo>
                    <a:pt x="11554" y="397"/>
                  </a:lnTo>
                  <a:lnTo>
                    <a:pt x="12177" y="199"/>
                  </a:lnTo>
                  <a:lnTo>
                    <a:pt x="12800" y="1"/>
                  </a:lnTo>
                  <a:close/>
                  <a:moveTo>
                    <a:pt x="10422" y="737"/>
                  </a:moveTo>
                  <a:lnTo>
                    <a:pt x="9742" y="992"/>
                  </a:lnTo>
                  <a:lnTo>
                    <a:pt x="9091" y="1303"/>
                  </a:lnTo>
                  <a:lnTo>
                    <a:pt x="8439" y="1615"/>
                  </a:lnTo>
                  <a:lnTo>
                    <a:pt x="7788" y="1983"/>
                  </a:lnTo>
                  <a:lnTo>
                    <a:pt x="7165" y="2379"/>
                  </a:lnTo>
                  <a:lnTo>
                    <a:pt x="6542" y="2776"/>
                  </a:lnTo>
                  <a:lnTo>
                    <a:pt x="5948" y="3229"/>
                  </a:lnTo>
                  <a:lnTo>
                    <a:pt x="5381" y="3682"/>
                  </a:lnTo>
                  <a:lnTo>
                    <a:pt x="5466" y="3852"/>
                  </a:lnTo>
                  <a:lnTo>
                    <a:pt x="6032" y="3370"/>
                  </a:lnTo>
                  <a:lnTo>
                    <a:pt x="6627" y="2917"/>
                  </a:lnTo>
                  <a:lnTo>
                    <a:pt x="7250" y="2493"/>
                  </a:lnTo>
                  <a:lnTo>
                    <a:pt x="7873" y="2096"/>
                  </a:lnTo>
                  <a:lnTo>
                    <a:pt x="8496" y="1728"/>
                  </a:lnTo>
                  <a:lnTo>
                    <a:pt x="9147" y="1388"/>
                  </a:lnTo>
                  <a:lnTo>
                    <a:pt x="9799" y="1077"/>
                  </a:lnTo>
                  <a:lnTo>
                    <a:pt x="10450" y="794"/>
                  </a:lnTo>
                  <a:lnTo>
                    <a:pt x="10422" y="737"/>
                  </a:lnTo>
                  <a:close/>
                  <a:moveTo>
                    <a:pt x="4985" y="4022"/>
                  </a:moveTo>
                  <a:lnTo>
                    <a:pt x="4503" y="4447"/>
                  </a:lnTo>
                  <a:lnTo>
                    <a:pt x="4050" y="4900"/>
                  </a:lnTo>
                  <a:lnTo>
                    <a:pt x="3654" y="5324"/>
                  </a:lnTo>
                  <a:lnTo>
                    <a:pt x="3257" y="5749"/>
                  </a:lnTo>
                  <a:lnTo>
                    <a:pt x="2889" y="6202"/>
                  </a:lnTo>
                  <a:lnTo>
                    <a:pt x="2549" y="6655"/>
                  </a:lnTo>
                  <a:lnTo>
                    <a:pt x="2238" y="7108"/>
                  </a:lnTo>
                  <a:lnTo>
                    <a:pt x="1926" y="7590"/>
                  </a:lnTo>
                  <a:lnTo>
                    <a:pt x="1672" y="8043"/>
                  </a:lnTo>
                  <a:lnTo>
                    <a:pt x="1417" y="8496"/>
                  </a:lnTo>
                  <a:lnTo>
                    <a:pt x="1558" y="8751"/>
                  </a:lnTo>
                  <a:lnTo>
                    <a:pt x="1813" y="8269"/>
                  </a:lnTo>
                  <a:lnTo>
                    <a:pt x="2068" y="7816"/>
                  </a:lnTo>
                  <a:lnTo>
                    <a:pt x="2380" y="7335"/>
                  </a:lnTo>
                  <a:lnTo>
                    <a:pt x="2691" y="6882"/>
                  </a:lnTo>
                  <a:lnTo>
                    <a:pt x="3031" y="6429"/>
                  </a:lnTo>
                  <a:lnTo>
                    <a:pt x="3399" y="5976"/>
                  </a:lnTo>
                  <a:lnTo>
                    <a:pt x="3767" y="5523"/>
                  </a:lnTo>
                  <a:lnTo>
                    <a:pt x="4164" y="5098"/>
                  </a:lnTo>
                  <a:lnTo>
                    <a:pt x="4617" y="4616"/>
                  </a:lnTo>
                  <a:lnTo>
                    <a:pt x="5070" y="4192"/>
                  </a:lnTo>
                  <a:lnTo>
                    <a:pt x="4985" y="4022"/>
                  </a:lnTo>
                  <a:close/>
                  <a:moveTo>
                    <a:pt x="1190" y="8921"/>
                  </a:moveTo>
                  <a:lnTo>
                    <a:pt x="935" y="9515"/>
                  </a:lnTo>
                  <a:lnTo>
                    <a:pt x="680" y="10110"/>
                  </a:lnTo>
                  <a:lnTo>
                    <a:pt x="482" y="10733"/>
                  </a:lnTo>
                  <a:lnTo>
                    <a:pt x="312" y="11328"/>
                  </a:lnTo>
                  <a:lnTo>
                    <a:pt x="199" y="11922"/>
                  </a:lnTo>
                  <a:lnTo>
                    <a:pt x="86" y="12545"/>
                  </a:lnTo>
                  <a:lnTo>
                    <a:pt x="29" y="13140"/>
                  </a:lnTo>
                  <a:lnTo>
                    <a:pt x="1" y="13735"/>
                  </a:lnTo>
                  <a:lnTo>
                    <a:pt x="171" y="13990"/>
                  </a:lnTo>
                  <a:lnTo>
                    <a:pt x="199" y="13395"/>
                  </a:lnTo>
                  <a:lnTo>
                    <a:pt x="256" y="12800"/>
                  </a:lnTo>
                  <a:lnTo>
                    <a:pt x="341" y="12206"/>
                  </a:lnTo>
                  <a:lnTo>
                    <a:pt x="482" y="11583"/>
                  </a:lnTo>
                  <a:lnTo>
                    <a:pt x="652" y="10988"/>
                  </a:lnTo>
                  <a:lnTo>
                    <a:pt x="850" y="10393"/>
                  </a:lnTo>
                  <a:lnTo>
                    <a:pt x="1077" y="9770"/>
                  </a:lnTo>
                  <a:lnTo>
                    <a:pt x="1332" y="9176"/>
                  </a:lnTo>
                  <a:lnTo>
                    <a:pt x="1190" y="8921"/>
                  </a:lnTo>
                  <a:close/>
                  <a:moveTo>
                    <a:pt x="1" y="14131"/>
                  </a:moveTo>
                  <a:lnTo>
                    <a:pt x="29" y="14669"/>
                  </a:lnTo>
                  <a:lnTo>
                    <a:pt x="86" y="15207"/>
                  </a:lnTo>
                  <a:lnTo>
                    <a:pt x="171" y="15745"/>
                  </a:lnTo>
                  <a:lnTo>
                    <a:pt x="312" y="16255"/>
                  </a:lnTo>
                  <a:lnTo>
                    <a:pt x="454" y="16765"/>
                  </a:lnTo>
                  <a:lnTo>
                    <a:pt x="624" y="17274"/>
                  </a:lnTo>
                  <a:lnTo>
                    <a:pt x="850" y="17756"/>
                  </a:lnTo>
                  <a:lnTo>
                    <a:pt x="1077" y="18237"/>
                  </a:lnTo>
                  <a:lnTo>
                    <a:pt x="1204" y="18435"/>
                  </a:lnTo>
                  <a:lnTo>
                    <a:pt x="1105" y="18237"/>
                  </a:lnTo>
                  <a:lnTo>
                    <a:pt x="850" y="17727"/>
                  </a:lnTo>
                  <a:lnTo>
                    <a:pt x="652" y="17218"/>
                  </a:lnTo>
                  <a:lnTo>
                    <a:pt x="482" y="16651"/>
                  </a:lnTo>
                  <a:lnTo>
                    <a:pt x="369" y="16113"/>
                  </a:lnTo>
                  <a:lnTo>
                    <a:pt x="256" y="15547"/>
                  </a:lnTo>
                  <a:lnTo>
                    <a:pt x="199" y="14981"/>
                  </a:lnTo>
                  <a:lnTo>
                    <a:pt x="171" y="14386"/>
                  </a:lnTo>
                  <a:lnTo>
                    <a:pt x="1" y="14131"/>
                  </a:lnTo>
                  <a:close/>
                  <a:moveTo>
                    <a:pt x="1204" y="18435"/>
                  </a:moveTo>
                  <a:lnTo>
                    <a:pt x="1360" y="18747"/>
                  </a:lnTo>
                  <a:lnTo>
                    <a:pt x="1332" y="18634"/>
                  </a:lnTo>
                  <a:lnTo>
                    <a:pt x="1204" y="18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87;p24">
              <a:extLst>
                <a:ext uri="{FF2B5EF4-FFF2-40B4-BE49-F238E27FC236}">
                  <a16:creationId xmlns:a16="http://schemas.microsoft.com/office/drawing/2014/main" id="{F61B2D3B-F400-0299-5C43-7108BC071894}"/>
                </a:ext>
              </a:extLst>
            </p:cNvPr>
            <p:cNvSpPr/>
            <p:nvPr/>
          </p:nvSpPr>
          <p:spPr>
            <a:xfrm>
              <a:off x="4412055" y="2551597"/>
              <a:ext cx="56442" cy="40960"/>
            </a:xfrm>
            <a:custGeom>
              <a:avLst/>
              <a:gdLst/>
              <a:ahLst/>
              <a:cxnLst/>
              <a:rect l="l" t="t" r="r" b="b"/>
              <a:pathLst>
                <a:path w="3201" h="2323" extrusionOk="0">
                  <a:moveTo>
                    <a:pt x="482" y="0"/>
                  </a:moveTo>
                  <a:lnTo>
                    <a:pt x="284" y="28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227" y="57"/>
                  </a:lnTo>
                  <a:lnTo>
                    <a:pt x="454" y="85"/>
                  </a:lnTo>
                  <a:lnTo>
                    <a:pt x="709" y="113"/>
                  </a:lnTo>
                  <a:lnTo>
                    <a:pt x="964" y="198"/>
                  </a:lnTo>
                  <a:lnTo>
                    <a:pt x="1218" y="340"/>
                  </a:lnTo>
                  <a:lnTo>
                    <a:pt x="1473" y="510"/>
                  </a:lnTo>
                  <a:lnTo>
                    <a:pt x="1728" y="680"/>
                  </a:lnTo>
                  <a:lnTo>
                    <a:pt x="1983" y="935"/>
                  </a:lnTo>
                  <a:lnTo>
                    <a:pt x="2096" y="906"/>
                  </a:lnTo>
                  <a:lnTo>
                    <a:pt x="1870" y="651"/>
                  </a:lnTo>
                  <a:lnTo>
                    <a:pt x="1615" y="453"/>
                  </a:lnTo>
                  <a:lnTo>
                    <a:pt x="1388" y="283"/>
                  </a:lnTo>
                  <a:lnTo>
                    <a:pt x="1162" y="170"/>
                  </a:lnTo>
                  <a:lnTo>
                    <a:pt x="935" y="85"/>
                  </a:lnTo>
                  <a:lnTo>
                    <a:pt x="709" y="28"/>
                  </a:lnTo>
                  <a:lnTo>
                    <a:pt x="482" y="0"/>
                  </a:lnTo>
                  <a:close/>
                  <a:moveTo>
                    <a:pt x="2266" y="1076"/>
                  </a:moveTo>
                  <a:lnTo>
                    <a:pt x="2181" y="1104"/>
                  </a:lnTo>
                  <a:lnTo>
                    <a:pt x="2436" y="1359"/>
                  </a:lnTo>
                  <a:lnTo>
                    <a:pt x="2691" y="1671"/>
                  </a:lnTo>
                  <a:lnTo>
                    <a:pt x="3201" y="2322"/>
                  </a:lnTo>
                  <a:lnTo>
                    <a:pt x="2719" y="1642"/>
                  </a:lnTo>
                  <a:lnTo>
                    <a:pt x="2493" y="1359"/>
                  </a:lnTo>
                  <a:lnTo>
                    <a:pt x="226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88;p24">
              <a:extLst>
                <a:ext uri="{FF2B5EF4-FFF2-40B4-BE49-F238E27FC236}">
                  <a16:creationId xmlns:a16="http://schemas.microsoft.com/office/drawing/2014/main" id="{C08A47E8-B61C-FED8-4ED5-15A693B656D4}"/>
                </a:ext>
              </a:extLst>
            </p:cNvPr>
            <p:cNvSpPr/>
            <p:nvPr/>
          </p:nvSpPr>
          <p:spPr>
            <a:xfrm>
              <a:off x="4254769" y="2923584"/>
              <a:ext cx="58945" cy="56442"/>
            </a:xfrm>
            <a:custGeom>
              <a:avLst/>
              <a:gdLst/>
              <a:ahLst/>
              <a:cxnLst/>
              <a:rect l="l" t="t" r="r" b="b"/>
              <a:pathLst>
                <a:path w="3343" h="3201" extrusionOk="0">
                  <a:moveTo>
                    <a:pt x="1" y="1"/>
                  </a:moveTo>
                  <a:lnTo>
                    <a:pt x="29" y="114"/>
                  </a:lnTo>
                  <a:lnTo>
                    <a:pt x="171" y="298"/>
                  </a:lnTo>
                  <a:lnTo>
                    <a:pt x="1" y="1"/>
                  </a:lnTo>
                  <a:close/>
                  <a:moveTo>
                    <a:pt x="171" y="298"/>
                  </a:moveTo>
                  <a:lnTo>
                    <a:pt x="227" y="397"/>
                  </a:lnTo>
                  <a:lnTo>
                    <a:pt x="341" y="567"/>
                  </a:lnTo>
                  <a:lnTo>
                    <a:pt x="595" y="935"/>
                  </a:lnTo>
                  <a:lnTo>
                    <a:pt x="879" y="1275"/>
                  </a:lnTo>
                  <a:lnTo>
                    <a:pt x="1218" y="1615"/>
                  </a:lnTo>
                  <a:lnTo>
                    <a:pt x="1558" y="1955"/>
                  </a:lnTo>
                  <a:lnTo>
                    <a:pt x="1955" y="2294"/>
                  </a:lnTo>
                  <a:lnTo>
                    <a:pt x="2379" y="2606"/>
                  </a:lnTo>
                  <a:lnTo>
                    <a:pt x="2833" y="2917"/>
                  </a:lnTo>
                  <a:lnTo>
                    <a:pt x="3342" y="3201"/>
                  </a:lnTo>
                  <a:lnTo>
                    <a:pt x="3342" y="3201"/>
                  </a:lnTo>
                  <a:lnTo>
                    <a:pt x="3172" y="2917"/>
                  </a:lnTo>
                  <a:lnTo>
                    <a:pt x="2663" y="2606"/>
                  </a:lnTo>
                  <a:lnTo>
                    <a:pt x="2181" y="2266"/>
                  </a:lnTo>
                  <a:lnTo>
                    <a:pt x="1728" y="1955"/>
                  </a:lnTo>
                  <a:lnTo>
                    <a:pt x="1303" y="1586"/>
                  </a:lnTo>
                  <a:lnTo>
                    <a:pt x="935" y="1247"/>
                  </a:lnTo>
                  <a:lnTo>
                    <a:pt x="595" y="850"/>
                  </a:lnTo>
                  <a:lnTo>
                    <a:pt x="312" y="482"/>
                  </a:lnTo>
                  <a:lnTo>
                    <a:pt x="171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89;p24">
              <a:extLst>
                <a:ext uri="{FF2B5EF4-FFF2-40B4-BE49-F238E27FC236}">
                  <a16:creationId xmlns:a16="http://schemas.microsoft.com/office/drawing/2014/main" id="{8D8482C9-3E1B-862B-67E3-8B03C0D4B3E7}"/>
                </a:ext>
              </a:extLst>
            </p:cNvPr>
            <p:cNvSpPr/>
            <p:nvPr/>
          </p:nvSpPr>
          <p:spPr>
            <a:xfrm>
              <a:off x="4310701" y="2922597"/>
              <a:ext cx="373492" cy="93875"/>
            </a:xfrm>
            <a:custGeom>
              <a:avLst/>
              <a:gdLst/>
              <a:ahLst/>
              <a:cxnLst/>
              <a:rect l="l" t="t" r="r" b="b"/>
              <a:pathLst>
                <a:path w="21182" h="5324" extrusionOk="0">
                  <a:moveTo>
                    <a:pt x="21182" y="0"/>
                  </a:moveTo>
                  <a:lnTo>
                    <a:pt x="20899" y="425"/>
                  </a:lnTo>
                  <a:lnTo>
                    <a:pt x="20587" y="850"/>
                  </a:lnTo>
                  <a:lnTo>
                    <a:pt x="20219" y="1246"/>
                  </a:lnTo>
                  <a:lnTo>
                    <a:pt x="19794" y="1642"/>
                  </a:lnTo>
                  <a:lnTo>
                    <a:pt x="19539" y="1869"/>
                  </a:lnTo>
                  <a:lnTo>
                    <a:pt x="18916" y="2350"/>
                  </a:lnTo>
                  <a:lnTo>
                    <a:pt x="18237" y="2803"/>
                  </a:lnTo>
                  <a:lnTo>
                    <a:pt x="17444" y="3228"/>
                  </a:lnTo>
                  <a:lnTo>
                    <a:pt x="16623" y="3596"/>
                  </a:lnTo>
                  <a:lnTo>
                    <a:pt x="15745" y="3936"/>
                  </a:lnTo>
                  <a:lnTo>
                    <a:pt x="14867" y="4248"/>
                  </a:lnTo>
                  <a:lnTo>
                    <a:pt x="14442" y="4361"/>
                  </a:lnTo>
                  <a:lnTo>
                    <a:pt x="13734" y="4531"/>
                  </a:lnTo>
                  <a:lnTo>
                    <a:pt x="13026" y="4672"/>
                  </a:lnTo>
                  <a:lnTo>
                    <a:pt x="12318" y="4814"/>
                  </a:lnTo>
                  <a:lnTo>
                    <a:pt x="11582" y="4899"/>
                  </a:lnTo>
                  <a:lnTo>
                    <a:pt x="10846" y="4984"/>
                  </a:lnTo>
                  <a:lnTo>
                    <a:pt x="10110" y="5041"/>
                  </a:lnTo>
                  <a:lnTo>
                    <a:pt x="9373" y="5069"/>
                  </a:lnTo>
                  <a:lnTo>
                    <a:pt x="8184" y="5069"/>
                  </a:lnTo>
                  <a:lnTo>
                    <a:pt x="7448" y="5012"/>
                  </a:lnTo>
                  <a:lnTo>
                    <a:pt x="6683" y="4956"/>
                  </a:lnTo>
                  <a:lnTo>
                    <a:pt x="5975" y="4871"/>
                  </a:lnTo>
                  <a:lnTo>
                    <a:pt x="5239" y="4757"/>
                  </a:lnTo>
                  <a:lnTo>
                    <a:pt x="4531" y="4616"/>
                  </a:lnTo>
                  <a:lnTo>
                    <a:pt x="3823" y="4446"/>
                  </a:lnTo>
                  <a:lnTo>
                    <a:pt x="3144" y="4276"/>
                  </a:lnTo>
                  <a:lnTo>
                    <a:pt x="2464" y="4049"/>
                  </a:lnTo>
                  <a:lnTo>
                    <a:pt x="2068" y="3908"/>
                  </a:lnTo>
                  <a:lnTo>
                    <a:pt x="1529" y="3710"/>
                  </a:lnTo>
                  <a:lnTo>
                    <a:pt x="1020" y="3483"/>
                  </a:lnTo>
                  <a:lnTo>
                    <a:pt x="510" y="3228"/>
                  </a:lnTo>
                  <a:lnTo>
                    <a:pt x="0" y="2973"/>
                  </a:lnTo>
                  <a:lnTo>
                    <a:pt x="170" y="3257"/>
                  </a:lnTo>
                  <a:lnTo>
                    <a:pt x="652" y="3511"/>
                  </a:lnTo>
                  <a:lnTo>
                    <a:pt x="1133" y="3738"/>
                  </a:lnTo>
                  <a:lnTo>
                    <a:pt x="1643" y="3964"/>
                  </a:lnTo>
                  <a:lnTo>
                    <a:pt x="2181" y="4191"/>
                  </a:lnTo>
                  <a:lnTo>
                    <a:pt x="2577" y="4304"/>
                  </a:lnTo>
                  <a:lnTo>
                    <a:pt x="3229" y="4531"/>
                  </a:lnTo>
                  <a:lnTo>
                    <a:pt x="3908" y="4701"/>
                  </a:lnTo>
                  <a:lnTo>
                    <a:pt x="4616" y="4871"/>
                  </a:lnTo>
                  <a:lnTo>
                    <a:pt x="5296" y="5012"/>
                  </a:lnTo>
                  <a:lnTo>
                    <a:pt x="6004" y="5125"/>
                  </a:lnTo>
                  <a:lnTo>
                    <a:pt x="6740" y="5210"/>
                  </a:lnTo>
                  <a:lnTo>
                    <a:pt x="7476" y="5267"/>
                  </a:lnTo>
                  <a:lnTo>
                    <a:pt x="8184" y="5295"/>
                  </a:lnTo>
                  <a:lnTo>
                    <a:pt x="8637" y="5324"/>
                  </a:lnTo>
                  <a:lnTo>
                    <a:pt x="9373" y="5324"/>
                  </a:lnTo>
                  <a:lnTo>
                    <a:pt x="10110" y="5295"/>
                  </a:lnTo>
                  <a:lnTo>
                    <a:pt x="10818" y="5239"/>
                  </a:lnTo>
                  <a:lnTo>
                    <a:pt x="11554" y="5154"/>
                  </a:lnTo>
                  <a:lnTo>
                    <a:pt x="12262" y="5069"/>
                  </a:lnTo>
                  <a:lnTo>
                    <a:pt x="12970" y="4927"/>
                  </a:lnTo>
                  <a:lnTo>
                    <a:pt x="13678" y="4786"/>
                  </a:lnTo>
                  <a:lnTo>
                    <a:pt x="14357" y="4616"/>
                  </a:lnTo>
                  <a:lnTo>
                    <a:pt x="14754" y="4503"/>
                  </a:lnTo>
                  <a:lnTo>
                    <a:pt x="15632" y="4219"/>
                  </a:lnTo>
                  <a:lnTo>
                    <a:pt x="16481" y="3880"/>
                  </a:lnTo>
                  <a:lnTo>
                    <a:pt x="17302" y="3483"/>
                  </a:lnTo>
                  <a:lnTo>
                    <a:pt x="18067" y="3087"/>
                  </a:lnTo>
                  <a:lnTo>
                    <a:pt x="18746" y="2634"/>
                  </a:lnTo>
                  <a:lnTo>
                    <a:pt x="19369" y="2180"/>
                  </a:lnTo>
                  <a:lnTo>
                    <a:pt x="19624" y="1954"/>
                  </a:lnTo>
                  <a:lnTo>
                    <a:pt x="19964" y="1614"/>
                  </a:lnTo>
                  <a:lnTo>
                    <a:pt x="20304" y="1274"/>
                  </a:lnTo>
                  <a:lnTo>
                    <a:pt x="20587" y="906"/>
                  </a:lnTo>
                  <a:lnTo>
                    <a:pt x="20842" y="566"/>
                  </a:lnTo>
                  <a:lnTo>
                    <a:pt x="20955" y="368"/>
                  </a:lnTo>
                  <a:lnTo>
                    <a:pt x="21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90;p24">
              <a:extLst>
                <a:ext uri="{FF2B5EF4-FFF2-40B4-BE49-F238E27FC236}">
                  <a16:creationId xmlns:a16="http://schemas.microsoft.com/office/drawing/2014/main" id="{C0344510-ACEE-5A66-9A7D-D8F5B6B524AC}"/>
                </a:ext>
              </a:extLst>
            </p:cNvPr>
            <p:cNvSpPr/>
            <p:nvPr/>
          </p:nvSpPr>
          <p:spPr>
            <a:xfrm>
              <a:off x="4395586" y="3034444"/>
              <a:ext cx="145309" cy="11003"/>
            </a:xfrm>
            <a:custGeom>
              <a:avLst/>
              <a:gdLst/>
              <a:ahLst/>
              <a:cxnLst/>
              <a:rect l="l" t="t" r="r" b="b"/>
              <a:pathLst>
                <a:path w="8241" h="624" extrusionOk="0">
                  <a:moveTo>
                    <a:pt x="0" y="0"/>
                  </a:moveTo>
                  <a:lnTo>
                    <a:pt x="397" y="142"/>
                  </a:lnTo>
                  <a:lnTo>
                    <a:pt x="724" y="217"/>
                  </a:lnTo>
                  <a:lnTo>
                    <a:pt x="0" y="0"/>
                  </a:lnTo>
                  <a:close/>
                  <a:moveTo>
                    <a:pt x="8241" y="28"/>
                  </a:moveTo>
                  <a:lnTo>
                    <a:pt x="7958" y="113"/>
                  </a:lnTo>
                  <a:lnTo>
                    <a:pt x="7501" y="248"/>
                  </a:lnTo>
                  <a:lnTo>
                    <a:pt x="7501" y="248"/>
                  </a:lnTo>
                  <a:lnTo>
                    <a:pt x="7731" y="198"/>
                  </a:lnTo>
                  <a:lnTo>
                    <a:pt x="8241" y="28"/>
                  </a:lnTo>
                  <a:close/>
                  <a:moveTo>
                    <a:pt x="7501" y="248"/>
                  </a:moveTo>
                  <a:lnTo>
                    <a:pt x="7423" y="264"/>
                  </a:lnTo>
                  <a:lnTo>
                    <a:pt x="7423" y="264"/>
                  </a:lnTo>
                  <a:lnTo>
                    <a:pt x="7476" y="255"/>
                  </a:lnTo>
                  <a:lnTo>
                    <a:pt x="7501" y="248"/>
                  </a:lnTo>
                  <a:close/>
                  <a:moveTo>
                    <a:pt x="724" y="217"/>
                  </a:moveTo>
                  <a:lnTo>
                    <a:pt x="850" y="255"/>
                  </a:lnTo>
                  <a:lnTo>
                    <a:pt x="1051" y="293"/>
                  </a:lnTo>
                  <a:lnTo>
                    <a:pt x="1051" y="293"/>
                  </a:lnTo>
                  <a:lnTo>
                    <a:pt x="724" y="217"/>
                  </a:lnTo>
                  <a:close/>
                  <a:moveTo>
                    <a:pt x="7423" y="264"/>
                  </a:moveTo>
                  <a:lnTo>
                    <a:pt x="6995" y="340"/>
                  </a:lnTo>
                  <a:lnTo>
                    <a:pt x="6485" y="425"/>
                  </a:lnTo>
                  <a:lnTo>
                    <a:pt x="6018" y="503"/>
                  </a:lnTo>
                  <a:lnTo>
                    <a:pt x="6018" y="503"/>
                  </a:lnTo>
                  <a:lnTo>
                    <a:pt x="6202" y="482"/>
                  </a:lnTo>
                  <a:lnTo>
                    <a:pt x="6938" y="368"/>
                  </a:lnTo>
                  <a:lnTo>
                    <a:pt x="7423" y="264"/>
                  </a:lnTo>
                  <a:close/>
                  <a:moveTo>
                    <a:pt x="6018" y="503"/>
                  </a:moveTo>
                  <a:lnTo>
                    <a:pt x="5466" y="566"/>
                  </a:lnTo>
                  <a:lnTo>
                    <a:pt x="5975" y="510"/>
                  </a:lnTo>
                  <a:lnTo>
                    <a:pt x="6018" y="503"/>
                  </a:lnTo>
                  <a:close/>
                  <a:moveTo>
                    <a:pt x="1051" y="293"/>
                  </a:moveTo>
                  <a:lnTo>
                    <a:pt x="1501" y="397"/>
                  </a:lnTo>
                  <a:lnTo>
                    <a:pt x="2039" y="482"/>
                  </a:lnTo>
                  <a:lnTo>
                    <a:pt x="2577" y="538"/>
                  </a:lnTo>
                  <a:lnTo>
                    <a:pt x="3115" y="595"/>
                  </a:lnTo>
                  <a:lnTo>
                    <a:pt x="3653" y="623"/>
                  </a:lnTo>
                  <a:lnTo>
                    <a:pt x="3936" y="623"/>
                  </a:lnTo>
                  <a:lnTo>
                    <a:pt x="3625" y="595"/>
                  </a:lnTo>
                  <a:lnTo>
                    <a:pt x="2690" y="538"/>
                  </a:lnTo>
                  <a:lnTo>
                    <a:pt x="1756" y="425"/>
                  </a:lnTo>
                  <a:lnTo>
                    <a:pt x="1051" y="293"/>
                  </a:lnTo>
                  <a:close/>
                  <a:moveTo>
                    <a:pt x="5466" y="566"/>
                  </a:moveTo>
                  <a:lnTo>
                    <a:pt x="4956" y="595"/>
                  </a:lnTo>
                  <a:lnTo>
                    <a:pt x="4446" y="623"/>
                  </a:lnTo>
                  <a:lnTo>
                    <a:pt x="4701" y="623"/>
                  </a:lnTo>
                  <a:lnTo>
                    <a:pt x="5466" y="5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91;p24">
              <a:extLst>
                <a:ext uri="{FF2B5EF4-FFF2-40B4-BE49-F238E27FC236}">
                  <a16:creationId xmlns:a16="http://schemas.microsoft.com/office/drawing/2014/main" id="{67358737-346A-A8AE-F61B-A27CF2E89B8A}"/>
                </a:ext>
              </a:extLst>
            </p:cNvPr>
            <p:cNvSpPr/>
            <p:nvPr/>
          </p:nvSpPr>
          <p:spPr>
            <a:xfrm>
              <a:off x="4219326" y="2791266"/>
              <a:ext cx="75908" cy="112354"/>
            </a:xfrm>
            <a:custGeom>
              <a:avLst/>
              <a:gdLst/>
              <a:ahLst/>
              <a:cxnLst/>
              <a:rect l="l" t="t" r="r" b="b"/>
              <a:pathLst>
                <a:path w="4305" h="6372" extrusionOk="0">
                  <a:moveTo>
                    <a:pt x="0" y="0"/>
                  </a:moveTo>
                  <a:lnTo>
                    <a:pt x="0" y="85"/>
                  </a:lnTo>
                  <a:lnTo>
                    <a:pt x="29" y="623"/>
                  </a:lnTo>
                  <a:lnTo>
                    <a:pt x="29" y="907"/>
                  </a:lnTo>
                  <a:lnTo>
                    <a:pt x="57" y="1218"/>
                  </a:lnTo>
                  <a:lnTo>
                    <a:pt x="114" y="1530"/>
                  </a:lnTo>
                  <a:lnTo>
                    <a:pt x="198" y="1813"/>
                  </a:lnTo>
                  <a:lnTo>
                    <a:pt x="283" y="2124"/>
                  </a:lnTo>
                  <a:lnTo>
                    <a:pt x="397" y="2407"/>
                  </a:lnTo>
                  <a:lnTo>
                    <a:pt x="538" y="2719"/>
                  </a:lnTo>
                  <a:lnTo>
                    <a:pt x="680" y="3002"/>
                  </a:lnTo>
                  <a:lnTo>
                    <a:pt x="850" y="3257"/>
                  </a:lnTo>
                  <a:lnTo>
                    <a:pt x="1161" y="3710"/>
                  </a:lnTo>
                  <a:lnTo>
                    <a:pt x="1473" y="4107"/>
                  </a:lnTo>
                  <a:lnTo>
                    <a:pt x="1813" y="4503"/>
                  </a:lnTo>
                  <a:lnTo>
                    <a:pt x="2181" y="4871"/>
                  </a:lnTo>
                  <a:lnTo>
                    <a:pt x="2605" y="5211"/>
                  </a:lnTo>
                  <a:lnTo>
                    <a:pt x="3087" y="5579"/>
                  </a:lnTo>
                  <a:lnTo>
                    <a:pt x="3653" y="5947"/>
                  </a:lnTo>
                  <a:lnTo>
                    <a:pt x="4305" y="6372"/>
                  </a:lnTo>
                  <a:lnTo>
                    <a:pt x="4305" y="5975"/>
                  </a:lnTo>
                  <a:lnTo>
                    <a:pt x="3710" y="5607"/>
                  </a:lnTo>
                  <a:lnTo>
                    <a:pt x="3172" y="5268"/>
                  </a:lnTo>
                  <a:lnTo>
                    <a:pt x="2690" y="4899"/>
                  </a:lnTo>
                  <a:lnTo>
                    <a:pt x="2237" y="4503"/>
                  </a:lnTo>
                  <a:lnTo>
                    <a:pt x="1813" y="4107"/>
                  </a:lnTo>
                  <a:lnTo>
                    <a:pt x="1444" y="3710"/>
                  </a:lnTo>
                  <a:lnTo>
                    <a:pt x="1133" y="3285"/>
                  </a:lnTo>
                  <a:lnTo>
                    <a:pt x="850" y="2861"/>
                  </a:lnTo>
                  <a:lnTo>
                    <a:pt x="680" y="2606"/>
                  </a:lnTo>
                  <a:lnTo>
                    <a:pt x="510" y="2266"/>
                  </a:lnTo>
                  <a:lnTo>
                    <a:pt x="368" y="1954"/>
                  </a:lnTo>
                  <a:lnTo>
                    <a:pt x="255" y="1643"/>
                  </a:lnTo>
                  <a:lnTo>
                    <a:pt x="170" y="1303"/>
                  </a:lnTo>
                  <a:lnTo>
                    <a:pt x="85" y="992"/>
                  </a:lnTo>
                  <a:lnTo>
                    <a:pt x="57" y="652"/>
                  </a:lnTo>
                  <a:lnTo>
                    <a:pt x="2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92;p24">
              <a:extLst>
                <a:ext uri="{FF2B5EF4-FFF2-40B4-BE49-F238E27FC236}">
                  <a16:creationId xmlns:a16="http://schemas.microsoft.com/office/drawing/2014/main" id="{AA8ECE3A-E193-A7EE-3131-D11B1ED61656}"/>
                </a:ext>
              </a:extLst>
            </p:cNvPr>
            <p:cNvSpPr/>
            <p:nvPr/>
          </p:nvSpPr>
          <p:spPr>
            <a:xfrm>
              <a:off x="4295219" y="2796256"/>
              <a:ext cx="422933" cy="147813"/>
            </a:xfrm>
            <a:custGeom>
              <a:avLst/>
              <a:gdLst/>
              <a:ahLst/>
              <a:cxnLst/>
              <a:rect l="l" t="t" r="r" b="b"/>
              <a:pathLst>
                <a:path w="23986" h="8383" extrusionOk="0">
                  <a:moveTo>
                    <a:pt x="23985" y="1"/>
                  </a:moveTo>
                  <a:lnTo>
                    <a:pt x="23957" y="340"/>
                  </a:lnTo>
                  <a:lnTo>
                    <a:pt x="23929" y="624"/>
                  </a:lnTo>
                  <a:lnTo>
                    <a:pt x="23815" y="1105"/>
                  </a:lnTo>
                  <a:lnTo>
                    <a:pt x="23646" y="1558"/>
                  </a:lnTo>
                  <a:lnTo>
                    <a:pt x="23447" y="2011"/>
                  </a:lnTo>
                  <a:lnTo>
                    <a:pt x="23192" y="2464"/>
                  </a:lnTo>
                  <a:lnTo>
                    <a:pt x="22909" y="2917"/>
                  </a:lnTo>
                  <a:lnTo>
                    <a:pt x="22569" y="3370"/>
                  </a:lnTo>
                  <a:lnTo>
                    <a:pt x="22173" y="3795"/>
                  </a:lnTo>
                  <a:lnTo>
                    <a:pt x="21720" y="4220"/>
                  </a:lnTo>
                  <a:lnTo>
                    <a:pt x="21437" y="4475"/>
                  </a:lnTo>
                  <a:lnTo>
                    <a:pt x="21097" y="4730"/>
                  </a:lnTo>
                  <a:lnTo>
                    <a:pt x="20757" y="4985"/>
                  </a:lnTo>
                  <a:lnTo>
                    <a:pt x="19993" y="5466"/>
                  </a:lnTo>
                  <a:lnTo>
                    <a:pt x="19143" y="5947"/>
                  </a:lnTo>
                  <a:lnTo>
                    <a:pt x="18237" y="6372"/>
                  </a:lnTo>
                  <a:lnTo>
                    <a:pt x="17274" y="6740"/>
                  </a:lnTo>
                  <a:lnTo>
                    <a:pt x="16311" y="7080"/>
                  </a:lnTo>
                  <a:lnTo>
                    <a:pt x="15830" y="7193"/>
                  </a:lnTo>
                  <a:lnTo>
                    <a:pt x="15065" y="7392"/>
                  </a:lnTo>
                  <a:lnTo>
                    <a:pt x="14301" y="7561"/>
                  </a:lnTo>
                  <a:lnTo>
                    <a:pt x="13508" y="7703"/>
                  </a:lnTo>
                  <a:lnTo>
                    <a:pt x="12715" y="7816"/>
                  </a:lnTo>
                  <a:lnTo>
                    <a:pt x="11894" y="7901"/>
                  </a:lnTo>
                  <a:lnTo>
                    <a:pt x="11101" y="7958"/>
                  </a:lnTo>
                  <a:lnTo>
                    <a:pt x="10280" y="7986"/>
                  </a:lnTo>
                  <a:lnTo>
                    <a:pt x="9459" y="7986"/>
                  </a:lnTo>
                  <a:lnTo>
                    <a:pt x="8977" y="7958"/>
                  </a:lnTo>
                  <a:lnTo>
                    <a:pt x="8156" y="7930"/>
                  </a:lnTo>
                  <a:lnTo>
                    <a:pt x="7335" y="7845"/>
                  </a:lnTo>
                  <a:lnTo>
                    <a:pt x="6542" y="7760"/>
                  </a:lnTo>
                  <a:lnTo>
                    <a:pt x="5749" y="7646"/>
                  </a:lnTo>
                  <a:lnTo>
                    <a:pt x="4956" y="7477"/>
                  </a:lnTo>
                  <a:lnTo>
                    <a:pt x="4191" y="7307"/>
                  </a:lnTo>
                  <a:lnTo>
                    <a:pt x="3427" y="7108"/>
                  </a:lnTo>
                  <a:lnTo>
                    <a:pt x="2691" y="6854"/>
                  </a:lnTo>
                  <a:lnTo>
                    <a:pt x="2238" y="6712"/>
                  </a:lnTo>
                  <a:lnTo>
                    <a:pt x="1671" y="6485"/>
                  </a:lnTo>
                  <a:lnTo>
                    <a:pt x="1077" y="6231"/>
                  </a:lnTo>
                  <a:lnTo>
                    <a:pt x="539" y="5976"/>
                  </a:lnTo>
                  <a:lnTo>
                    <a:pt x="1" y="5692"/>
                  </a:lnTo>
                  <a:lnTo>
                    <a:pt x="1" y="6089"/>
                  </a:lnTo>
                  <a:lnTo>
                    <a:pt x="539" y="6372"/>
                  </a:lnTo>
                  <a:lnTo>
                    <a:pt x="1077" y="6627"/>
                  </a:lnTo>
                  <a:lnTo>
                    <a:pt x="1671" y="6882"/>
                  </a:lnTo>
                  <a:lnTo>
                    <a:pt x="2238" y="7108"/>
                  </a:lnTo>
                  <a:lnTo>
                    <a:pt x="2691" y="7278"/>
                  </a:lnTo>
                  <a:lnTo>
                    <a:pt x="3427" y="7505"/>
                  </a:lnTo>
                  <a:lnTo>
                    <a:pt x="4191" y="7703"/>
                  </a:lnTo>
                  <a:lnTo>
                    <a:pt x="4956" y="7873"/>
                  </a:lnTo>
                  <a:lnTo>
                    <a:pt x="5749" y="8043"/>
                  </a:lnTo>
                  <a:lnTo>
                    <a:pt x="6542" y="8156"/>
                  </a:lnTo>
                  <a:lnTo>
                    <a:pt x="7335" y="8269"/>
                  </a:lnTo>
                  <a:lnTo>
                    <a:pt x="8156" y="8326"/>
                  </a:lnTo>
                  <a:lnTo>
                    <a:pt x="8977" y="8354"/>
                  </a:lnTo>
                  <a:lnTo>
                    <a:pt x="9459" y="8383"/>
                  </a:lnTo>
                  <a:lnTo>
                    <a:pt x="10280" y="8383"/>
                  </a:lnTo>
                  <a:lnTo>
                    <a:pt x="11101" y="8354"/>
                  </a:lnTo>
                  <a:lnTo>
                    <a:pt x="11894" y="8298"/>
                  </a:lnTo>
                  <a:lnTo>
                    <a:pt x="12715" y="8213"/>
                  </a:lnTo>
                  <a:lnTo>
                    <a:pt x="13508" y="8099"/>
                  </a:lnTo>
                  <a:lnTo>
                    <a:pt x="14301" y="7958"/>
                  </a:lnTo>
                  <a:lnTo>
                    <a:pt x="15094" y="7788"/>
                  </a:lnTo>
                  <a:lnTo>
                    <a:pt x="15830" y="7618"/>
                  </a:lnTo>
                  <a:lnTo>
                    <a:pt x="16311" y="7477"/>
                  </a:lnTo>
                  <a:lnTo>
                    <a:pt x="17274" y="7137"/>
                  </a:lnTo>
                  <a:lnTo>
                    <a:pt x="18237" y="6769"/>
                  </a:lnTo>
                  <a:lnTo>
                    <a:pt x="19143" y="6344"/>
                  </a:lnTo>
                  <a:lnTo>
                    <a:pt x="19993" y="5891"/>
                  </a:lnTo>
                  <a:lnTo>
                    <a:pt x="20757" y="5381"/>
                  </a:lnTo>
                  <a:lnTo>
                    <a:pt x="21097" y="5126"/>
                  </a:lnTo>
                  <a:lnTo>
                    <a:pt x="21437" y="4871"/>
                  </a:lnTo>
                  <a:lnTo>
                    <a:pt x="21720" y="4616"/>
                  </a:lnTo>
                  <a:lnTo>
                    <a:pt x="22173" y="4192"/>
                  </a:lnTo>
                  <a:lnTo>
                    <a:pt x="22569" y="3767"/>
                  </a:lnTo>
                  <a:lnTo>
                    <a:pt x="22909" y="3342"/>
                  </a:lnTo>
                  <a:lnTo>
                    <a:pt x="23192" y="2889"/>
                  </a:lnTo>
                  <a:lnTo>
                    <a:pt x="23447" y="2436"/>
                  </a:lnTo>
                  <a:lnTo>
                    <a:pt x="23646" y="1955"/>
                  </a:lnTo>
                  <a:lnTo>
                    <a:pt x="23815" y="1501"/>
                  </a:lnTo>
                  <a:lnTo>
                    <a:pt x="23929" y="1020"/>
                  </a:lnTo>
                  <a:lnTo>
                    <a:pt x="23957" y="737"/>
                  </a:lnTo>
                  <a:lnTo>
                    <a:pt x="23985" y="256"/>
                  </a:lnTo>
                  <a:lnTo>
                    <a:pt x="239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93;p24">
              <a:extLst>
                <a:ext uri="{FF2B5EF4-FFF2-40B4-BE49-F238E27FC236}">
                  <a16:creationId xmlns:a16="http://schemas.microsoft.com/office/drawing/2014/main" id="{5156E923-C990-2312-D825-5655D99BD583}"/>
                </a:ext>
              </a:extLst>
            </p:cNvPr>
            <p:cNvSpPr/>
            <p:nvPr/>
          </p:nvSpPr>
          <p:spPr>
            <a:xfrm>
              <a:off x="4311688" y="2551085"/>
              <a:ext cx="109374" cy="152310"/>
            </a:xfrm>
            <a:custGeom>
              <a:avLst/>
              <a:gdLst/>
              <a:ahLst/>
              <a:cxnLst/>
              <a:rect l="l" t="t" r="r" b="b"/>
              <a:pathLst>
                <a:path w="6203" h="8638" extrusionOk="0">
                  <a:moveTo>
                    <a:pt x="6202" y="1"/>
                  </a:moveTo>
                  <a:lnTo>
                    <a:pt x="5882" y="76"/>
                  </a:lnTo>
                  <a:lnTo>
                    <a:pt x="5882" y="76"/>
                  </a:lnTo>
                  <a:lnTo>
                    <a:pt x="5976" y="57"/>
                  </a:lnTo>
                  <a:lnTo>
                    <a:pt x="6202" y="1"/>
                  </a:lnTo>
                  <a:close/>
                  <a:moveTo>
                    <a:pt x="5882" y="76"/>
                  </a:moveTo>
                  <a:lnTo>
                    <a:pt x="5693" y="114"/>
                  </a:lnTo>
                  <a:lnTo>
                    <a:pt x="5561" y="152"/>
                  </a:lnTo>
                  <a:lnTo>
                    <a:pt x="5882" y="76"/>
                  </a:lnTo>
                  <a:close/>
                  <a:moveTo>
                    <a:pt x="5561" y="152"/>
                  </a:moveTo>
                  <a:lnTo>
                    <a:pt x="5240" y="227"/>
                  </a:lnTo>
                  <a:lnTo>
                    <a:pt x="4673" y="397"/>
                  </a:lnTo>
                  <a:lnTo>
                    <a:pt x="4079" y="595"/>
                  </a:lnTo>
                  <a:lnTo>
                    <a:pt x="3541" y="822"/>
                  </a:lnTo>
                  <a:lnTo>
                    <a:pt x="3003" y="1077"/>
                  </a:lnTo>
                  <a:lnTo>
                    <a:pt x="2521" y="1332"/>
                  </a:lnTo>
                  <a:lnTo>
                    <a:pt x="2096" y="1615"/>
                  </a:lnTo>
                  <a:lnTo>
                    <a:pt x="1870" y="1756"/>
                  </a:lnTo>
                  <a:lnTo>
                    <a:pt x="1558" y="2011"/>
                  </a:lnTo>
                  <a:lnTo>
                    <a:pt x="1275" y="2266"/>
                  </a:lnTo>
                  <a:lnTo>
                    <a:pt x="1020" y="2549"/>
                  </a:lnTo>
                  <a:lnTo>
                    <a:pt x="766" y="2832"/>
                  </a:lnTo>
                  <a:lnTo>
                    <a:pt x="567" y="3116"/>
                  </a:lnTo>
                  <a:lnTo>
                    <a:pt x="397" y="3399"/>
                  </a:lnTo>
                  <a:lnTo>
                    <a:pt x="256" y="3682"/>
                  </a:lnTo>
                  <a:lnTo>
                    <a:pt x="143" y="3965"/>
                  </a:lnTo>
                  <a:lnTo>
                    <a:pt x="114" y="4163"/>
                  </a:lnTo>
                  <a:lnTo>
                    <a:pt x="29" y="4447"/>
                  </a:lnTo>
                  <a:lnTo>
                    <a:pt x="1" y="4730"/>
                  </a:lnTo>
                  <a:lnTo>
                    <a:pt x="1" y="5041"/>
                  </a:lnTo>
                  <a:lnTo>
                    <a:pt x="29" y="5353"/>
                  </a:lnTo>
                  <a:lnTo>
                    <a:pt x="86" y="5636"/>
                  </a:lnTo>
                  <a:lnTo>
                    <a:pt x="171" y="5919"/>
                  </a:lnTo>
                  <a:lnTo>
                    <a:pt x="284" y="6231"/>
                  </a:lnTo>
                  <a:lnTo>
                    <a:pt x="426" y="6514"/>
                  </a:lnTo>
                  <a:lnTo>
                    <a:pt x="511" y="6684"/>
                  </a:lnTo>
                  <a:lnTo>
                    <a:pt x="709" y="6939"/>
                  </a:lnTo>
                  <a:lnTo>
                    <a:pt x="907" y="7222"/>
                  </a:lnTo>
                  <a:lnTo>
                    <a:pt x="1134" y="7477"/>
                  </a:lnTo>
                  <a:lnTo>
                    <a:pt x="1389" y="7703"/>
                  </a:lnTo>
                  <a:lnTo>
                    <a:pt x="1672" y="7958"/>
                  </a:lnTo>
                  <a:lnTo>
                    <a:pt x="1983" y="8185"/>
                  </a:lnTo>
                  <a:lnTo>
                    <a:pt x="2323" y="8411"/>
                  </a:lnTo>
                  <a:lnTo>
                    <a:pt x="2691" y="8638"/>
                  </a:lnTo>
                  <a:lnTo>
                    <a:pt x="2974" y="8185"/>
                  </a:lnTo>
                  <a:lnTo>
                    <a:pt x="2635" y="7986"/>
                  </a:lnTo>
                  <a:lnTo>
                    <a:pt x="2323" y="7788"/>
                  </a:lnTo>
                  <a:lnTo>
                    <a:pt x="2012" y="7562"/>
                  </a:lnTo>
                  <a:lnTo>
                    <a:pt x="1728" y="7335"/>
                  </a:lnTo>
                  <a:lnTo>
                    <a:pt x="1502" y="7080"/>
                  </a:lnTo>
                  <a:lnTo>
                    <a:pt x="1275" y="6854"/>
                  </a:lnTo>
                  <a:lnTo>
                    <a:pt x="1077" y="6599"/>
                  </a:lnTo>
                  <a:lnTo>
                    <a:pt x="907" y="6344"/>
                  </a:lnTo>
                  <a:lnTo>
                    <a:pt x="822" y="6174"/>
                  </a:lnTo>
                  <a:lnTo>
                    <a:pt x="681" y="5891"/>
                  </a:lnTo>
                  <a:lnTo>
                    <a:pt x="567" y="5608"/>
                  </a:lnTo>
                  <a:lnTo>
                    <a:pt x="482" y="5353"/>
                  </a:lnTo>
                  <a:lnTo>
                    <a:pt x="426" y="5070"/>
                  </a:lnTo>
                  <a:lnTo>
                    <a:pt x="397" y="4786"/>
                  </a:lnTo>
                  <a:lnTo>
                    <a:pt x="426" y="4503"/>
                  </a:lnTo>
                  <a:lnTo>
                    <a:pt x="454" y="4220"/>
                  </a:lnTo>
                  <a:lnTo>
                    <a:pt x="511" y="3937"/>
                  </a:lnTo>
                  <a:lnTo>
                    <a:pt x="567" y="3767"/>
                  </a:lnTo>
                  <a:lnTo>
                    <a:pt x="652" y="3484"/>
                  </a:lnTo>
                  <a:lnTo>
                    <a:pt x="794" y="3201"/>
                  </a:lnTo>
                  <a:lnTo>
                    <a:pt x="964" y="2917"/>
                  </a:lnTo>
                  <a:lnTo>
                    <a:pt x="1162" y="2663"/>
                  </a:lnTo>
                  <a:lnTo>
                    <a:pt x="1360" y="2408"/>
                  </a:lnTo>
                  <a:lnTo>
                    <a:pt x="1615" y="2153"/>
                  </a:lnTo>
                  <a:lnTo>
                    <a:pt x="1898" y="1898"/>
                  </a:lnTo>
                  <a:lnTo>
                    <a:pt x="2210" y="1643"/>
                  </a:lnTo>
                  <a:lnTo>
                    <a:pt x="2408" y="1502"/>
                  </a:lnTo>
                  <a:lnTo>
                    <a:pt x="2804" y="1247"/>
                  </a:lnTo>
                  <a:lnTo>
                    <a:pt x="3456" y="879"/>
                  </a:lnTo>
                  <a:lnTo>
                    <a:pt x="4164" y="595"/>
                  </a:lnTo>
                  <a:lnTo>
                    <a:pt x="4900" y="341"/>
                  </a:lnTo>
                  <a:lnTo>
                    <a:pt x="5561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94;p24">
              <a:extLst>
                <a:ext uri="{FF2B5EF4-FFF2-40B4-BE49-F238E27FC236}">
                  <a16:creationId xmlns:a16="http://schemas.microsoft.com/office/drawing/2014/main" id="{2D1694EF-7B93-E56B-F769-50781432122D}"/>
                </a:ext>
              </a:extLst>
            </p:cNvPr>
            <p:cNvSpPr/>
            <p:nvPr/>
          </p:nvSpPr>
          <p:spPr>
            <a:xfrm>
              <a:off x="4359138" y="2551085"/>
              <a:ext cx="266145" cy="177771"/>
            </a:xfrm>
            <a:custGeom>
              <a:avLst/>
              <a:gdLst/>
              <a:ahLst/>
              <a:cxnLst/>
              <a:rect l="l" t="t" r="r" b="b"/>
              <a:pathLst>
                <a:path w="15094" h="10082" extrusionOk="0">
                  <a:moveTo>
                    <a:pt x="8920" y="1"/>
                  </a:moveTo>
                  <a:lnTo>
                    <a:pt x="9835" y="219"/>
                  </a:lnTo>
                  <a:lnTo>
                    <a:pt x="9486" y="114"/>
                  </a:lnTo>
                  <a:lnTo>
                    <a:pt x="8920" y="1"/>
                  </a:lnTo>
                  <a:close/>
                  <a:moveTo>
                    <a:pt x="9835" y="219"/>
                  </a:moveTo>
                  <a:lnTo>
                    <a:pt x="10053" y="284"/>
                  </a:lnTo>
                  <a:lnTo>
                    <a:pt x="10591" y="454"/>
                  </a:lnTo>
                  <a:lnTo>
                    <a:pt x="11129" y="652"/>
                  </a:lnTo>
                  <a:lnTo>
                    <a:pt x="11384" y="765"/>
                  </a:lnTo>
                  <a:lnTo>
                    <a:pt x="11752" y="935"/>
                  </a:lnTo>
                  <a:lnTo>
                    <a:pt x="12120" y="1133"/>
                  </a:lnTo>
                  <a:lnTo>
                    <a:pt x="12658" y="1473"/>
                  </a:lnTo>
                  <a:lnTo>
                    <a:pt x="13139" y="1813"/>
                  </a:lnTo>
                  <a:lnTo>
                    <a:pt x="13564" y="2210"/>
                  </a:lnTo>
                  <a:lnTo>
                    <a:pt x="13904" y="2606"/>
                  </a:lnTo>
                  <a:lnTo>
                    <a:pt x="14046" y="2748"/>
                  </a:lnTo>
                  <a:lnTo>
                    <a:pt x="14215" y="3031"/>
                  </a:lnTo>
                  <a:lnTo>
                    <a:pt x="14357" y="3286"/>
                  </a:lnTo>
                  <a:lnTo>
                    <a:pt x="14470" y="3569"/>
                  </a:lnTo>
                  <a:lnTo>
                    <a:pt x="14584" y="3852"/>
                  </a:lnTo>
                  <a:lnTo>
                    <a:pt x="14640" y="4135"/>
                  </a:lnTo>
                  <a:lnTo>
                    <a:pt x="14669" y="4418"/>
                  </a:lnTo>
                  <a:lnTo>
                    <a:pt x="14697" y="4701"/>
                  </a:lnTo>
                  <a:lnTo>
                    <a:pt x="14669" y="4985"/>
                  </a:lnTo>
                  <a:lnTo>
                    <a:pt x="14640" y="5155"/>
                  </a:lnTo>
                  <a:lnTo>
                    <a:pt x="14584" y="5438"/>
                  </a:lnTo>
                  <a:lnTo>
                    <a:pt x="14470" y="5721"/>
                  </a:lnTo>
                  <a:lnTo>
                    <a:pt x="14357" y="6004"/>
                  </a:lnTo>
                  <a:lnTo>
                    <a:pt x="14215" y="6287"/>
                  </a:lnTo>
                  <a:lnTo>
                    <a:pt x="14017" y="6542"/>
                  </a:lnTo>
                  <a:lnTo>
                    <a:pt x="13819" y="6797"/>
                  </a:lnTo>
                  <a:lnTo>
                    <a:pt x="13593" y="7080"/>
                  </a:lnTo>
                  <a:lnTo>
                    <a:pt x="13338" y="7307"/>
                  </a:lnTo>
                  <a:lnTo>
                    <a:pt x="13139" y="7477"/>
                  </a:lnTo>
                  <a:lnTo>
                    <a:pt x="12743" y="7788"/>
                  </a:lnTo>
                  <a:lnTo>
                    <a:pt x="12290" y="8071"/>
                  </a:lnTo>
                  <a:lnTo>
                    <a:pt x="11780" y="8354"/>
                  </a:lnTo>
                  <a:lnTo>
                    <a:pt x="11242" y="8609"/>
                  </a:lnTo>
                  <a:lnTo>
                    <a:pt x="10647" y="8836"/>
                  </a:lnTo>
                  <a:lnTo>
                    <a:pt x="10081" y="9034"/>
                  </a:lnTo>
                  <a:lnTo>
                    <a:pt x="9798" y="9119"/>
                  </a:lnTo>
                  <a:lnTo>
                    <a:pt x="9345" y="9232"/>
                  </a:lnTo>
                  <a:lnTo>
                    <a:pt x="8863" y="9317"/>
                  </a:lnTo>
                  <a:lnTo>
                    <a:pt x="8410" y="9402"/>
                  </a:lnTo>
                  <a:lnTo>
                    <a:pt x="7929" y="9459"/>
                  </a:lnTo>
                  <a:lnTo>
                    <a:pt x="6938" y="9544"/>
                  </a:lnTo>
                  <a:lnTo>
                    <a:pt x="5975" y="9572"/>
                  </a:lnTo>
                  <a:lnTo>
                    <a:pt x="5664" y="9572"/>
                  </a:lnTo>
                  <a:lnTo>
                    <a:pt x="4701" y="9487"/>
                  </a:lnTo>
                  <a:lnTo>
                    <a:pt x="3738" y="9374"/>
                  </a:lnTo>
                  <a:lnTo>
                    <a:pt x="3257" y="9289"/>
                  </a:lnTo>
                  <a:lnTo>
                    <a:pt x="2804" y="9176"/>
                  </a:lnTo>
                  <a:lnTo>
                    <a:pt x="2350" y="9034"/>
                  </a:lnTo>
                  <a:lnTo>
                    <a:pt x="1897" y="8921"/>
                  </a:lnTo>
                  <a:lnTo>
                    <a:pt x="1643" y="8808"/>
                  </a:lnTo>
                  <a:lnTo>
                    <a:pt x="935" y="8524"/>
                  </a:lnTo>
                  <a:lnTo>
                    <a:pt x="283" y="8185"/>
                  </a:lnTo>
                  <a:lnTo>
                    <a:pt x="0" y="8638"/>
                  </a:lnTo>
                  <a:lnTo>
                    <a:pt x="680" y="8977"/>
                  </a:lnTo>
                  <a:lnTo>
                    <a:pt x="1416" y="9289"/>
                  </a:lnTo>
                  <a:lnTo>
                    <a:pt x="1699" y="9374"/>
                  </a:lnTo>
                  <a:lnTo>
                    <a:pt x="2152" y="9515"/>
                  </a:lnTo>
                  <a:lnTo>
                    <a:pt x="2634" y="9657"/>
                  </a:lnTo>
                  <a:lnTo>
                    <a:pt x="3115" y="9770"/>
                  </a:lnTo>
                  <a:lnTo>
                    <a:pt x="3625" y="9855"/>
                  </a:lnTo>
                  <a:lnTo>
                    <a:pt x="4106" y="9940"/>
                  </a:lnTo>
                  <a:lnTo>
                    <a:pt x="4616" y="9997"/>
                  </a:lnTo>
                  <a:lnTo>
                    <a:pt x="5126" y="10053"/>
                  </a:lnTo>
                  <a:lnTo>
                    <a:pt x="5635" y="10053"/>
                  </a:lnTo>
                  <a:lnTo>
                    <a:pt x="5947" y="10082"/>
                  </a:lnTo>
                  <a:lnTo>
                    <a:pt x="6995" y="10053"/>
                  </a:lnTo>
                  <a:lnTo>
                    <a:pt x="7504" y="10025"/>
                  </a:lnTo>
                  <a:lnTo>
                    <a:pt x="8014" y="9969"/>
                  </a:lnTo>
                  <a:lnTo>
                    <a:pt x="8495" y="9884"/>
                  </a:lnTo>
                  <a:lnTo>
                    <a:pt x="9005" y="9799"/>
                  </a:lnTo>
                  <a:lnTo>
                    <a:pt x="9486" y="9714"/>
                  </a:lnTo>
                  <a:lnTo>
                    <a:pt x="9968" y="9572"/>
                  </a:lnTo>
                  <a:lnTo>
                    <a:pt x="10251" y="9515"/>
                  </a:lnTo>
                  <a:lnTo>
                    <a:pt x="10874" y="9289"/>
                  </a:lnTo>
                  <a:lnTo>
                    <a:pt x="11469" y="9062"/>
                  </a:lnTo>
                  <a:lnTo>
                    <a:pt x="12035" y="8808"/>
                  </a:lnTo>
                  <a:lnTo>
                    <a:pt x="12573" y="8496"/>
                  </a:lnTo>
                  <a:lnTo>
                    <a:pt x="13054" y="8185"/>
                  </a:lnTo>
                  <a:lnTo>
                    <a:pt x="13479" y="7873"/>
                  </a:lnTo>
                  <a:lnTo>
                    <a:pt x="13677" y="7703"/>
                  </a:lnTo>
                  <a:lnTo>
                    <a:pt x="13961" y="7448"/>
                  </a:lnTo>
                  <a:lnTo>
                    <a:pt x="14187" y="7165"/>
                  </a:lnTo>
                  <a:lnTo>
                    <a:pt x="14414" y="6910"/>
                  </a:lnTo>
                  <a:lnTo>
                    <a:pt x="14584" y="6627"/>
                  </a:lnTo>
                  <a:lnTo>
                    <a:pt x="14754" y="6316"/>
                  </a:lnTo>
                  <a:lnTo>
                    <a:pt x="14895" y="6032"/>
                  </a:lnTo>
                  <a:lnTo>
                    <a:pt x="14980" y="5749"/>
                  </a:lnTo>
                  <a:lnTo>
                    <a:pt x="15037" y="5438"/>
                  </a:lnTo>
                  <a:lnTo>
                    <a:pt x="15065" y="5268"/>
                  </a:lnTo>
                  <a:lnTo>
                    <a:pt x="15093" y="4956"/>
                  </a:lnTo>
                  <a:lnTo>
                    <a:pt x="15093" y="4673"/>
                  </a:lnTo>
                  <a:lnTo>
                    <a:pt x="15065" y="4362"/>
                  </a:lnTo>
                  <a:lnTo>
                    <a:pt x="14980" y="4078"/>
                  </a:lnTo>
                  <a:lnTo>
                    <a:pt x="14895" y="3795"/>
                  </a:lnTo>
                  <a:lnTo>
                    <a:pt x="14754" y="3484"/>
                  </a:lnTo>
                  <a:lnTo>
                    <a:pt x="14612" y="3201"/>
                  </a:lnTo>
                  <a:lnTo>
                    <a:pt x="14414" y="2917"/>
                  </a:lnTo>
                  <a:lnTo>
                    <a:pt x="14300" y="2748"/>
                  </a:lnTo>
                  <a:lnTo>
                    <a:pt x="13932" y="2351"/>
                  </a:lnTo>
                  <a:lnTo>
                    <a:pt x="13479" y="1955"/>
                  </a:lnTo>
                  <a:lnTo>
                    <a:pt x="12970" y="1558"/>
                  </a:lnTo>
                  <a:lnTo>
                    <a:pt x="12403" y="1218"/>
                  </a:lnTo>
                  <a:lnTo>
                    <a:pt x="12007" y="1020"/>
                  </a:lnTo>
                  <a:lnTo>
                    <a:pt x="11610" y="822"/>
                  </a:lnTo>
                  <a:lnTo>
                    <a:pt x="11355" y="709"/>
                  </a:lnTo>
                  <a:lnTo>
                    <a:pt x="10902" y="539"/>
                  </a:lnTo>
                  <a:lnTo>
                    <a:pt x="10421" y="369"/>
                  </a:lnTo>
                  <a:lnTo>
                    <a:pt x="10109" y="284"/>
                  </a:lnTo>
                  <a:lnTo>
                    <a:pt x="9835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95;p24">
              <a:extLst>
                <a:ext uri="{FF2B5EF4-FFF2-40B4-BE49-F238E27FC236}">
                  <a16:creationId xmlns:a16="http://schemas.microsoft.com/office/drawing/2014/main" id="{B9C02EA4-1BE8-0F2E-8A1B-A8919F74E5A5}"/>
                </a:ext>
              </a:extLst>
            </p:cNvPr>
            <p:cNvSpPr/>
            <p:nvPr/>
          </p:nvSpPr>
          <p:spPr>
            <a:xfrm>
              <a:off x="4241791" y="2659934"/>
              <a:ext cx="71412" cy="146332"/>
            </a:xfrm>
            <a:custGeom>
              <a:avLst/>
              <a:gdLst/>
              <a:ahLst/>
              <a:cxnLst/>
              <a:rect l="l" t="t" r="r" b="b"/>
              <a:pathLst>
                <a:path w="4050" h="8299" extrusionOk="0">
                  <a:moveTo>
                    <a:pt x="1020" y="1"/>
                  </a:moveTo>
                  <a:lnTo>
                    <a:pt x="680" y="539"/>
                  </a:lnTo>
                  <a:lnTo>
                    <a:pt x="454" y="1049"/>
                  </a:lnTo>
                  <a:lnTo>
                    <a:pt x="227" y="1558"/>
                  </a:lnTo>
                  <a:lnTo>
                    <a:pt x="142" y="1813"/>
                  </a:lnTo>
                  <a:lnTo>
                    <a:pt x="57" y="2238"/>
                  </a:lnTo>
                  <a:lnTo>
                    <a:pt x="1" y="2691"/>
                  </a:lnTo>
                  <a:lnTo>
                    <a:pt x="1" y="3116"/>
                  </a:lnTo>
                  <a:lnTo>
                    <a:pt x="29" y="3541"/>
                  </a:lnTo>
                  <a:lnTo>
                    <a:pt x="114" y="3965"/>
                  </a:lnTo>
                  <a:lnTo>
                    <a:pt x="227" y="4390"/>
                  </a:lnTo>
                  <a:lnTo>
                    <a:pt x="397" y="4815"/>
                  </a:lnTo>
                  <a:lnTo>
                    <a:pt x="595" y="5240"/>
                  </a:lnTo>
                  <a:lnTo>
                    <a:pt x="737" y="5495"/>
                  </a:lnTo>
                  <a:lnTo>
                    <a:pt x="1020" y="5863"/>
                  </a:lnTo>
                  <a:lnTo>
                    <a:pt x="1303" y="6259"/>
                  </a:lnTo>
                  <a:lnTo>
                    <a:pt x="1643" y="6627"/>
                  </a:lnTo>
                  <a:lnTo>
                    <a:pt x="2011" y="6967"/>
                  </a:lnTo>
                  <a:lnTo>
                    <a:pt x="2436" y="7335"/>
                  </a:lnTo>
                  <a:lnTo>
                    <a:pt x="2889" y="7675"/>
                  </a:lnTo>
                  <a:lnTo>
                    <a:pt x="3370" y="7987"/>
                  </a:lnTo>
                  <a:lnTo>
                    <a:pt x="3880" y="8298"/>
                  </a:lnTo>
                  <a:lnTo>
                    <a:pt x="4050" y="7845"/>
                  </a:lnTo>
                  <a:lnTo>
                    <a:pt x="3540" y="7533"/>
                  </a:lnTo>
                  <a:lnTo>
                    <a:pt x="3059" y="7222"/>
                  </a:lnTo>
                  <a:lnTo>
                    <a:pt x="2606" y="6882"/>
                  </a:lnTo>
                  <a:lnTo>
                    <a:pt x="2209" y="6542"/>
                  </a:lnTo>
                  <a:lnTo>
                    <a:pt x="1841" y="6174"/>
                  </a:lnTo>
                  <a:lnTo>
                    <a:pt x="1501" y="5834"/>
                  </a:lnTo>
                  <a:lnTo>
                    <a:pt x="1218" y="5438"/>
                  </a:lnTo>
                  <a:lnTo>
                    <a:pt x="963" y="5070"/>
                  </a:lnTo>
                  <a:lnTo>
                    <a:pt x="822" y="4815"/>
                  </a:lnTo>
                  <a:lnTo>
                    <a:pt x="595" y="4419"/>
                  </a:lnTo>
                  <a:lnTo>
                    <a:pt x="454" y="3994"/>
                  </a:lnTo>
                  <a:lnTo>
                    <a:pt x="312" y="3597"/>
                  </a:lnTo>
                  <a:lnTo>
                    <a:pt x="255" y="3173"/>
                  </a:lnTo>
                  <a:lnTo>
                    <a:pt x="199" y="2748"/>
                  </a:lnTo>
                  <a:lnTo>
                    <a:pt x="227" y="2323"/>
                  </a:lnTo>
                  <a:lnTo>
                    <a:pt x="255" y="1898"/>
                  </a:lnTo>
                  <a:lnTo>
                    <a:pt x="369" y="1473"/>
                  </a:lnTo>
                  <a:lnTo>
                    <a:pt x="425" y="1219"/>
                  </a:lnTo>
                  <a:lnTo>
                    <a:pt x="539" y="907"/>
                  </a:lnTo>
                  <a:lnTo>
                    <a:pt x="680" y="596"/>
                  </a:lnTo>
                  <a:lnTo>
                    <a:pt x="850" y="284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96;p24">
              <a:extLst>
                <a:ext uri="{FF2B5EF4-FFF2-40B4-BE49-F238E27FC236}">
                  <a16:creationId xmlns:a16="http://schemas.microsoft.com/office/drawing/2014/main" id="{340B4CD0-D9AE-E946-0911-1416B328A8F8}"/>
                </a:ext>
              </a:extLst>
            </p:cNvPr>
            <p:cNvSpPr/>
            <p:nvPr/>
          </p:nvSpPr>
          <p:spPr>
            <a:xfrm>
              <a:off x="4310207" y="2658453"/>
              <a:ext cx="385482" cy="184753"/>
            </a:xfrm>
            <a:custGeom>
              <a:avLst/>
              <a:gdLst/>
              <a:ahLst/>
              <a:cxnLst/>
              <a:rect l="l" t="t" r="r" b="b"/>
              <a:pathLst>
                <a:path w="21862" h="10478" extrusionOk="0">
                  <a:moveTo>
                    <a:pt x="20813" y="0"/>
                  </a:moveTo>
                  <a:lnTo>
                    <a:pt x="21040" y="396"/>
                  </a:lnTo>
                  <a:lnTo>
                    <a:pt x="21238" y="765"/>
                  </a:lnTo>
                  <a:lnTo>
                    <a:pt x="21380" y="1161"/>
                  </a:lnTo>
                  <a:lnTo>
                    <a:pt x="21521" y="1557"/>
                  </a:lnTo>
                  <a:lnTo>
                    <a:pt x="21606" y="1954"/>
                  </a:lnTo>
                  <a:lnTo>
                    <a:pt x="21635" y="2350"/>
                  </a:lnTo>
                  <a:lnTo>
                    <a:pt x="21635" y="2747"/>
                  </a:lnTo>
                  <a:lnTo>
                    <a:pt x="21606" y="3143"/>
                  </a:lnTo>
                  <a:lnTo>
                    <a:pt x="21578" y="3398"/>
                  </a:lnTo>
                  <a:lnTo>
                    <a:pt x="21493" y="3823"/>
                  </a:lnTo>
                  <a:lnTo>
                    <a:pt x="21351" y="4248"/>
                  </a:lnTo>
                  <a:lnTo>
                    <a:pt x="21153" y="4644"/>
                  </a:lnTo>
                  <a:lnTo>
                    <a:pt x="20927" y="5069"/>
                  </a:lnTo>
                  <a:lnTo>
                    <a:pt x="20672" y="5465"/>
                  </a:lnTo>
                  <a:lnTo>
                    <a:pt x="20360" y="5862"/>
                  </a:lnTo>
                  <a:lnTo>
                    <a:pt x="20020" y="6230"/>
                  </a:lnTo>
                  <a:lnTo>
                    <a:pt x="19624" y="6626"/>
                  </a:lnTo>
                  <a:lnTo>
                    <a:pt x="19369" y="6853"/>
                  </a:lnTo>
                  <a:lnTo>
                    <a:pt x="18746" y="7306"/>
                  </a:lnTo>
                  <a:lnTo>
                    <a:pt x="18067" y="7759"/>
                  </a:lnTo>
                  <a:lnTo>
                    <a:pt x="17302" y="8155"/>
                  </a:lnTo>
                  <a:lnTo>
                    <a:pt x="16481" y="8552"/>
                  </a:lnTo>
                  <a:lnTo>
                    <a:pt x="15631" y="8892"/>
                  </a:lnTo>
                  <a:lnTo>
                    <a:pt x="14753" y="9175"/>
                  </a:lnTo>
                  <a:lnTo>
                    <a:pt x="14357" y="9288"/>
                  </a:lnTo>
                  <a:lnTo>
                    <a:pt x="13677" y="9458"/>
                  </a:lnTo>
                  <a:lnTo>
                    <a:pt x="12969" y="9600"/>
                  </a:lnTo>
                  <a:lnTo>
                    <a:pt x="12261" y="9741"/>
                  </a:lnTo>
                  <a:lnTo>
                    <a:pt x="11554" y="9826"/>
                  </a:lnTo>
                  <a:lnTo>
                    <a:pt x="10817" y="9911"/>
                  </a:lnTo>
                  <a:lnTo>
                    <a:pt x="10109" y="9968"/>
                  </a:lnTo>
                  <a:lnTo>
                    <a:pt x="9373" y="9996"/>
                  </a:lnTo>
                  <a:lnTo>
                    <a:pt x="8637" y="9996"/>
                  </a:lnTo>
                  <a:lnTo>
                    <a:pt x="8184" y="9968"/>
                  </a:lnTo>
                  <a:lnTo>
                    <a:pt x="7448" y="9939"/>
                  </a:lnTo>
                  <a:lnTo>
                    <a:pt x="6740" y="9883"/>
                  </a:lnTo>
                  <a:lnTo>
                    <a:pt x="6003" y="9798"/>
                  </a:lnTo>
                  <a:lnTo>
                    <a:pt x="5295" y="9685"/>
                  </a:lnTo>
                  <a:lnTo>
                    <a:pt x="4587" y="9543"/>
                  </a:lnTo>
                  <a:lnTo>
                    <a:pt x="3908" y="9373"/>
                  </a:lnTo>
                  <a:lnTo>
                    <a:pt x="3228" y="9203"/>
                  </a:lnTo>
                  <a:lnTo>
                    <a:pt x="2577" y="8977"/>
                  </a:lnTo>
                  <a:lnTo>
                    <a:pt x="2180" y="8863"/>
                  </a:lnTo>
                  <a:lnTo>
                    <a:pt x="1642" y="8637"/>
                  </a:lnTo>
                  <a:lnTo>
                    <a:pt x="1133" y="8410"/>
                  </a:lnTo>
                  <a:lnTo>
                    <a:pt x="651" y="8184"/>
                  </a:lnTo>
                  <a:lnTo>
                    <a:pt x="170" y="7929"/>
                  </a:lnTo>
                  <a:lnTo>
                    <a:pt x="0" y="8382"/>
                  </a:lnTo>
                  <a:lnTo>
                    <a:pt x="1048" y="8920"/>
                  </a:lnTo>
                  <a:lnTo>
                    <a:pt x="1501" y="9090"/>
                  </a:lnTo>
                  <a:lnTo>
                    <a:pt x="2067" y="9316"/>
                  </a:lnTo>
                  <a:lnTo>
                    <a:pt x="2464" y="9458"/>
                  </a:lnTo>
                  <a:lnTo>
                    <a:pt x="3143" y="9685"/>
                  </a:lnTo>
                  <a:lnTo>
                    <a:pt x="3823" y="9855"/>
                  </a:lnTo>
                  <a:lnTo>
                    <a:pt x="4531" y="10024"/>
                  </a:lnTo>
                  <a:lnTo>
                    <a:pt x="5239" y="10166"/>
                  </a:lnTo>
                  <a:lnTo>
                    <a:pt x="5975" y="10279"/>
                  </a:lnTo>
                  <a:lnTo>
                    <a:pt x="6711" y="10364"/>
                  </a:lnTo>
                  <a:lnTo>
                    <a:pt x="7448" y="10421"/>
                  </a:lnTo>
                  <a:lnTo>
                    <a:pt x="8184" y="10478"/>
                  </a:lnTo>
                  <a:lnTo>
                    <a:pt x="9373" y="10478"/>
                  </a:lnTo>
                  <a:lnTo>
                    <a:pt x="10109" y="10449"/>
                  </a:lnTo>
                  <a:lnTo>
                    <a:pt x="10846" y="10393"/>
                  </a:lnTo>
                  <a:lnTo>
                    <a:pt x="11582" y="10336"/>
                  </a:lnTo>
                  <a:lnTo>
                    <a:pt x="12318" y="10223"/>
                  </a:lnTo>
                  <a:lnTo>
                    <a:pt x="13026" y="10109"/>
                  </a:lnTo>
                  <a:lnTo>
                    <a:pt x="13734" y="9939"/>
                  </a:lnTo>
                  <a:lnTo>
                    <a:pt x="14442" y="9770"/>
                  </a:lnTo>
                  <a:lnTo>
                    <a:pt x="14867" y="9656"/>
                  </a:lnTo>
                  <a:lnTo>
                    <a:pt x="15745" y="9345"/>
                  </a:lnTo>
                  <a:lnTo>
                    <a:pt x="16622" y="9033"/>
                  </a:lnTo>
                  <a:lnTo>
                    <a:pt x="17444" y="8637"/>
                  </a:lnTo>
                  <a:lnTo>
                    <a:pt x="18236" y="8212"/>
                  </a:lnTo>
                  <a:lnTo>
                    <a:pt x="18916" y="7759"/>
                  </a:lnTo>
                  <a:lnTo>
                    <a:pt x="19539" y="7278"/>
                  </a:lnTo>
                  <a:lnTo>
                    <a:pt x="19794" y="7051"/>
                  </a:lnTo>
                  <a:lnTo>
                    <a:pt x="20190" y="6683"/>
                  </a:lnTo>
                  <a:lnTo>
                    <a:pt x="20558" y="6287"/>
                  </a:lnTo>
                  <a:lnTo>
                    <a:pt x="20870" y="5890"/>
                  </a:lnTo>
                  <a:lnTo>
                    <a:pt x="21153" y="5465"/>
                  </a:lnTo>
                  <a:lnTo>
                    <a:pt x="21380" y="5069"/>
                  </a:lnTo>
                  <a:lnTo>
                    <a:pt x="21550" y="4644"/>
                  </a:lnTo>
                  <a:lnTo>
                    <a:pt x="21691" y="4219"/>
                  </a:lnTo>
                  <a:lnTo>
                    <a:pt x="21804" y="3795"/>
                  </a:lnTo>
                  <a:lnTo>
                    <a:pt x="21833" y="3511"/>
                  </a:lnTo>
                  <a:lnTo>
                    <a:pt x="21861" y="2945"/>
                  </a:lnTo>
                  <a:lnTo>
                    <a:pt x="21833" y="2634"/>
                  </a:lnTo>
                  <a:lnTo>
                    <a:pt x="21804" y="2265"/>
                  </a:lnTo>
                  <a:lnTo>
                    <a:pt x="21719" y="1897"/>
                  </a:lnTo>
                  <a:lnTo>
                    <a:pt x="21578" y="1473"/>
                  </a:lnTo>
                  <a:lnTo>
                    <a:pt x="21408" y="1019"/>
                  </a:lnTo>
                  <a:lnTo>
                    <a:pt x="21153" y="5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97;p24">
              <a:extLst>
                <a:ext uri="{FF2B5EF4-FFF2-40B4-BE49-F238E27FC236}">
                  <a16:creationId xmlns:a16="http://schemas.microsoft.com/office/drawing/2014/main" id="{4DFD981C-782E-279F-9D35-8E5BFF91BFE4}"/>
                </a:ext>
              </a:extLst>
            </p:cNvPr>
            <p:cNvSpPr/>
            <p:nvPr/>
          </p:nvSpPr>
          <p:spPr>
            <a:xfrm>
              <a:off x="4412566" y="2565562"/>
              <a:ext cx="111861" cy="64940"/>
            </a:xfrm>
            <a:custGeom>
              <a:avLst/>
              <a:gdLst/>
              <a:ahLst/>
              <a:cxnLst/>
              <a:rect l="l" t="t" r="r" b="b"/>
              <a:pathLst>
                <a:path w="6344" h="3683" extrusionOk="0">
                  <a:moveTo>
                    <a:pt x="3568" y="199"/>
                  </a:moveTo>
                  <a:lnTo>
                    <a:pt x="3880" y="227"/>
                  </a:lnTo>
                  <a:lnTo>
                    <a:pt x="4163" y="284"/>
                  </a:lnTo>
                  <a:lnTo>
                    <a:pt x="4446" y="369"/>
                  </a:lnTo>
                  <a:lnTo>
                    <a:pt x="4729" y="482"/>
                  </a:lnTo>
                  <a:lnTo>
                    <a:pt x="4814" y="511"/>
                  </a:lnTo>
                  <a:lnTo>
                    <a:pt x="5041" y="624"/>
                  </a:lnTo>
                  <a:lnTo>
                    <a:pt x="5211" y="737"/>
                  </a:lnTo>
                  <a:lnTo>
                    <a:pt x="5380" y="850"/>
                  </a:lnTo>
                  <a:lnTo>
                    <a:pt x="5494" y="964"/>
                  </a:lnTo>
                  <a:lnTo>
                    <a:pt x="5607" y="1105"/>
                  </a:lnTo>
                  <a:lnTo>
                    <a:pt x="5664" y="1134"/>
                  </a:lnTo>
                  <a:lnTo>
                    <a:pt x="5749" y="1304"/>
                  </a:lnTo>
                  <a:lnTo>
                    <a:pt x="5833" y="1502"/>
                  </a:lnTo>
                  <a:lnTo>
                    <a:pt x="5862" y="1672"/>
                  </a:lnTo>
                  <a:lnTo>
                    <a:pt x="5862" y="1842"/>
                  </a:lnTo>
                  <a:lnTo>
                    <a:pt x="5833" y="1898"/>
                  </a:lnTo>
                  <a:lnTo>
                    <a:pt x="5777" y="2096"/>
                  </a:lnTo>
                  <a:lnTo>
                    <a:pt x="5692" y="2266"/>
                  </a:lnTo>
                  <a:lnTo>
                    <a:pt x="5579" y="2436"/>
                  </a:lnTo>
                  <a:lnTo>
                    <a:pt x="5437" y="2578"/>
                  </a:lnTo>
                  <a:lnTo>
                    <a:pt x="5380" y="2634"/>
                  </a:lnTo>
                  <a:lnTo>
                    <a:pt x="5097" y="2833"/>
                  </a:lnTo>
                  <a:lnTo>
                    <a:pt x="4757" y="3003"/>
                  </a:lnTo>
                  <a:lnTo>
                    <a:pt x="4389" y="3144"/>
                  </a:lnTo>
                  <a:lnTo>
                    <a:pt x="4304" y="3144"/>
                  </a:lnTo>
                  <a:lnTo>
                    <a:pt x="4021" y="3229"/>
                  </a:lnTo>
                  <a:lnTo>
                    <a:pt x="3710" y="3286"/>
                  </a:lnTo>
                  <a:lnTo>
                    <a:pt x="3398" y="3286"/>
                  </a:lnTo>
                  <a:lnTo>
                    <a:pt x="3087" y="3314"/>
                  </a:lnTo>
                  <a:lnTo>
                    <a:pt x="3002" y="3314"/>
                  </a:lnTo>
                  <a:lnTo>
                    <a:pt x="2690" y="3286"/>
                  </a:lnTo>
                  <a:lnTo>
                    <a:pt x="2379" y="3229"/>
                  </a:lnTo>
                  <a:lnTo>
                    <a:pt x="2096" y="3173"/>
                  </a:lnTo>
                  <a:lnTo>
                    <a:pt x="1812" y="3088"/>
                  </a:lnTo>
                  <a:lnTo>
                    <a:pt x="1727" y="3059"/>
                  </a:lnTo>
                  <a:lnTo>
                    <a:pt x="1501" y="2974"/>
                  </a:lnTo>
                  <a:lnTo>
                    <a:pt x="1303" y="2861"/>
                  </a:lnTo>
                  <a:lnTo>
                    <a:pt x="1076" y="2748"/>
                  </a:lnTo>
                  <a:lnTo>
                    <a:pt x="906" y="2578"/>
                  </a:lnTo>
                  <a:lnTo>
                    <a:pt x="736" y="2436"/>
                  </a:lnTo>
                  <a:lnTo>
                    <a:pt x="623" y="2266"/>
                  </a:lnTo>
                  <a:lnTo>
                    <a:pt x="595" y="2238"/>
                  </a:lnTo>
                  <a:lnTo>
                    <a:pt x="538" y="2040"/>
                  </a:lnTo>
                  <a:lnTo>
                    <a:pt x="481" y="1870"/>
                  </a:lnTo>
                  <a:lnTo>
                    <a:pt x="481" y="1700"/>
                  </a:lnTo>
                  <a:lnTo>
                    <a:pt x="510" y="1502"/>
                  </a:lnTo>
                  <a:lnTo>
                    <a:pt x="510" y="1445"/>
                  </a:lnTo>
                  <a:lnTo>
                    <a:pt x="595" y="1275"/>
                  </a:lnTo>
                  <a:lnTo>
                    <a:pt x="708" y="1105"/>
                  </a:lnTo>
                  <a:lnTo>
                    <a:pt x="850" y="935"/>
                  </a:lnTo>
                  <a:lnTo>
                    <a:pt x="1048" y="794"/>
                  </a:lnTo>
                  <a:lnTo>
                    <a:pt x="1104" y="737"/>
                  </a:lnTo>
                  <a:lnTo>
                    <a:pt x="1246" y="652"/>
                  </a:lnTo>
                  <a:lnTo>
                    <a:pt x="1444" y="539"/>
                  </a:lnTo>
                  <a:lnTo>
                    <a:pt x="1671" y="454"/>
                  </a:lnTo>
                  <a:lnTo>
                    <a:pt x="1897" y="369"/>
                  </a:lnTo>
                  <a:lnTo>
                    <a:pt x="2152" y="312"/>
                  </a:lnTo>
                  <a:lnTo>
                    <a:pt x="2237" y="284"/>
                  </a:lnTo>
                  <a:lnTo>
                    <a:pt x="2549" y="227"/>
                  </a:lnTo>
                  <a:lnTo>
                    <a:pt x="2832" y="199"/>
                  </a:lnTo>
                  <a:close/>
                  <a:moveTo>
                    <a:pt x="2775" y="1"/>
                  </a:moveTo>
                  <a:lnTo>
                    <a:pt x="2435" y="29"/>
                  </a:lnTo>
                  <a:lnTo>
                    <a:pt x="2067" y="114"/>
                  </a:lnTo>
                  <a:lnTo>
                    <a:pt x="1954" y="143"/>
                  </a:lnTo>
                  <a:lnTo>
                    <a:pt x="1671" y="199"/>
                  </a:lnTo>
                  <a:lnTo>
                    <a:pt x="1388" y="312"/>
                  </a:lnTo>
                  <a:lnTo>
                    <a:pt x="1133" y="426"/>
                  </a:lnTo>
                  <a:lnTo>
                    <a:pt x="878" y="539"/>
                  </a:lnTo>
                  <a:lnTo>
                    <a:pt x="736" y="652"/>
                  </a:lnTo>
                  <a:lnTo>
                    <a:pt x="651" y="709"/>
                  </a:lnTo>
                  <a:lnTo>
                    <a:pt x="453" y="879"/>
                  </a:lnTo>
                  <a:lnTo>
                    <a:pt x="255" y="1077"/>
                  </a:lnTo>
                  <a:lnTo>
                    <a:pt x="142" y="1275"/>
                  </a:lnTo>
                  <a:lnTo>
                    <a:pt x="57" y="1502"/>
                  </a:lnTo>
                  <a:lnTo>
                    <a:pt x="28" y="1558"/>
                  </a:lnTo>
                  <a:lnTo>
                    <a:pt x="0" y="1757"/>
                  </a:lnTo>
                  <a:lnTo>
                    <a:pt x="0" y="1983"/>
                  </a:lnTo>
                  <a:lnTo>
                    <a:pt x="57" y="2181"/>
                  </a:lnTo>
                  <a:lnTo>
                    <a:pt x="142" y="2408"/>
                  </a:lnTo>
                  <a:lnTo>
                    <a:pt x="170" y="2465"/>
                  </a:lnTo>
                  <a:lnTo>
                    <a:pt x="312" y="2634"/>
                  </a:lnTo>
                  <a:lnTo>
                    <a:pt x="453" y="2804"/>
                  </a:lnTo>
                  <a:lnTo>
                    <a:pt x="651" y="2974"/>
                  </a:lnTo>
                  <a:lnTo>
                    <a:pt x="963" y="3144"/>
                  </a:lnTo>
                  <a:lnTo>
                    <a:pt x="1189" y="3286"/>
                  </a:lnTo>
                  <a:lnTo>
                    <a:pt x="1444" y="3399"/>
                  </a:lnTo>
                  <a:lnTo>
                    <a:pt x="1558" y="3427"/>
                  </a:lnTo>
                  <a:lnTo>
                    <a:pt x="1897" y="3512"/>
                  </a:lnTo>
                  <a:lnTo>
                    <a:pt x="2237" y="3597"/>
                  </a:lnTo>
                  <a:lnTo>
                    <a:pt x="2605" y="3654"/>
                  </a:lnTo>
                  <a:lnTo>
                    <a:pt x="2973" y="3654"/>
                  </a:lnTo>
                  <a:lnTo>
                    <a:pt x="3087" y="3682"/>
                  </a:lnTo>
                  <a:lnTo>
                    <a:pt x="3455" y="3654"/>
                  </a:lnTo>
                  <a:lnTo>
                    <a:pt x="3795" y="3626"/>
                  </a:lnTo>
                  <a:lnTo>
                    <a:pt x="4163" y="3569"/>
                  </a:lnTo>
                  <a:lnTo>
                    <a:pt x="4503" y="3484"/>
                  </a:lnTo>
                  <a:lnTo>
                    <a:pt x="4616" y="3456"/>
                  </a:lnTo>
                  <a:lnTo>
                    <a:pt x="5041" y="3314"/>
                  </a:lnTo>
                  <a:lnTo>
                    <a:pt x="5437" y="3116"/>
                  </a:lnTo>
                  <a:lnTo>
                    <a:pt x="5777" y="2889"/>
                  </a:lnTo>
                  <a:lnTo>
                    <a:pt x="5833" y="2833"/>
                  </a:lnTo>
                  <a:lnTo>
                    <a:pt x="6032" y="2634"/>
                  </a:lnTo>
                  <a:lnTo>
                    <a:pt x="6173" y="2436"/>
                  </a:lnTo>
                  <a:lnTo>
                    <a:pt x="6258" y="2238"/>
                  </a:lnTo>
                  <a:lnTo>
                    <a:pt x="6315" y="2011"/>
                  </a:lnTo>
                  <a:lnTo>
                    <a:pt x="6343" y="1955"/>
                  </a:lnTo>
                  <a:lnTo>
                    <a:pt x="6343" y="1728"/>
                  </a:lnTo>
                  <a:lnTo>
                    <a:pt x="6315" y="1530"/>
                  </a:lnTo>
                  <a:lnTo>
                    <a:pt x="6230" y="1332"/>
                  </a:lnTo>
                  <a:lnTo>
                    <a:pt x="6088" y="1105"/>
                  </a:lnTo>
                  <a:lnTo>
                    <a:pt x="6060" y="1049"/>
                  </a:lnTo>
                  <a:lnTo>
                    <a:pt x="5918" y="907"/>
                  </a:lnTo>
                  <a:lnTo>
                    <a:pt x="5777" y="766"/>
                  </a:lnTo>
                  <a:lnTo>
                    <a:pt x="5579" y="624"/>
                  </a:lnTo>
                  <a:lnTo>
                    <a:pt x="5380" y="511"/>
                  </a:lnTo>
                  <a:lnTo>
                    <a:pt x="5097" y="369"/>
                  </a:lnTo>
                  <a:lnTo>
                    <a:pt x="5012" y="312"/>
                  </a:lnTo>
                  <a:lnTo>
                    <a:pt x="4672" y="199"/>
                  </a:lnTo>
                  <a:lnTo>
                    <a:pt x="4333" y="114"/>
                  </a:lnTo>
                  <a:lnTo>
                    <a:pt x="3993" y="58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98;p24">
              <a:extLst>
                <a:ext uri="{FF2B5EF4-FFF2-40B4-BE49-F238E27FC236}">
                  <a16:creationId xmlns:a16="http://schemas.microsoft.com/office/drawing/2014/main" id="{E4CA04C8-C36B-98C8-C00B-830AA09F1F11}"/>
                </a:ext>
              </a:extLst>
            </p:cNvPr>
            <p:cNvSpPr/>
            <p:nvPr/>
          </p:nvSpPr>
          <p:spPr>
            <a:xfrm>
              <a:off x="4236307" y="2876151"/>
              <a:ext cx="75908" cy="43958"/>
            </a:xfrm>
            <a:custGeom>
              <a:avLst/>
              <a:gdLst/>
              <a:ahLst/>
              <a:cxnLst/>
              <a:rect l="l" t="t" r="r" b="b"/>
              <a:pathLst>
                <a:path w="4305" h="2493" extrusionOk="0">
                  <a:moveTo>
                    <a:pt x="1784" y="0"/>
                  </a:moveTo>
                  <a:lnTo>
                    <a:pt x="0" y="1048"/>
                  </a:lnTo>
                  <a:lnTo>
                    <a:pt x="2492" y="2492"/>
                  </a:lnTo>
                  <a:lnTo>
                    <a:pt x="4304" y="1445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8A2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99;p24">
              <a:extLst>
                <a:ext uri="{FF2B5EF4-FFF2-40B4-BE49-F238E27FC236}">
                  <a16:creationId xmlns:a16="http://schemas.microsoft.com/office/drawing/2014/main" id="{3DC2C4F4-1DCF-2A45-1253-08A3E6389A27}"/>
                </a:ext>
              </a:extLst>
            </p:cNvPr>
            <p:cNvSpPr/>
            <p:nvPr/>
          </p:nvSpPr>
          <p:spPr>
            <a:xfrm>
              <a:off x="4280231" y="2520633"/>
              <a:ext cx="230704" cy="399464"/>
            </a:xfrm>
            <a:custGeom>
              <a:avLst/>
              <a:gdLst/>
              <a:ahLst/>
              <a:cxnLst/>
              <a:rect l="l" t="t" r="r" b="b"/>
              <a:pathLst>
                <a:path w="13084" h="22655" extrusionOk="0">
                  <a:moveTo>
                    <a:pt x="13084" y="0"/>
                  </a:moveTo>
                  <a:lnTo>
                    <a:pt x="12404" y="397"/>
                  </a:lnTo>
                  <a:lnTo>
                    <a:pt x="11753" y="850"/>
                  </a:lnTo>
                  <a:lnTo>
                    <a:pt x="11101" y="1331"/>
                  </a:lnTo>
                  <a:lnTo>
                    <a:pt x="10450" y="1841"/>
                  </a:lnTo>
                  <a:lnTo>
                    <a:pt x="9799" y="2351"/>
                  </a:lnTo>
                  <a:lnTo>
                    <a:pt x="9204" y="2917"/>
                  </a:lnTo>
                  <a:lnTo>
                    <a:pt x="8581" y="3512"/>
                  </a:lnTo>
                  <a:lnTo>
                    <a:pt x="7986" y="4135"/>
                  </a:lnTo>
                  <a:lnTo>
                    <a:pt x="7420" y="4758"/>
                  </a:lnTo>
                  <a:lnTo>
                    <a:pt x="6854" y="5437"/>
                  </a:lnTo>
                  <a:lnTo>
                    <a:pt x="6287" y="6117"/>
                  </a:lnTo>
                  <a:lnTo>
                    <a:pt x="5749" y="6797"/>
                  </a:lnTo>
                  <a:lnTo>
                    <a:pt x="5240" y="7533"/>
                  </a:lnTo>
                  <a:lnTo>
                    <a:pt x="4758" y="8269"/>
                  </a:lnTo>
                  <a:lnTo>
                    <a:pt x="4277" y="9005"/>
                  </a:lnTo>
                  <a:lnTo>
                    <a:pt x="3824" y="9770"/>
                  </a:lnTo>
                  <a:lnTo>
                    <a:pt x="3399" y="10535"/>
                  </a:lnTo>
                  <a:lnTo>
                    <a:pt x="2974" y="11327"/>
                  </a:lnTo>
                  <a:lnTo>
                    <a:pt x="2606" y="12120"/>
                  </a:lnTo>
                  <a:lnTo>
                    <a:pt x="2238" y="12941"/>
                  </a:lnTo>
                  <a:lnTo>
                    <a:pt x="1898" y="13734"/>
                  </a:lnTo>
                  <a:lnTo>
                    <a:pt x="1587" y="14556"/>
                  </a:lnTo>
                  <a:lnTo>
                    <a:pt x="1275" y="15377"/>
                  </a:lnTo>
                  <a:lnTo>
                    <a:pt x="1020" y="16198"/>
                  </a:lnTo>
                  <a:lnTo>
                    <a:pt x="794" y="17019"/>
                  </a:lnTo>
                  <a:lnTo>
                    <a:pt x="596" y="17840"/>
                  </a:lnTo>
                  <a:lnTo>
                    <a:pt x="397" y="18662"/>
                  </a:lnTo>
                  <a:lnTo>
                    <a:pt x="256" y="19455"/>
                  </a:lnTo>
                  <a:lnTo>
                    <a:pt x="143" y="20276"/>
                  </a:lnTo>
                  <a:lnTo>
                    <a:pt x="86" y="21069"/>
                  </a:lnTo>
                  <a:lnTo>
                    <a:pt x="29" y="21862"/>
                  </a:lnTo>
                  <a:lnTo>
                    <a:pt x="1" y="22654"/>
                  </a:lnTo>
                  <a:lnTo>
                    <a:pt x="1813" y="21607"/>
                  </a:lnTo>
                  <a:lnTo>
                    <a:pt x="1813" y="20927"/>
                  </a:lnTo>
                  <a:lnTo>
                    <a:pt x="1870" y="20247"/>
                  </a:lnTo>
                  <a:lnTo>
                    <a:pt x="1927" y="19568"/>
                  </a:lnTo>
                  <a:lnTo>
                    <a:pt x="2040" y="18860"/>
                  </a:lnTo>
                  <a:lnTo>
                    <a:pt x="2153" y="18152"/>
                  </a:lnTo>
                  <a:lnTo>
                    <a:pt x="2295" y="17444"/>
                  </a:lnTo>
                  <a:lnTo>
                    <a:pt x="2493" y="16736"/>
                  </a:lnTo>
                  <a:lnTo>
                    <a:pt x="2691" y="16028"/>
                  </a:lnTo>
                  <a:lnTo>
                    <a:pt x="2918" y="15320"/>
                  </a:lnTo>
                  <a:lnTo>
                    <a:pt x="3144" y="14612"/>
                  </a:lnTo>
                  <a:lnTo>
                    <a:pt x="3427" y="13933"/>
                  </a:lnTo>
                  <a:lnTo>
                    <a:pt x="3711" y="13225"/>
                  </a:lnTo>
                  <a:lnTo>
                    <a:pt x="4022" y="12545"/>
                  </a:lnTo>
                  <a:lnTo>
                    <a:pt x="4362" y="11837"/>
                  </a:lnTo>
                  <a:lnTo>
                    <a:pt x="4730" y="11157"/>
                  </a:lnTo>
                  <a:lnTo>
                    <a:pt x="5098" y="10506"/>
                  </a:lnTo>
                  <a:lnTo>
                    <a:pt x="5495" y="9855"/>
                  </a:lnTo>
                  <a:lnTo>
                    <a:pt x="5891" y="9204"/>
                  </a:lnTo>
                  <a:lnTo>
                    <a:pt x="6316" y="8552"/>
                  </a:lnTo>
                  <a:lnTo>
                    <a:pt x="6769" y="7929"/>
                  </a:lnTo>
                  <a:lnTo>
                    <a:pt x="7222" y="7335"/>
                  </a:lnTo>
                  <a:lnTo>
                    <a:pt x="7703" y="6740"/>
                  </a:lnTo>
                  <a:lnTo>
                    <a:pt x="8185" y="6174"/>
                  </a:lnTo>
                  <a:lnTo>
                    <a:pt x="8694" y="5636"/>
                  </a:lnTo>
                  <a:lnTo>
                    <a:pt x="9204" y="5098"/>
                  </a:lnTo>
                  <a:lnTo>
                    <a:pt x="9742" y="4588"/>
                  </a:lnTo>
                  <a:lnTo>
                    <a:pt x="10252" y="4106"/>
                  </a:lnTo>
                  <a:lnTo>
                    <a:pt x="10818" y="3653"/>
                  </a:lnTo>
                  <a:lnTo>
                    <a:pt x="11356" y="3200"/>
                  </a:lnTo>
                  <a:lnTo>
                    <a:pt x="11923" y="2804"/>
                  </a:lnTo>
                  <a:lnTo>
                    <a:pt x="12517" y="2407"/>
                  </a:lnTo>
                  <a:lnTo>
                    <a:pt x="13084" y="2068"/>
                  </a:lnTo>
                  <a:lnTo>
                    <a:pt x="130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00;p24">
              <a:extLst>
                <a:ext uri="{FF2B5EF4-FFF2-40B4-BE49-F238E27FC236}">
                  <a16:creationId xmlns:a16="http://schemas.microsoft.com/office/drawing/2014/main" id="{2D04BEAA-D0AB-15FB-7C76-CAAAA7F81E25}"/>
                </a:ext>
              </a:extLst>
            </p:cNvPr>
            <p:cNvSpPr/>
            <p:nvPr/>
          </p:nvSpPr>
          <p:spPr>
            <a:xfrm>
              <a:off x="4280231" y="2901614"/>
              <a:ext cx="149823" cy="182267"/>
            </a:xfrm>
            <a:custGeom>
              <a:avLst/>
              <a:gdLst/>
              <a:ahLst/>
              <a:cxnLst/>
              <a:rect l="l" t="t" r="r" b="b"/>
              <a:pathLst>
                <a:path w="8497" h="10337" extrusionOk="0">
                  <a:moveTo>
                    <a:pt x="1813" y="1"/>
                  </a:moveTo>
                  <a:lnTo>
                    <a:pt x="1" y="1048"/>
                  </a:lnTo>
                  <a:lnTo>
                    <a:pt x="29" y="1643"/>
                  </a:lnTo>
                  <a:lnTo>
                    <a:pt x="58" y="2209"/>
                  </a:lnTo>
                  <a:lnTo>
                    <a:pt x="114" y="2776"/>
                  </a:lnTo>
                  <a:lnTo>
                    <a:pt x="171" y="3314"/>
                  </a:lnTo>
                  <a:lnTo>
                    <a:pt x="256" y="3824"/>
                  </a:lnTo>
                  <a:lnTo>
                    <a:pt x="369" y="4333"/>
                  </a:lnTo>
                  <a:lnTo>
                    <a:pt x="511" y="4815"/>
                  </a:lnTo>
                  <a:lnTo>
                    <a:pt x="652" y="5296"/>
                  </a:lnTo>
                  <a:lnTo>
                    <a:pt x="822" y="5721"/>
                  </a:lnTo>
                  <a:lnTo>
                    <a:pt x="992" y="6174"/>
                  </a:lnTo>
                  <a:lnTo>
                    <a:pt x="1190" y="6570"/>
                  </a:lnTo>
                  <a:lnTo>
                    <a:pt x="1389" y="6967"/>
                  </a:lnTo>
                  <a:lnTo>
                    <a:pt x="1615" y="7335"/>
                  </a:lnTo>
                  <a:lnTo>
                    <a:pt x="1870" y="7675"/>
                  </a:lnTo>
                  <a:lnTo>
                    <a:pt x="2125" y="8015"/>
                  </a:lnTo>
                  <a:lnTo>
                    <a:pt x="2408" y="8298"/>
                  </a:lnTo>
                  <a:lnTo>
                    <a:pt x="2691" y="8609"/>
                  </a:lnTo>
                  <a:lnTo>
                    <a:pt x="3003" y="8864"/>
                  </a:lnTo>
                  <a:lnTo>
                    <a:pt x="3314" y="9119"/>
                  </a:lnTo>
                  <a:lnTo>
                    <a:pt x="3654" y="9317"/>
                  </a:lnTo>
                  <a:lnTo>
                    <a:pt x="3994" y="9544"/>
                  </a:lnTo>
                  <a:lnTo>
                    <a:pt x="4334" y="9714"/>
                  </a:lnTo>
                  <a:lnTo>
                    <a:pt x="4702" y="9884"/>
                  </a:lnTo>
                  <a:lnTo>
                    <a:pt x="5070" y="9997"/>
                  </a:lnTo>
                  <a:lnTo>
                    <a:pt x="5466" y="10110"/>
                  </a:lnTo>
                  <a:lnTo>
                    <a:pt x="5863" y="10195"/>
                  </a:lnTo>
                  <a:lnTo>
                    <a:pt x="6287" y="10280"/>
                  </a:lnTo>
                  <a:lnTo>
                    <a:pt x="6712" y="10308"/>
                  </a:lnTo>
                  <a:lnTo>
                    <a:pt x="7137" y="10337"/>
                  </a:lnTo>
                  <a:lnTo>
                    <a:pt x="7590" y="10337"/>
                  </a:lnTo>
                  <a:lnTo>
                    <a:pt x="8015" y="10308"/>
                  </a:lnTo>
                  <a:lnTo>
                    <a:pt x="8496" y="10252"/>
                  </a:lnTo>
                  <a:lnTo>
                    <a:pt x="8496" y="8015"/>
                  </a:lnTo>
                  <a:lnTo>
                    <a:pt x="7760" y="8015"/>
                  </a:lnTo>
                  <a:lnTo>
                    <a:pt x="7420" y="7986"/>
                  </a:lnTo>
                  <a:lnTo>
                    <a:pt x="7080" y="7958"/>
                  </a:lnTo>
                  <a:lnTo>
                    <a:pt x="6741" y="7901"/>
                  </a:lnTo>
                  <a:lnTo>
                    <a:pt x="6401" y="7816"/>
                  </a:lnTo>
                  <a:lnTo>
                    <a:pt x="6089" y="7703"/>
                  </a:lnTo>
                  <a:lnTo>
                    <a:pt x="5778" y="7590"/>
                  </a:lnTo>
                  <a:lnTo>
                    <a:pt x="5495" y="7448"/>
                  </a:lnTo>
                  <a:lnTo>
                    <a:pt x="5211" y="7307"/>
                  </a:lnTo>
                  <a:lnTo>
                    <a:pt x="4928" y="7137"/>
                  </a:lnTo>
                  <a:lnTo>
                    <a:pt x="4645" y="6967"/>
                  </a:lnTo>
                  <a:lnTo>
                    <a:pt x="4390" y="6769"/>
                  </a:lnTo>
                  <a:lnTo>
                    <a:pt x="4135" y="6542"/>
                  </a:lnTo>
                  <a:lnTo>
                    <a:pt x="3909" y="6315"/>
                  </a:lnTo>
                  <a:lnTo>
                    <a:pt x="3682" y="6061"/>
                  </a:lnTo>
                  <a:lnTo>
                    <a:pt x="3456" y="5806"/>
                  </a:lnTo>
                  <a:lnTo>
                    <a:pt x="3257" y="5523"/>
                  </a:lnTo>
                  <a:lnTo>
                    <a:pt x="3059" y="5211"/>
                  </a:lnTo>
                  <a:lnTo>
                    <a:pt x="2889" y="4900"/>
                  </a:lnTo>
                  <a:lnTo>
                    <a:pt x="2719" y="4588"/>
                  </a:lnTo>
                  <a:lnTo>
                    <a:pt x="2578" y="4248"/>
                  </a:lnTo>
                  <a:lnTo>
                    <a:pt x="2436" y="3880"/>
                  </a:lnTo>
                  <a:lnTo>
                    <a:pt x="2295" y="3512"/>
                  </a:lnTo>
                  <a:lnTo>
                    <a:pt x="2181" y="3116"/>
                  </a:lnTo>
                  <a:lnTo>
                    <a:pt x="2096" y="2719"/>
                  </a:lnTo>
                  <a:lnTo>
                    <a:pt x="1927" y="1870"/>
                  </a:lnTo>
                  <a:lnTo>
                    <a:pt x="1842" y="9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01;p24">
              <a:extLst>
                <a:ext uri="{FF2B5EF4-FFF2-40B4-BE49-F238E27FC236}">
                  <a16:creationId xmlns:a16="http://schemas.microsoft.com/office/drawing/2014/main" id="{7320CD05-4BEA-E9BD-BC90-7D1D05923430}"/>
                </a:ext>
              </a:extLst>
            </p:cNvPr>
            <p:cNvSpPr/>
            <p:nvPr/>
          </p:nvSpPr>
          <p:spPr>
            <a:xfrm>
              <a:off x="4236307" y="2494659"/>
              <a:ext cx="274626" cy="564751"/>
            </a:xfrm>
            <a:custGeom>
              <a:avLst/>
              <a:gdLst/>
              <a:ahLst/>
              <a:cxnLst/>
              <a:rect l="l" t="t" r="r" b="b"/>
              <a:pathLst>
                <a:path w="15575" h="32029" extrusionOk="0">
                  <a:moveTo>
                    <a:pt x="13083" y="1"/>
                  </a:moveTo>
                  <a:lnTo>
                    <a:pt x="12403" y="426"/>
                  </a:lnTo>
                  <a:lnTo>
                    <a:pt x="11752" y="850"/>
                  </a:lnTo>
                  <a:lnTo>
                    <a:pt x="11072" y="1332"/>
                  </a:lnTo>
                  <a:lnTo>
                    <a:pt x="10449" y="1841"/>
                  </a:lnTo>
                  <a:lnTo>
                    <a:pt x="9798" y="2380"/>
                  </a:lnTo>
                  <a:lnTo>
                    <a:pt x="9175" y="2946"/>
                  </a:lnTo>
                  <a:lnTo>
                    <a:pt x="8580" y="3541"/>
                  </a:lnTo>
                  <a:lnTo>
                    <a:pt x="7986" y="4135"/>
                  </a:lnTo>
                  <a:lnTo>
                    <a:pt x="7448" y="4730"/>
                  </a:lnTo>
                  <a:lnTo>
                    <a:pt x="6938" y="5296"/>
                  </a:lnTo>
                  <a:lnTo>
                    <a:pt x="6456" y="5919"/>
                  </a:lnTo>
                  <a:lnTo>
                    <a:pt x="5975" y="6542"/>
                  </a:lnTo>
                  <a:lnTo>
                    <a:pt x="5494" y="7194"/>
                  </a:lnTo>
                  <a:lnTo>
                    <a:pt x="5041" y="7845"/>
                  </a:lnTo>
                  <a:lnTo>
                    <a:pt x="4587" y="8496"/>
                  </a:lnTo>
                  <a:lnTo>
                    <a:pt x="4191" y="9176"/>
                  </a:lnTo>
                  <a:lnTo>
                    <a:pt x="3710" y="9997"/>
                  </a:lnTo>
                  <a:lnTo>
                    <a:pt x="3257" y="10790"/>
                  </a:lnTo>
                  <a:lnTo>
                    <a:pt x="2832" y="11639"/>
                  </a:lnTo>
                  <a:lnTo>
                    <a:pt x="2435" y="12461"/>
                  </a:lnTo>
                  <a:lnTo>
                    <a:pt x="2067" y="13310"/>
                  </a:lnTo>
                  <a:lnTo>
                    <a:pt x="1727" y="14160"/>
                  </a:lnTo>
                  <a:lnTo>
                    <a:pt x="1416" y="15037"/>
                  </a:lnTo>
                  <a:lnTo>
                    <a:pt x="1104" y="15887"/>
                  </a:lnTo>
                  <a:lnTo>
                    <a:pt x="850" y="16737"/>
                  </a:lnTo>
                  <a:lnTo>
                    <a:pt x="623" y="17614"/>
                  </a:lnTo>
                  <a:lnTo>
                    <a:pt x="453" y="18464"/>
                  </a:lnTo>
                  <a:lnTo>
                    <a:pt x="283" y="19313"/>
                  </a:lnTo>
                  <a:lnTo>
                    <a:pt x="170" y="20163"/>
                  </a:lnTo>
                  <a:lnTo>
                    <a:pt x="57" y="21012"/>
                  </a:lnTo>
                  <a:lnTo>
                    <a:pt x="28" y="21834"/>
                  </a:lnTo>
                  <a:lnTo>
                    <a:pt x="0" y="22683"/>
                  </a:lnTo>
                  <a:lnTo>
                    <a:pt x="0" y="23306"/>
                  </a:lnTo>
                  <a:lnTo>
                    <a:pt x="57" y="23929"/>
                  </a:lnTo>
                  <a:lnTo>
                    <a:pt x="113" y="24524"/>
                  </a:lnTo>
                  <a:lnTo>
                    <a:pt x="198" y="25119"/>
                  </a:lnTo>
                  <a:lnTo>
                    <a:pt x="312" y="25657"/>
                  </a:lnTo>
                  <a:lnTo>
                    <a:pt x="425" y="26195"/>
                  </a:lnTo>
                  <a:lnTo>
                    <a:pt x="566" y="26704"/>
                  </a:lnTo>
                  <a:lnTo>
                    <a:pt x="736" y="27214"/>
                  </a:lnTo>
                  <a:lnTo>
                    <a:pt x="963" y="27724"/>
                  </a:lnTo>
                  <a:lnTo>
                    <a:pt x="1189" y="28233"/>
                  </a:lnTo>
                  <a:lnTo>
                    <a:pt x="1444" y="28687"/>
                  </a:lnTo>
                  <a:lnTo>
                    <a:pt x="1727" y="29140"/>
                  </a:lnTo>
                  <a:lnTo>
                    <a:pt x="2039" y="29536"/>
                  </a:lnTo>
                  <a:lnTo>
                    <a:pt x="2379" y="29904"/>
                  </a:lnTo>
                  <a:lnTo>
                    <a:pt x="2719" y="30272"/>
                  </a:lnTo>
                  <a:lnTo>
                    <a:pt x="3087" y="30584"/>
                  </a:lnTo>
                  <a:lnTo>
                    <a:pt x="5607" y="32028"/>
                  </a:lnTo>
                  <a:lnTo>
                    <a:pt x="5210" y="31717"/>
                  </a:lnTo>
                  <a:lnTo>
                    <a:pt x="4871" y="31377"/>
                  </a:lnTo>
                  <a:lnTo>
                    <a:pt x="4531" y="30980"/>
                  </a:lnTo>
                  <a:lnTo>
                    <a:pt x="4248" y="30584"/>
                  </a:lnTo>
                  <a:lnTo>
                    <a:pt x="3964" y="30131"/>
                  </a:lnTo>
                  <a:lnTo>
                    <a:pt x="3681" y="29678"/>
                  </a:lnTo>
                  <a:lnTo>
                    <a:pt x="3455" y="29168"/>
                  </a:lnTo>
                  <a:lnTo>
                    <a:pt x="3228" y="28658"/>
                  </a:lnTo>
                  <a:lnTo>
                    <a:pt x="3058" y="28177"/>
                  </a:lnTo>
                  <a:lnTo>
                    <a:pt x="2917" y="27639"/>
                  </a:lnTo>
                  <a:lnTo>
                    <a:pt x="2803" y="27129"/>
                  </a:lnTo>
                  <a:lnTo>
                    <a:pt x="2690" y="26563"/>
                  </a:lnTo>
                  <a:lnTo>
                    <a:pt x="2605" y="25968"/>
                  </a:lnTo>
                  <a:lnTo>
                    <a:pt x="2549" y="25373"/>
                  </a:lnTo>
                  <a:lnTo>
                    <a:pt x="2520" y="24750"/>
                  </a:lnTo>
                  <a:lnTo>
                    <a:pt x="2492" y="24127"/>
                  </a:lnTo>
                  <a:lnTo>
                    <a:pt x="2520" y="23306"/>
                  </a:lnTo>
                  <a:lnTo>
                    <a:pt x="2577" y="22457"/>
                  </a:lnTo>
                  <a:lnTo>
                    <a:pt x="2662" y="21635"/>
                  </a:lnTo>
                  <a:lnTo>
                    <a:pt x="2775" y="20786"/>
                  </a:lnTo>
                  <a:lnTo>
                    <a:pt x="2945" y="19908"/>
                  </a:lnTo>
                  <a:lnTo>
                    <a:pt x="3143" y="19059"/>
                  </a:lnTo>
                  <a:lnTo>
                    <a:pt x="3370" y="18209"/>
                  </a:lnTo>
                  <a:lnTo>
                    <a:pt x="3625" y="17331"/>
                  </a:lnTo>
                  <a:lnTo>
                    <a:pt x="3908" y="16482"/>
                  </a:lnTo>
                  <a:lnTo>
                    <a:pt x="4219" y="15632"/>
                  </a:lnTo>
                  <a:lnTo>
                    <a:pt x="4559" y="14754"/>
                  </a:lnTo>
                  <a:lnTo>
                    <a:pt x="4927" y="13933"/>
                  </a:lnTo>
                  <a:lnTo>
                    <a:pt x="5324" y="13084"/>
                  </a:lnTo>
                  <a:lnTo>
                    <a:pt x="5748" y="12262"/>
                  </a:lnTo>
                  <a:lnTo>
                    <a:pt x="6202" y="11441"/>
                  </a:lnTo>
                  <a:lnTo>
                    <a:pt x="6683" y="10648"/>
                  </a:lnTo>
                  <a:lnTo>
                    <a:pt x="7108" y="9969"/>
                  </a:lnTo>
                  <a:lnTo>
                    <a:pt x="7532" y="9289"/>
                  </a:lnTo>
                  <a:lnTo>
                    <a:pt x="7986" y="8638"/>
                  </a:lnTo>
                  <a:lnTo>
                    <a:pt x="8467" y="7986"/>
                  </a:lnTo>
                  <a:lnTo>
                    <a:pt x="8948" y="7363"/>
                  </a:lnTo>
                  <a:lnTo>
                    <a:pt x="9458" y="6769"/>
                  </a:lnTo>
                  <a:lnTo>
                    <a:pt x="9968" y="6174"/>
                  </a:lnTo>
                  <a:lnTo>
                    <a:pt x="10477" y="5608"/>
                  </a:lnTo>
                  <a:lnTo>
                    <a:pt x="11072" y="4985"/>
                  </a:lnTo>
                  <a:lnTo>
                    <a:pt x="11695" y="4390"/>
                  </a:lnTo>
                  <a:lnTo>
                    <a:pt x="12318" y="3824"/>
                  </a:lnTo>
                  <a:lnTo>
                    <a:pt x="12941" y="3286"/>
                  </a:lnTo>
                  <a:lnTo>
                    <a:pt x="13592" y="2804"/>
                  </a:lnTo>
                  <a:lnTo>
                    <a:pt x="14244" y="2323"/>
                  </a:lnTo>
                  <a:lnTo>
                    <a:pt x="14895" y="1870"/>
                  </a:lnTo>
                  <a:lnTo>
                    <a:pt x="15575" y="1473"/>
                  </a:lnTo>
                  <a:lnTo>
                    <a:pt x="130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02;p24">
              <a:extLst>
                <a:ext uri="{FF2B5EF4-FFF2-40B4-BE49-F238E27FC236}">
                  <a16:creationId xmlns:a16="http://schemas.microsoft.com/office/drawing/2014/main" id="{4969239E-3F20-7BA9-98C0-3CD44D3BF61D}"/>
                </a:ext>
              </a:extLst>
            </p:cNvPr>
            <p:cNvSpPr/>
            <p:nvPr/>
          </p:nvSpPr>
          <p:spPr>
            <a:xfrm>
              <a:off x="2988490" y="3333536"/>
              <a:ext cx="1411058" cy="846342"/>
            </a:xfrm>
            <a:custGeom>
              <a:avLst/>
              <a:gdLst/>
              <a:ahLst/>
              <a:cxnLst/>
              <a:rect l="l" t="t" r="r" b="b"/>
              <a:pathLst>
                <a:path w="80026" h="47999" extrusionOk="0">
                  <a:moveTo>
                    <a:pt x="44629" y="0"/>
                  </a:moveTo>
                  <a:lnTo>
                    <a:pt x="44374" y="29"/>
                  </a:lnTo>
                  <a:lnTo>
                    <a:pt x="44119" y="85"/>
                  </a:lnTo>
                  <a:lnTo>
                    <a:pt x="43893" y="142"/>
                  </a:lnTo>
                  <a:lnTo>
                    <a:pt x="43638" y="284"/>
                  </a:lnTo>
                  <a:lnTo>
                    <a:pt x="964" y="25090"/>
                  </a:lnTo>
                  <a:lnTo>
                    <a:pt x="737" y="25231"/>
                  </a:lnTo>
                  <a:lnTo>
                    <a:pt x="539" y="25430"/>
                  </a:lnTo>
                  <a:lnTo>
                    <a:pt x="369" y="25599"/>
                  </a:lnTo>
                  <a:lnTo>
                    <a:pt x="227" y="25826"/>
                  </a:lnTo>
                  <a:lnTo>
                    <a:pt x="142" y="26053"/>
                  </a:lnTo>
                  <a:lnTo>
                    <a:pt x="57" y="26279"/>
                  </a:lnTo>
                  <a:lnTo>
                    <a:pt x="1" y="26506"/>
                  </a:lnTo>
                  <a:lnTo>
                    <a:pt x="1" y="26760"/>
                  </a:lnTo>
                  <a:lnTo>
                    <a:pt x="1" y="26987"/>
                  </a:lnTo>
                  <a:lnTo>
                    <a:pt x="57" y="27242"/>
                  </a:lnTo>
                  <a:lnTo>
                    <a:pt x="114" y="27468"/>
                  </a:lnTo>
                  <a:lnTo>
                    <a:pt x="227" y="27695"/>
                  </a:lnTo>
                  <a:lnTo>
                    <a:pt x="369" y="27893"/>
                  </a:lnTo>
                  <a:lnTo>
                    <a:pt x="539" y="28091"/>
                  </a:lnTo>
                  <a:lnTo>
                    <a:pt x="737" y="28261"/>
                  </a:lnTo>
                  <a:lnTo>
                    <a:pt x="935" y="28403"/>
                  </a:lnTo>
                  <a:lnTo>
                    <a:pt x="34095" y="47744"/>
                  </a:lnTo>
                  <a:lnTo>
                    <a:pt x="34322" y="47857"/>
                  </a:lnTo>
                  <a:lnTo>
                    <a:pt x="34548" y="47914"/>
                  </a:lnTo>
                  <a:lnTo>
                    <a:pt x="34803" y="47970"/>
                  </a:lnTo>
                  <a:lnTo>
                    <a:pt x="35058" y="47999"/>
                  </a:lnTo>
                  <a:lnTo>
                    <a:pt x="35284" y="47970"/>
                  </a:lnTo>
                  <a:lnTo>
                    <a:pt x="35539" y="47942"/>
                  </a:lnTo>
                  <a:lnTo>
                    <a:pt x="35766" y="47857"/>
                  </a:lnTo>
                  <a:lnTo>
                    <a:pt x="36021" y="47744"/>
                  </a:lnTo>
                  <a:lnTo>
                    <a:pt x="79063" y="23136"/>
                  </a:lnTo>
                  <a:lnTo>
                    <a:pt x="79290" y="22966"/>
                  </a:lnTo>
                  <a:lnTo>
                    <a:pt x="79488" y="22796"/>
                  </a:lnTo>
                  <a:lnTo>
                    <a:pt x="79658" y="22598"/>
                  </a:lnTo>
                  <a:lnTo>
                    <a:pt x="79799" y="22400"/>
                  </a:lnTo>
                  <a:lnTo>
                    <a:pt x="79884" y="22173"/>
                  </a:lnTo>
                  <a:lnTo>
                    <a:pt x="79969" y="21946"/>
                  </a:lnTo>
                  <a:lnTo>
                    <a:pt x="80026" y="21720"/>
                  </a:lnTo>
                  <a:lnTo>
                    <a:pt x="80026" y="21465"/>
                  </a:lnTo>
                  <a:lnTo>
                    <a:pt x="80026" y="21210"/>
                  </a:lnTo>
                  <a:lnTo>
                    <a:pt x="79969" y="20984"/>
                  </a:lnTo>
                  <a:lnTo>
                    <a:pt x="79913" y="20757"/>
                  </a:lnTo>
                  <a:lnTo>
                    <a:pt x="79799" y="20531"/>
                  </a:lnTo>
                  <a:lnTo>
                    <a:pt x="79658" y="20304"/>
                  </a:lnTo>
                  <a:lnTo>
                    <a:pt x="79488" y="20134"/>
                  </a:lnTo>
                  <a:lnTo>
                    <a:pt x="79318" y="19936"/>
                  </a:lnTo>
                  <a:lnTo>
                    <a:pt x="79091" y="19794"/>
                  </a:lnTo>
                  <a:lnTo>
                    <a:pt x="45592" y="284"/>
                  </a:lnTo>
                  <a:lnTo>
                    <a:pt x="45365" y="170"/>
                  </a:lnTo>
                  <a:lnTo>
                    <a:pt x="45110" y="85"/>
                  </a:lnTo>
                  <a:lnTo>
                    <a:pt x="44856" y="29"/>
                  </a:lnTo>
                  <a:lnTo>
                    <a:pt x="44629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03;p24">
              <a:extLst>
                <a:ext uri="{FF2B5EF4-FFF2-40B4-BE49-F238E27FC236}">
                  <a16:creationId xmlns:a16="http://schemas.microsoft.com/office/drawing/2014/main" id="{D25C7ED7-EB51-A438-F063-B6F4A53FC7AA}"/>
                </a:ext>
              </a:extLst>
            </p:cNvPr>
            <p:cNvSpPr/>
            <p:nvPr/>
          </p:nvSpPr>
          <p:spPr>
            <a:xfrm>
              <a:off x="2988490" y="3316556"/>
              <a:ext cx="1411058" cy="845849"/>
            </a:xfrm>
            <a:custGeom>
              <a:avLst/>
              <a:gdLst/>
              <a:ahLst/>
              <a:cxnLst/>
              <a:rect l="l" t="t" r="r" b="b"/>
              <a:pathLst>
                <a:path w="80026" h="47971" extrusionOk="0">
                  <a:moveTo>
                    <a:pt x="44374" y="1"/>
                  </a:moveTo>
                  <a:lnTo>
                    <a:pt x="44119" y="57"/>
                  </a:lnTo>
                  <a:lnTo>
                    <a:pt x="43893" y="142"/>
                  </a:lnTo>
                  <a:lnTo>
                    <a:pt x="43666" y="255"/>
                  </a:lnTo>
                  <a:lnTo>
                    <a:pt x="964" y="25090"/>
                  </a:lnTo>
                  <a:lnTo>
                    <a:pt x="737" y="25232"/>
                  </a:lnTo>
                  <a:lnTo>
                    <a:pt x="539" y="25401"/>
                  </a:lnTo>
                  <a:lnTo>
                    <a:pt x="369" y="25600"/>
                  </a:lnTo>
                  <a:lnTo>
                    <a:pt x="227" y="25798"/>
                  </a:lnTo>
                  <a:lnTo>
                    <a:pt x="142" y="26024"/>
                  </a:lnTo>
                  <a:lnTo>
                    <a:pt x="57" y="26251"/>
                  </a:lnTo>
                  <a:lnTo>
                    <a:pt x="1" y="26506"/>
                  </a:lnTo>
                  <a:lnTo>
                    <a:pt x="1" y="26732"/>
                  </a:lnTo>
                  <a:lnTo>
                    <a:pt x="1" y="26987"/>
                  </a:lnTo>
                  <a:lnTo>
                    <a:pt x="57" y="27214"/>
                  </a:lnTo>
                  <a:lnTo>
                    <a:pt x="142" y="27440"/>
                  </a:lnTo>
                  <a:lnTo>
                    <a:pt x="227" y="27667"/>
                  </a:lnTo>
                  <a:lnTo>
                    <a:pt x="369" y="27893"/>
                  </a:lnTo>
                  <a:lnTo>
                    <a:pt x="539" y="28092"/>
                  </a:lnTo>
                  <a:lnTo>
                    <a:pt x="737" y="28262"/>
                  </a:lnTo>
                  <a:lnTo>
                    <a:pt x="964" y="28403"/>
                  </a:lnTo>
                  <a:lnTo>
                    <a:pt x="34095" y="47716"/>
                  </a:lnTo>
                  <a:lnTo>
                    <a:pt x="34322" y="47829"/>
                  </a:lnTo>
                  <a:lnTo>
                    <a:pt x="34548" y="47914"/>
                  </a:lnTo>
                  <a:lnTo>
                    <a:pt x="34803" y="47971"/>
                  </a:lnTo>
                  <a:lnTo>
                    <a:pt x="35284" y="47971"/>
                  </a:lnTo>
                  <a:lnTo>
                    <a:pt x="35539" y="47914"/>
                  </a:lnTo>
                  <a:lnTo>
                    <a:pt x="35794" y="47829"/>
                  </a:lnTo>
                  <a:lnTo>
                    <a:pt x="36021" y="47716"/>
                  </a:lnTo>
                  <a:lnTo>
                    <a:pt x="79063" y="23108"/>
                  </a:lnTo>
                  <a:lnTo>
                    <a:pt x="79290" y="22966"/>
                  </a:lnTo>
                  <a:lnTo>
                    <a:pt x="79488" y="22796"/>
                  </a:lnTo>
                  <a:lnTo>
                    <a:pt x="79658" y="22598"/>
                  </a:lnTo>
                  <a:lnTo>
                    <a:pt x="79799" y="22400"/>
                  </a:lnTo>
                  <a:lnTo>
                    <a:pt x="79913" y="22173"/>
                  </a:lnTo>
                  <a:lnTo>
                    <a:pt x="79969" y="21947"/>
                  </a:lnTo>
                  <a:lnTo>
                    <a:pt x="80026" y="21692"/>
                  </a:lnTo>
                  <a:lnTo>
                    <a:pt x="80026" y="21465"/>
                  </a:lnTo>
                  <a:lnTo>
                    <a:pt x="80026" y="21210"/>
                  </a:lnTo>
                  <a:lnTo>
                    <a:pt x="79969" y="20984"/>
                  </a:lnTo>
                  <a:lnTo>
                    <a:pt x="79913" y="20729"/>
                  </a:lnTo>
                  <a:lnTo>
                    <a:pt x="79799" y="20531"/>
                  </a:lnTo>
                  <a:lnTo>
                    <a:pt x="79658" y="20304"/>
                  </a:lnTo>
                  <a:lnTo>
                    <a:pt x="79516" y="20106"/>
                  </a:lnTo>
                  <a:lnTo>
                    <a:pt x="79318" y="19936"/>
                  </a:lnTo>
                  <a:lnTo>
                    <a:pt x="79091" y="19795"/>
                  </a:lnTo>
                  <a:lnTo>
                    <a:pt x="45592" y="255"/>
                  </a:lnTo>
                  <a:lnTo>
                    <a:pt x="45365" y="142"/>
                  </a:lnTo>
                  <a:lnTo>
                    <a:pt x="45110" y="57"/>
                  </a:lnTo>
                  <a:lnTo>
                    <a:pt x="44884" y="29"/>
                  </a:lnTo>
                  <a:lnTo>
                    <a:pt x="44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04;p24">
              <a:extLst>
                <a:ext uri="{FF2B5EF4-FFF2-40B4-BE49-F238E27FC236}">
                  <a16:creationId xmlns:a16="http://schemas.microsoft.com/office/drawing/2014/main" id="{1E821BCE-3646-47E2-AD40-D12A81E000A6}"/>
                </a:ext>
              </a:extLst>
            </p:cNvPr>
            <p:cNvSpPr/>
            <p:nvPr/>
          </p:nvSpPr>
          <p:spPr>
            <a:xfrm>
              <a:off x="3656587" y="3705030"/>
              <a:ext cx="456382" cy="273145"/>
            </a:xfrm>
            <a:custGeom>
              <a:avLst/>
              <a:gdLst/>
              <a:ahLst/>
              <a:cxnLst/>
              <a:rect l="l" t="t" r="r" b="b"/>
              <a:pathLst>
                <a:path w="25883" h="15491" extrusionOk="0">
                  <a:moveTo>
                    <a:pt x="14273" y="1"/>
                  </a:moveTo>
                  <a:lnTo>
                    <a:pt x="14103" y="86"/>
                  </a:lnTo>
                  <a:lnTo>
                    <a:pt x="312" y="8099"/>
                  </a:lnTo>
                  <a:lnTo>
                    <a:pt x="170" y="8213"/>
                  </a:lnTo>
                  <a:lnTo>
                    <a:pt x="85" y="8326"/>
                  </a:lnTo>
                  <a:lnTo>
                    <a:pt x="1" y="8468"/>
                  </a:lnTo>
                  <a:lnTo>
                    <a:pt x="1" y="8637"/>
                  </a:lnTo>
                  <a:lnTo>
                    <a:pt x="1" y="8779"/>
                  </a:lnTo>
                  <a:lnTo>
                    <a:pt x="85" y="8949"/>
                  </a:lnTo>
                  <a:lnTo>
                    <a:pt x="170" y="9062"/>
                  </a:lnTo>
                  <a:lnTo>
                    <a:pt x="312" y="9176"/>
                  </a:lnTo>
                  <a:lnTo>
                    <a:pt x="11016" y="15405"/>
                  </a:lnTo>
                  <a:lnTo>
                    <a:pt x="11158" y="15490"/>
                  </a:lnTo>
                  <a:lnTo>
                    <a:pt x="11497" y="15490"/>
                  </a:lnTo>
                  <a:lnTo>
                    <a:pt x="11639" y="15434"/>
                  </a:lnTo>
                  <a:lnTo>
                    <a:pt x="25571" y="7476"/>
                  </a:lnTo>
                  <a:lnTo>
                    <a:pt x="25713" y="7363"/>
                  </a:lnTo>
                  <a:lnTo>
                    <a:pt x="25798" y="7222"/>
                  </a:lnTo>
                  <a:lnTo>
                    <a:pt x="25854" y="7080"/>
                  </a:lnTo>
                  <a:lnTo>
                    <a:pt x="25883" y="6938"/>
                  </a:lnTo>
                  <a:lnTo>
                    <a:pt x="25854" y="6769"/>
                  </a:lnTo>
                  <a:lnTo>
                    <a:pt x="25798" y="6627"/>
                  </a:lnTo>
                  <a:lnTo>
                    <a:pt x="25713" y="6485"/>
                  </a:lnTo>
                  <a:lnTo>
                    <a:pt x="25571" y="6372"/>
                  </a:lnTo>
                  <a:lnTo>
                    <a:pt x="14726" y="86"/>
                  </a:lnTo>
                  <a:lnTo>
                    <a:pt x="14584" y="1"/>
                  </a:lnTo>
                  <a:close/>
                </a:path>
              </a:pathLst>
            </a:custGeom>
            <a:solidFill>
              <a:srgbClr val="DFE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05;p24">
              <a:extLst>
                <a:ext uri="{FF2B5EF4-FFF2-40B4-BE49-F238E27FC236}">
                  <a16:creationId xmlns:a16="http://schemas.microsoft.com/office/drawing/2014/main" id="{6359C49D-13A2-B037-45C2-518920CCA9B2}"/>
                </a:ext>
              </a:extLst>
            </p:cNvPr>
            <p:cNvSpPr/>
            <p:nvPr/>
          </p:nvSpPr>
          <p:spPr>
            <a:xfrm>
              <a:off x="2936067" y="2576054"/>
              <a:ext cx="828869" cy="1193368"/>
            </a:xfrm>
            <a:custGeom>
              <a:avLst/>
              <a:gdLst/>
              <a:ahLst/>
              <a:cxnLst/>
              <a:rect l="l" t="t" r="r" b="b"/>
              <a:pathLst>
                <a:path w="47008" h="67680" extrusionOk="0">
                  <a:moveTo>
                    <a:pt x="44204" y="1"/>
                  </a:moveTo>
                  <a:lnTo>
                    <a:pt x="43977" y="57"/>
                  </a:lnTo>
                  <a:lnTo>
                    <a:pt x="43723" y="142"/>
                  </a:lnTo>
                  <a:lnTo>
                    <a:pt x="43468" y="255"/>
                  </a:lnTo>
                  <a:lnTo>
                    <a:pt x="935" y="25770"/>
                  </a:lnTo>
                  <a:lnTo>
                    <a:pt x="737" y="25911"/>
                  </a:lnTo>
                  <a:lnTo>
                    <a:pt x="539" y="26081"/>
                  </a:lnTo>
                  <a:lnTo>
                    <a:pt x="369" y="26279"/>
                  </a:lnTo>
                  <a:lnTo>
                    <a:pt x="255" y="26478"/>
                  </a:lnTo>
                  <a:lnTo>
                    <a:pt x="142" y="26704"/>
                  </a:lnTo>
                  <a:lnTo>
                    <a:pt x="57" y="26931"/>
                  </a:lnTo>
                  <a:lnTo>
                    <a:pt x="0" y="27185"/>
                  </a:lnTo>
                  <a:lnTo>
                    <a:pt x="0" y="27440"/>
                  </a:lnTo>
                  <a:lnTo>
                    <a:pt x="623" y="65782"/>
                  </a:lnTo>
                  <a:lnTo>
                    <a:pt x="652" y="66066"/>
                  </a:lnTo>
                  <a:lnTo>
                    <a:pt x="708" y="66320"/>
                  </a:lnTo>
                  <a:lnTo>
                    <a:pt x="793" y="66547"/>
                  </a:lnTo>
                  <a:lnTo>
                    <a:pt x="907" y="66773"/>
                  </a:lnTo>
                  <a:lnTo>
                    <a:pt x="1048" y="66972"/>
                  </a:lnTo>
                  <a:lnTo>
                    <a:pt x="1218" y="67142"/>
                  </a:lnTo>
                  <a:lnTo>
                    <a:pt x="1388" y="67311"/>
                  </a:lnTo>
                  <a:lnTo>
                    <a:pt x="1586" y="67453"/>
                  </a:lnTo>
                  <a:lnTo>
                    <a:pt x="1813" y="67538"/>
                  </a:lnTo>
                  <a:lnTo>
                    <a:pt x="2039" y="67623"/>
                  </a:lnTo>
                  <a:lnTo>
                    <a:pt x="2294" y="67680"/>
                  </a:lnTo>
                  <a:lnTo>
                    <a:pt x="2776" y="67680"/>
                  </a:lnTo>
                  <a:lnTo>
                    <a:pt x="3030" y="67623"/>
                  </a:lnTo>
                  <a:lnTo>
                    <a:pt x="3285" y="67538"/>
                  </a:lnTo>
                  <a:lnTo>
                    <a:pt x="3512" y="67425"/>
                  </a:lnTo>
                  <a:lnTo>
                    <a:pt x="46073" y="42335"/>
                  </a:lnTo>
                  <a:lnTo>
                    <a:pt x="46271" y="42194"/>
                  </a:lnTo>
                  <a:lnTo>
                    <a:pt x="46469" y="42024"/>
                  </a:lnTo>
                  <a:lnTo>
                    <a:pt x="46639" y="41826"/>
                  </a:lnTo>
                  <a:lnTo>
                    <a:pt x="46753" y="41627"/>
                  </a:lnTo>
                  <a:lnTo>
                    <a:pt x="46866" y="41401"/>
                  </a:lnTo>
                  <a:lnTo>
                    <a:pt x="46951" y="41146"/>
                  </a:lnTo>
                  <a:lnTo>
                    <a:pt x="47007" y="40920"/>
                  </a:lnTo>
                  <a:lnTo>
                    <a:pt x="47007" y="40665"/>
                  </a:lnTo>
                  <a:lnTo>
                    <a:pt x="46384" y="1898"/>
                  </a:lnTo>
                  <a:lnTo>
                    <a:pt x="46356" y="1615"/>
                  </a:lnTo>
                  <a:lnTo>
                    <a:pt x="46299" y="1360"/>
                  </a:lnTo>
                  <a:lnTo>
                    <a:pt x="46215" y="1133"/>
                  </a:lnTo>
                  <a:lnTo>
                    <a:pt x="46101" y="907"/>
                  </a:lnTo>
                  <a:lnTo>
                    <a:pt x="45960" y="709"/>
                  </a:lnTo>
                  <a:lnTo>
                    <a:pt x="45790" y="510"/>
                  </a:lnTo>
                  <a:lnTo>
                    <a:pt x="45592" y="369"/>
                  </a:lnTo>
                  <a:lnTo>
                    <a:pt x="45393" y="227"/>
                  </a:lnTo>
                  <a:lnTo>
                    <a:pt x="45167" y="142"/>
                  </a:lnTo>
                  <a:lnTo>
                    <a:pt x="44940" y="57"/>
                  </a:lnTo>
                  <a:lnTo>
                    <a:pt x="44714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06;p24">
              <a:extLst>
                <a:ext uri="{FF2B5EF4-FFF2-40B4-BE49-F238E27FC236}">
                  <a16:creationId xmlns:a16="http://schemas.microsoft.com/office/drawing/2014/main" id="{023652CB-0582-D9A1-2BDA-8B0D0A09CE86}"/>
                </a:ext>
              </a:extLst>
            </p:cNvPr>
            <p:cNvSpPr/>
            <p:nvPr/>
          </p:nvSpPr>
          <p:spPr>
            <a:xfrm>
              <a:off x="2936067" y="2576054"/>
              <a:ext cx="828869" cy="1193368"/>
            </a:xfrm>
            <a:custGeom>
              <a:avLst/>
              <a:gdLst/>
              <a:ahLst/>
              <a:cxnLst/>
              <a:rect l="l" t="t" r="r" b="b"/>
              <a:pathLst>
                <a:path w="47008" h="67680" fill="none" extrusionOk="0">
                  <a:moveTo>
                    <a:pt x="46384" y="1898"/>
                  </a:moveTo>
                  <a:lnTo>
                    <a:pt x="47007" y="40665"/>
                  </a:lnTo>
                  <a:lnTo>
                    <a:pt x="47007" y="40665"/>
                  </a:lnTo>
                  <a:lnTo>
                    <a:pt x="47007" y="40920"/>
                  </a:lnTo>
                  <a:lnTo>
                    <a:pt x="46951" y="41146"/>
                  </a:lnTo>
                  <a:lnTo>
                    <a:pt x="46866" y="41401"/>
                  </a:lnTo>
                  <a:lnTo>
                    <a:pt x="46753" y="41627"/>
                  </a:lnTo>
                  <a:lnTo>
                    <a:pt x="46639" y="41826"/>
                  </a:lnTo>
                  <a:lnTo>
                    <a:pt x="46469" y="42024"/>
                  </a:lnTo>
                  <a:lnTo>
                    <a:pt x="46271" y="42194"/>
                  </a:lnTo>
                  <a:lnTo>
                    <a:pt x="46073" y="42335"/>
                  </a:lnTo>
                  <a:lnTo>
                    <a:pt x="3512" y="67425"/>
                  </a:lnTo>
                  <a:lnTo>
                    <a:pt x="3512" y="67425"/>
                  </a:lnTo>
                  <a:lnTo>
                    <a:pt x="3285" y="67538"/>
                  </a:lnTo>
                  <a:lnTo>
                    <a:pt x="3030" y="67623"/>
                  </a:lnTo>
                  <a:lnTo>
                    <a:pt x="2776" y="67680"/>
                  </a:lnTo>
                  <a:lnTo>
                    <a:pt x="2521" y="67680"/>
                  </a:lnTo>
                  <a:lnTo>
                    <a:pt x="2294" y="67680"/>
                  </a:lnTo>
                  <a:lnTo>
                    <a:pt x="2039" y="67623"/>
                  </a:lnTo>
                  <a:lnTo>
                    <a:pt x="1813" y="67538"/>
                  </a:lnTo>
                  <a:lnTo>
                    <a:pt x="1586" y="67453"/>
                  </a:lnTo>
                  <a:lnTo>
                    <a:pt x="1388" y="67311"/>
                  </a:lnTo>
                  <a:lnTo>
                    <a:pt x="1218" y="67142"/>
                  </a:lnTo>
                  <a:lnTo>
                    <a:pt x="1048" y="66972"/>
                  </a:lnTo>
                  <a:lnTo>
                    <a:pt x="907" y="66773"/>
                  </a:lnTo>
                  <a:lnTo>
                    <a:pt x="793" y="66547"/>
                  </a:lnTo>
                  <a:lnTo>
                    <a:pt x="708" y="66320"/>
                  </a:lnTo>
                  <a:lnTo>
                    <a:pt x="652" y="66066"/>
                  </a:lnTo>
                  <a:lnTo>
                    <a:pt x="623" y="65782"/>
                  </a:lnTo>
                  <a:lnTo>
                    <a:pt x="0" y="27440"/>
                  </a:lnTo>
                  <a:lnTo>
                    <a:pt x="0" y="27440"/>
                  </a:lnTo>
                  <a:lnTo>
                    <a:pt x="0" y="27185"/>
                  </a:lnTo>
                  <a:lnTo>
                    <a:pt x="57" y="26931"/>
                  </a:lnTo>
                  <a:lnTo>
                    <a:pt x="142" y="26704"/>
                  </a:lnTo>
                  <a:lnTo>
                    <a:pt x="255" y="26478"/>
                  </a:lnTo>
                  <a:lnTo>
                    <a:pt x="369" y="26279"/>
                  </a:lnTo>
                  <a:lnTo>
                    <a:pt x="539" y="26081"/>
                  </a:lnTo>
                  <a:lnTo>
                    <a:pt x="737" y="25911"/>
                  </a:lnTo>
                  <a:lnTo>
                    <a:pt x="935" y="25770"/>
                  </a:lnTo>
                  <a:lnTo>
                    <a:pt x="43468" y="255"/>
                  </a:lnTo>
                  <a:lnTo>
                    <a:pt x="43468" y="255"/>
                  </a:lnTo>
                  <a:lnTo>
                    <a:pt x="43723" y="142"/>
                  </a:lnTo>
                  <a:lnTo>
                    <a:pt x="43977" y="57"/>
                  </a:lnTo>
                  <a:lnTo>
                    <a:pt x="44204" y="1"/>
                  </a:lnTo>
                  <a:lnTo>
                    <a:pt x="44459" y="1"/>
                  </a:lnTo>
                  <a:lnTo>
                    <a:pt x="44714" y="1"/>
                  </a:lnTo>
                  <a:lnTo>
                    <a:pt x="44940" y="57"/>
                  </a:lnTo>
                  <a:lnTo>
                    <a:pt x="45167" y="142"/>
                  </a:lnTo>
                  <a:lnTo>
                    <a:pt x="45393" y="227"/>
                  </a:lnTo>
                  <a:lnTo>
                    <a:pt x="45592" y="369"/>
                  </a:lnTo>
                  <a:lnTo>
                    <a:pt x="45790" y="510"/>
                  </a:lnTo>
                  <a:lnTo>
                    <a:pt x="45960" y="709"/>
                  </a:lnTo>
                  <a:lnTo>
                    <a:pt x="46101" y="907"/>
                  </a:lnTo>
                  <a:lnTo>
                    <a:pt x="46215" y="1133"/>
                  </a:lnTo>
                  <a:lnTo>
                    <a:pt x="46299" y="1360"/>
                  </a:lnTo>
                  <a:lnTo>
                    <a:pt x="46356" y="1615"/>
                  </a:lnTo>
                  <a:lnTo>
                    <a:pt x="46384" y="18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07;p24">
              <a:extLst>
                <a:ext uri="{FF2B5EF4-FFF2-40B4-BE49-F238E27FC236}">
                  <a16:creationId xmlns:a16="http://schemas.microsoft.com/office/drawing/2014/main" id="{4562066F-0CD0-F1B8-D18E-977B8B32DEEF}"/>
                </a:ext>
              </a:extLst>
            </p:cNvPr>
            <p:cNvSpPr/>
            <p:nvPr/>
          </p:nvSpPr>
          <p:spPr>
            <a:xfrm>
              <a:off x="2951055" y="2584042"/>
              <a:ext cx="828851" cy="1193861"/>
            </a:xfrm>
            <a:custGeom>
              <a:avLst/>
              <a:gdLst/>
              <a:ahLst/>
              <a:cxnLst/>
              <a:rect l="l" t="t" r="r" b="b"/>
              <a:pathLst>
                <a:path w="47007" h="67708" extrusionOk="0">
                  <a:moveTo>
                    <a:pt x="44458" y="1"/>
                  </a:moveTo>
                  <a:lnTo>
                    <a:pt x="44204" y="29"/>
                  </a:lnTo>
                  <a:lnTo>
                    <a:pt x="43977" y="86"/>
                  </a:lnTo>
                  <a:lnTo>
                    <a:pt x="43722" y="171"/>
                  </a:lnTo>
                  <a:lnTo>
                    <a:pt x="43467" y="284"/>
                  </a:lnTo>
                  <a:lnTo>
                    <a:pt x="934" y="25798"/>
                  </a:lnTo>
                  <a:lnTo>
                    <a:pt x="736" y="25940"/>
                  </a:lnTo>
                  <a:lnTo>
                    <a:pt x="538" y="26109"/>
                  </a:lnTo>
                  <a:lnTo>
                    <a:pt x="368" y="26279"/>
                  </a:lnTo>
                  <a:lnTo>
                    <a:pt x="255" y="26506"/>
                  </a:lnTo>
                  <a:lnTo>
                    <a:pt x="142" y="26732"/>
                  </a:lnTo>
                  <a:lnTo>
                    <a:pt x="57" y="26959"/>
                  </a:lnTo>
                  <a:lnTo>
                    <a:pt x="0" y="27214"/>
                  </a:lnTo>
                  <a:lnTo>
                    <a:pt x="0" y="27469"/>
                  </a:lnTo>
                  <a:lnTo>
                    <a:pt x="623" y="65811"/>
                  </a:lnTo>
                  <a:lnTo>
                    <a:pt x="651" y="66094"/>
                  </a:lnTo>
                  <a:lnTo>
                    <a:pt x="708" y="66349"/>
                  </a:lnTo>
                  <a:lnTo>
                    <a:pt x="793" y="66575"/>
                  </a:lnTo>
                  <a:lnTo>
                    <a:pt x="906" y="66802"/>
                  </a:lnTo>
                  <a:lnTo>
                    <a:pt x="1048" y="67000"/>
                  </a:lnTo>
                  <a:lnTo>
                    <a:pt x="1218" y="67170"/>
                  </a:lnTo>
                  <a:lnTo>
                    <a:pt x="1388" y="67340"/>
                  </a:lnTo>
                  <a:lnTo>
                    <a:pt x="1614" y="67453"/>
                  </a:lnTo>
                  <a:lnTo>
                    <a:pt x="1812" y="67566"/>
                  </a:lnTo>
                  <a:lnTo>
                    <a:pt x="2039" y="67651"/>
                  </a:lnTo>
                  <a:lnTo>
                    <a:pt x="2294" y="67680"/>
                  </a:lnTo>
                  <a:lnTo>
                    <a:pt x="2520" y="67708"/>
                  </a:lnTo>
                  <a:lnTo>
                    <a:pt x="2775" y="67708"/>
                  </a:lnTo>
                  <a:lnTo>
                    <a:pt x="3030" y="67651"/>
                  </a:lnTo>
                  <a:lnTo>
                    <a:pt x="3285" y="67566"/>
                  </a:lnTo>
                  <a:lnTo>
                    <a:pt x="3511" y="67453"/>
                  </a:lnTo>
                  <a:lnTo>
                    <a:pt x="46072" y="42364"/>
                  </a:lnTo>
                  <a:lnTo>
                    <a:pt x="46271" y="42222"/>
                  </a:lnTo>
                  <a:lnTo>
                    <a:pt x="46469" y="42052"/>
                  </a:lnTo>
                  <a:lnTo>
                    <a:pt x="46639" y="41854"/>
                  </a:lnTo>
                  <a:lnTo>
                    <a:pt x="46780" y="41656"/>
                  </a:lnTo>
                  <a:lnTo>
                    <a:pt x="46865" y="41429"/>
                  </a:lnTo>
                  <a:lnTo>
                    <a:pt x="46950" y="41174"/>
                  </a:lnTo>
                  <a:lnTo>
                    <a:pt x="47007" y="40920"/>
                  </a:lnTo>
                  <a:lnTo>
                    <a:pt x="47007" y="40665"/>
                  </a:lnTo>
                  <a:lnTo>
                    <a:pt x="46384" y="1898"/>
                  </a:lnTo>
                  <a:lnTo>
                    <a:pt x="46356" y="1643"/>
                  </a:lnTo>
                  <a:lnTo>
                    <a:pt x="46299" y="1388"/>
                  </a:lnTo>
                  <a:lnTo>
                    <a:pt x="46214" y="1133"/>
                  </a:lnTo>
                  <a:lnTo>
                    <a:pt x="46101" y="935"/>
                  </a:lnTo>
                  <a:lnTo>
                    <a:pt x="45959" y="709"/>
                  </a:lnTo>
                  <a:lnTo>
                    <a:pt x="45789" y="539"/>
                  </a:lnTo>
                  <a:lnTo>
                    <a:pt x="45591" y="397"/>
                  </a:lnTo>
                  <a:lnTo>
                    <a:pt x="45393" y="256"/>
                  </a:lnTo>
                  <a:lnTo>
                    <a:pt x="45166" y="142"/>
                  </a:lnTo>
                  <a:lnTo>
                    <a:pt x="44940" y="86"/>
                  </a:lnTo>
                  <a:lnTo>
                    <a:pt x="44713" y="29"/>
                  </a:lnTo>
                  <a:lnTo>
                    <a:pt x="444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08;p24">
              <a:extLst>
                <a:ext uri="{FF2B5EF4-FFF2-40B4-BE49-F238E27FC236}">
                  <a16:creationId xmlns:a16="http://schemas.microsoft.com/office/drawing/2014/main" id="{101E6B1F-D7A5-4FE4-4608-0D959CE0AE47}"/>
                </a:ext>
              </a:extLst>
            </p:cNvPr>
            <p:cNvSpPr/>
            <p:nvPr/>
          </p:nvSpPr>
          <p:spPr>
            <a:xfrm>
              <a:off x="2951055" y="2584042"/>
              <a:ext cx="828851" cy="1193861"/>
            </a:xfrm>
            <a:custGeom>
              <a:avLst/>
              <a:gdLst/>
              <a:ahLst/>
              <a:cxnLst/>
              <a:rect l="l" t="t" r="r" b="b"/>
              <a:pathLst>
                <a:path w="47007" h="67708" fill="none" extrusionOk="0">
                  <a:moveTo>
                    <a:pt x="46384" y="1898"/>
                  </a:moveTo>
                  <a:lnTo>
                    <a:pt x="47007" y="40665"/>
                  </a:lnTo>
                  <a:lnTo>
                    <a:pt x="47007" y="40665"/>
                  </a:lnTo>
                  <a:lnTo>
                    <a:pt x="47007" y="40920"/>
                  </a:lnTo>
                  <a:lnTo>
                    <a:pt x="46950" y="41174"/>
                  </a:lnTo>
                  <a:lnTo>
                    <a:pt x="46865" y="41429"/>
                  </a:lnTo>
                  <a:lnTo>
                    <a:pt x="46780" y="41656"/>
                  </a:lnTo>
                  <a:lnTo>
                    <a:pt x="46639" y="41854"/>
                  </a:lnTo>
                  <a:lnTo>
                    <a:pt x="46469" y="42052"/>
                  </a:lnTo>
                  <a:lnTo>
                    <a:pt x="46271" y="42222"/>
                  </a:lnTo>
                  <a:lnTo>
                    <a:pt x="46072" y="42364"/>
                  </a:lnTo>
                  <a:lnTo>
                    <a:pt x="3511" y="67453"/>
                  </a:lnTo>
                  <a:lnTo>
                    <a:pt x="3511" y="67453"/>
                  </a:lnTo>
                  <a:lnTo>
                    <a:pt x="3285" y="67566"/>
                  </a:lnTo>
                  <a:lnTo>
                    <a:pt x="3030" y="67651"/>
                  </a:lnTo>
                  <a:lnTo>
                    <a:pt x="2775" y="67708"/>
                  </a:lnTo>
                  <a:lnTo>
                    <a:pt x="2520" y="67708"/>
                  </a:lnTo>
                  <a:lnTo>
                    <a:pt x="2294" y="67680"/>
                  </a:lnTo>
                  <a:lnTo>
                    <a:pt x="2039" y="67651"/>
                  </a:lnTo>
                  <a:lnTo>
                    <a:pt x="1812" y="67566"/>
                  </a:lnTo>
                  <a:lnTo>
                    <a:pt x="1614" y="67453"/>
                  </a:lnTo>
                  <a:lnTo>
                    <a:pt x="1388" y="67340"/>
                  </a:lnTo>
                  <a:lnTo>
                    <a:pt x="1218" y="67170"/>
                  </a:lnTo>
                  <a:lnTo>
                    <a:pt x="1048" y="67000"/>
                  </a:lnTo>
                  <a:lnTo>
                    <a:pt x="906" y="66802"/>
                  </a:lnTo>
                  <a:lnTo>
                    <a:pt x="793" y="66575"/>
                  </a:lnTo>
                  <a:lnTo>
                    <a:pt x="708" y="66349"/>
                  </a:lnTo>
                  <a:lnTo>
                    <a:pt x="651" y="66094"/>
                  </a:lnTo>
                  <a:lnTo>
                    <a:pt x="623" y="65811"/>
                  </a:lnTo>
                  <a:lnTo>
                    <a:pt x="0" y="27469"/>
                  </a:lnTo>
                  <a:lnTo>
                    <a:pt x="0" y="27469"/>
                  </a:lnTo>
                  <a:lnTo>
                    <a:pt x="0" y="27214"/>
                  </a:lnTo>
                  <a:lnTo>
                    <a:pt x="57" y="26959"/>
                  </a:lnTo>
                  <a:lnTo>
                    <a:pt x="142" y="26732"/>
                  </a:lnTo>
                  <a:lnTo>
                    <a:pt x="255" y="26506"/>
                  </a:lnTo>
                  <a:lnTo>
                    <a:pt x="368" y="26279"/>
                  </a:lnTo>
                  <a:lnTo>
                    <a:pt x="538" y="26109"/>
                  </a:lnTo>
                  <a:lnTo>
                    <a:pt x="736" y="25940"/>
                  </a:lnTo>
                  <a:lnTo>
                    <a:pt x="934" y="25798"/>
                  </a:lnTo>
                  <a:lnTo>
                    <a:pt x="43467" y="284"/>
                  </a:lnTo>
                  <a:lnTo>
                    <a:pt x="43467" y="284"/>
                  </a:lnTo>
                  <a:lnTo>
                    <a:pt x="43722" y="171"/>
                  </a:lnTo>
                  <a:lnTo>
                    <a:pt x="43977" y="86"/>
                  </a:lnTo>
                  <a:lnTo>
                    <a:pt x="44204" y="29"/>
                  </a:lnTo>
                  <a:lnTo>
                    <a:pt x="44458" y="1"/>
                  </a:lnTo>
                  <a:lnTo>
                    <a:pt x="44713" y="29"/>
                  </a:lnTo>
                  <a:lnTo>
                    <a:pt x="44940" y="86"/>
                  </a:lnTo>
                  <a:lnTo>
                    <a:pt x="45166" y="142"/>
                  </a:lnTo>
                  <a:lnTo>
                    <a:pt x="45393" y="256"/>
                  </a:lnTo>
                  <a:lnTo>
                    <a:pt x="45591" y="397"/>
                  </a:lnTo>
                  <a:lnTo>
                    <a:pt x="45789" y="539"/>
                  </a:lnTo>
                  <a:lnTo>
                    <a:pt x="45959" y="709"/>
                  </a:lnTo>
                  <a:lnTo>
                    <a:pt x="46101" y="935"/>
                  </a:lnTo>
                  <a:lnTo>
                    <a:pt x="46214" y="1133"/>
                  </a:lnTo>
                  <a:lnTo>
                    <a:pt x="46299" y="1388"/>
                  </a:lnTo>
                  <a:lnTo>
                    <a:pt x="46356" y="1643"/>
                  </a:lnTo>
                  <a:lnTo>
                    <a:pt x="46384" y="18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09;p24">
              <a:extLst>
                <a:ext uri="{FF2B5EF4-FFF2-40B4-BE49-F238E27FC236}">
                  <a16:creationId xmlns:a16="http://schemas.microsoft.com/office/drawing/2014/main" id="{74A72002-73FE-327D-2B99-7A4EFF113C9A}"/>
                </a:ext>
              </a:extLst>
            </p:cNvPr>
            <p:cNvSpPr/>
            <p:nvPr/>
          </p:nvSpPr>
          <p:spPr>
            <a:xfrm>
              <a:off x="3025942" y="2660940"/>
              <a:ext cx="710026" cy="1023108"/>
            </a:xfrm>
            <a:custGeom>
              <a:avLst/>
              <a:gdLst/>
              <a:ahLst/>
              <a:cxnLst/>
              <a:rect l="l" t="t" r="r" b="b"/>
              <a:pathLst>
                <a:path w="40268" h="58024" extrusionOk="0">
                  <a:moveTo>
                    <a:pt x="38088" y="1"/>
                  </a:moveTo>
                  <a:lnTo>
                    <a:pt x="37889" y="29"/>
                  </a:lnTo>
                  <a:lnTo>
                    <a:pt x="37663" y="57"/>
                  </a:lnTo>
                  <a:lnTo>
                    <a:pt x="37465" y="142"/>
                  </a:lnTo>
                  <a:lnTo>
                    <a:pt x="37238" y="255"/>
                  </a:lnTo>
                  <a:lnTo>
                    <a:pt x="794" y="22088"/>
                  </a:lnTo>
                  <a:lnTo>
                    <a:pt x="624" y="22230"/>
                  </a:lnTo>
                  <a:lnTo>
                    <a:pt x="454" y="22371"/>
                  </a:lnTo>
                  <a:lnTo>
                    <a:pt x="312" y="22513"/>
                  </a:lnTo>
                  <a:lnTo>
                    <a:pt x="199" y="22711"/>
                  </a:lnTo>
                  <a:lnTo>
                    <a:pt x="114" y="22910"/>
                  </a:lnTo>
                  <a:lnTo>
                    <a:pt x="57" y="23108"/>
                  </a:lnTo>
                  <a:lnTo>
                    <a:pt x="1" y="23306"/>
                  </a:lnTo>
                  <a:lnTo>
                    <a:pt x="1" y="23533"/>
                  </a:lnTo>
                  <a:lnTo>
                    <a:pt x="539" y="56381"/>
                  </a:lnTo>
                  <a:lnTo>
                    <a:pt x="539" y="56636"/>
                  </a:lnTo>
                  <a:lnTo>
                    <a:pt x="595" y="56834"/>
                  </a:lnTo>
                  <a:lnTo>
                    <a:pt x="680" y="57032"/>
                  </a:lnTo>
                  <a:lnTo>
                    <a:pt x="765" y="57230"/>
                  </a:lnTo>
                  <a:lnTo>
                    <a:pt x="907" y="57400"/>
                  </a:lnTo>
                  <a:lnTo>
                    <a:pt x="1048" y="57542"/>
                  </a:lnTo>
                  <a:lnTo>
                    <a:pt x="1190" y="57683"/>
                  </a:lnTo>
                  <a:lnTo>
                    <a:pt x="1360" y="57797"/>
                  </a:lnTo>
                  <a:lnTo>
                    <a:pt x="1558" y="57882"/>
                  </a:lnTo>
                  <a:lnTo>
                    <a:pt x="1756" y="57967"/>
                  </a:lnTo>
                  <a:lnTo>
                    <a:pt x="1955" y="57995"/>
                  </a:lnTo>
                  <a:lnTo>
                    <a:pt x="2181" y="58023"/>
                  </a:lnTo>
                  <a:lnTo>
                    <a:pt x="2379" y="57995"/>
                  </a:lnTo>
                  <a:lnTo>
                    <a:pt x="2606" y="57967"/>
                  </a:lnTo>
                  <a:lnTo>
                    <a:pt x="2804" y="57882"/>
                  </a:lnTo>
                  <a:lnTo>
                    <a:pt x="3002" y="57797"/>
                  </a:lnTo>
                  <a:lnTo>
                    <a:pt x="39475" y="36304"/>
                  </a:lnTo>
                  <a:lnTo>
                    <a:pt x="39645" y="36162"/>
                  </a:lnTo>
                  <a:lnTo>
                    <a:pt x="39815" y="36021"/>
                  </a:lnTo>
                  <a:lnTo>
                    <a:pt x="39957" y="35851"/>
                  </a:lnTo>
                  <a:lnTo>
                    <a:pt x="40070" y="35681"/>
                  </a:lnTo>
                  <a:lnTo>
                    <a:pt x="40155" y="35483"/>
                  </a:lnTo>
                  <a:lnTo>
                    <a:pt x="40240" y="35284"/>
                  </a:lnTo>
                  <a:lnTo>
                    <a:pt x="40268" y="35058"/>
                  </a:lnTo>
                  <a:lnTo>
                    <a:pt x="40268" y="34860"/>
                  </a:lnTo>
                  <a:lnTo>
                    <a:pt x="39758" y="1643"/>
                  </a:lnTo>
                  <a:lnTo>
                    <a:pt x="39730" y="1416"/>
                  </a:lnTo>
                  <a:lnTo>
                    <a:pt x="39673" y="1190"/>
                  </a:lnTo>
                  <a:lnTo>
                    <a:pt x="39588" y="992"/>
                  </a:lnTo>
                  <a:lnTo>
                    <a:pt x="39503" y="793"/>
                  </a:lnTo>
                  <a:lnTo>
                    <a:pt x="39390" y="624"/>
                  </a:lnTo>
                  <a:lnTo>
                    <a:pt x="39249" y="454"/>
                  </a:lnTo>
                  <a:lnTo>
                    <a:pt x="39079" y="340"/>
                  </a:lnTo>
                  <a:lnTo>
                    <a:pt x="38909" y="227"/>
                  </a:lnTo>
                  <a:lnTo>
                    <a:pt x="38711" y="142"/>
                  </a:lnTo>
                  <a:lnTo>
                    <a:pt x="38512" y="57"/>
                  </a:lnTo>
                  <a:lnTo>
                    <a:pt x="38314" y="29"/>
                  </a:lnTo>
                  <a:lnTo>
                    <a:pt x="38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10;p24">
              <a:extLst>
                <a:ext uri="{FF2B5EF4-FFF2-40B4-BE49-F238E27FC236}">
                  <a16:creationId xmlns:a16="http://schemas.microsoft.com/office/drawing/2014/main" id="{F2CB396B-D231-26A3-E71E-2989BB682826}"/>
                </a:ext>
              </a:extLst>
            </p:cNvPr>
            <p:cNvSpPr/>
            <p:nvPr/>
          </p:nvSpPr>
          <p:spPr>
            <a:xfrm>
              <a:off x="3025942" y="2660940"/>
              <a:ext cx="710026" cy="1023108"/>
            </a:xfrm>
            <a:custGeom>
              <a:avLst/>
              <a:gdLst/>
              <a:ahLst/>
              <a:cxnLst/>
              <a:rect l="l" t="t" r="r" b="b"/>
              <a:pathLst>
                <a:path w="40268" h="58024" fill="none" extrusionOk="0">
                  <a:moveTo>
                    <a:pt x="39758" y="1643"/>
                  </a:moveTo>
                  <a:lnTo>
                    <a:pt x="40268" y="34860"/>
                  </a:lnTo>
                  <a:lnTo>
                    <a:pt x="40268" y="34860"/>
                  </a:lnTo>
                  <a:lnTo>
                    <a:pt x="40268" y="35058"/>
                  </a:lnTo>
                  <a:lnTo>
                    <a:pt x="40240" y="35284"/>
                  </a:lnTo>
                  <a:lnTo>
                    <a:pt x="40155" y="35483"/>
                  </a:lnTo>
                  <a:lnTo>
                    <a:pt x="40070" y="35681"/>
                  </a:lnTo>
                  <a:lnTo>
                    <a:pt x="39957" y="35851"/>
                  </a:lnTo>
                  <a:lnTo>
                    <a:pt x="39815" y="36021"/>
                  </a:lnTo>
                  <a:lnTo>
                    <a:pt x="39645" y="36162"/>
                  </a:lnTo>
                  <a:lnTo>
                    <a:pt x="39475" y="36304"/>
                  </a:lnTo>
                  <a:lnTo>
                    <a:pt x="3002" y="57797"/>
                  </a:lnTo>
                  <a:lnTo>
                    <a:pt x="3002" y="57797"/>
                  </a:lnTo>
                  <a:lnTo>
                    <a:pt x="2804" y="57882"/>
                  </a:lnTo>
                  <a:lnTo>
                    <a:pt x="2606" y="57967"/>
                  </a:lnTo>
                  <a:lnTo>
                    <a:pt x="2379" y="57995"/>
                  </a:lnTo>
                  <a:lnTo>
                    <a:pt x="2181" y="58023"/>
                  </a:lnTo>
                  <a:lnTo>
                    <a:pt x="1955" y="57995"/>
                  </a:lnTo>
                  <a:lnTo>
                    <a:pt x="1756" y="57967"/>
                  </a:lnTo>
                  <a:lnTo>
                    <a:pt x="1558" y="57882"/>
                  </a:lnTo>
                  <a:lnTo>
                    <a:pt x="1360" y="57797"/>
                  </a:lnTo>
                  <a:lnTo>
                    <a:pt x="1190" y="57683"/>
                  </a:lnTo>
                  <a:lnTo>
                    <a:pt x="1048" y="57542"/>
                  </a:lnTo>
                  <a:lnTo>
                    <a:pt x="907" y="57400"/>
                  </a:lnTo>
                  <a:lnTo>
                    <a:pt x="765" y="57230"/>
                  </a:lnTo>
                  <a:lnTo>
                    <a:pt x="680" y="57032"/>
                  </a:lnTo>
                  <a:lnTo>
                    <a:pt x="595" y="56834"/>
                  </a:lnTo>
                  <a:lnTo>
                    <a:pt x="539" y="56636"/>
                  </a:lnTo>
                  <a:lnTo>
                    <a:pt x="539" y="56381"/>
                  </a:lnTo>
                  <a:lnTo>
                    <a:pt x="1" y="23533"/>
                  </a:lnTo>
                  <a:lnTo>
                    <a:pt x="1" y="23533"/>
                  </a:lnTo>
                  <a:lnTo>
                    <a:pt x="1" y="23306"/>
                  </a:lnTo>
                  <a:lnTo>
                    <a:pt x="57" y="23108"/>
                  </a:lnTo>
                  <a:lnTo>
                    <a:pt x="114" y="22910"/>
                  </a:lnTo>
                  <a:lnTo>
                    <a:pt x="199" y="22711"/>
                  </a:lnTo>
                  <a:lnTo>
                    <a:pt x="312" y="22513"/>
                  </a:lnTo>
                  <a:lnTo>
                    <a:pt x="454" y="22371"/>
                  </a:lnTo>
                  <a:lnTo>
                    <a:pt x="624" y="22230"/>
                  </a:lnTo>
                  <a:lnTo>
                    <a:pt x="794" y="22088"/>
                  </a:lnTo>
                  <a:lnTo>
                    <a:pt x="37238" y="255"/>
                  </a:lnTo>
                  <a:lnTo>
                    <a:pt x="37238" y="255"/>
                  </a:lnTo>
                  <a:lnTo>
                    <a:pt x="37465" y="142"/>
                  </a:lnTo>
                  <a:lnTo>
                    <a:pt x="37663" y="57"/>
                  </a:lnTo>
                  <a:lnTo>
                    <a:pt x="37889" y="29"/>
                  </a:lnTo>
                  <a:lnTo>
                    <a:pt x="38088" y="1"/>
                  </a:lnTo>
                  <a:lnTo>
                    <a:pt x="38314" y="29"/>
                  </a:lnTo>
                  <a:lnTo>
                    <a:pt x="38512" y="57"/>
                  </a:lnTo>
                  <a:lnTo>
                    <a:pt x="38711" y="142"/>
                  </a:lnTo>
                  <a:lnTo>
                    <a:pt x="38909" y="227"/>
                  </a:lnTo>
                  <a:lnTo>
                    <a:pt x="39079" y="340"/>
                  </a:lnTo>
                  <a:lnTo>
                    <a:pt x="39249" y="454"/>
                  </a:lnTo>
                  <a:lnTo>
                    <a:pt x="39390" y="624"/>
                  </a:lnTo>
                  <a:lnTo>
                    <a:pt x="39503" y="793"/>
                  </a:lnTo>
                  <a:lnTo>
                    <a:pt x="39588" y="992"/>
                  </a:lnTo>
                  <a:lnTo>
                    <a:pt x="39673" y="1190"/>
                  </a:lnTo>
                  <a:lnTo>
                    <a:pt x="39730" y="1416"/>
                  </a:lnTo>
                  <a:lnTo>
                    <a:pt x="39758" y="16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11;p24">
              <a:extLst>
                <a:ext uri="{FF2B5EF4-FFF2-40B4-BE49-F238E27FC236}">
                  <a16:creationId xmlns:a16="http://schemas.microsoft.com/office/drawing/2014/main" id="{028DBBDC-57FA-D150-D725-8DAC8476F9F6}"/>
                </a:ext>
              </a:extLst>
            </p:cNvPr>
            <p:cNvSpPr/>
            <p:nvPr/>
          </p:nvSpPr>
          <p:spPr>
            <a:xfrm>
              <a:off x="3852313" y="3512794"/>
              <a:ext cx="217726" cy="133337"/>
            </a:xfrm>
            <a:custGeom>
              <a:avLst/>
              <a:gdLst/>
              <a:ahLst/>
              <a:cxnLst/>
              <a:rect l="l" t="t" r="r" b="b"/>
              <a:pathLst>
                <a:path w="12348" h="7562" extrusionOk="0">
                  <a:moveTo>
                    <a:pt x="11271" y="0"/>
                  </a:moveTo>
                  <a:lnTo>
                    <a:pt x="11073" y="57"/>
                  </a:lnTo>
                  <a:lnTo>
                    <a:pt x="10903" y="142"/>
                  </a:lnTo>
                  <a:lnTo>
                    <a:pt x="1" y="6428"/>
                  </a:lnTo>
                  <a:lnTo>
                    <a:pt x="1955" y="7561"/>
                  </a:lnTo>
                  <a:lnTo>
                    <a:pt x="11866" y="1813"/>
                  </a:lnTo>
                  <a:lnTo>
                    <a:pt x="12036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48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12;p24">
              <a:extLst>
                <a:ext uri="{FF2B5EF4-FFF2-40B4-BE49-F238E27FC236}">
                  <a16:creationId xmlns:a16="http://schemas.microsoft.com/office/drawing/2014/main" id="{3F948519-7B96-8277-9FE7-BE503EC382B8}"/>
                </a:ext>
              </a:extLst>
            </p:cNvPr>
            <p:cNvSpPr/>
            <p:nvPr/>
          </p:nvSpPr>
          <p:spPr>
            <a:xfrm>
              <a:off x="3852313" y="3512794"/>
              <a:ext cx="217726" cy="133337"/>
            </a:xfrm>
            <a:custGeom>
              <a:avLst/>
              <a:gdLst/>
              <a:ahLst/>
              <a:cxnLst/>
              <a:rect l="l" t="t" r="r" b="b"/>
              <a:pathLst>
                <a:path w="12348" h="7562" fill="none" extrusionOk="0">
                  <a:moveTo>
                    <a:pt x="1955" y="7561"/>
                  </a:moveTo>
                  <a:lnTo>
                    <a:pt x="11866" y="1813"/>
                  </a:lnTo>
                  <a:lnTo>
                    <a:pt x="11866" y="1813"/>
                  </a:lnTo>
                  <a:lnTo>
                    <a:pt x="12036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48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lnTo>
                    <a:pt x="11271" y="0"/>
                  </a:lnTo>
                  <a:lnTo>
                    <a:pt x="11073" y="57"/>
                  </a:lnTo>
                  <a:lnTo>
                    <a:pt x="10903" y="142"/>
                  </a:lnTo>
                  <a:lnTo>
                    <a:pt x="1" y="6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13;p24">
              <a:extLst>
                <a:ext uri="{FF2B5EF4-FFF2-40B4-BE49-F238E27FC236}">
                  <a16:creationId xmlns:a16="http://schemas.microsoft.com/office/drawing/2014/main" id="{1D66B517-DEE1-B29E-E739-6A730847DCB7}"/>
                </a:ext>
              </a:extLst>
            </p:cNvPr>
            <p:cNvSpPr/>
            <p:nvPr/>
          </p:nvSpPr>
          <p:spPr>
            <a:xfrm>
              <a:off x="3322547" y="3632135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extrusionOk="0">
                  <a:moveTo>
                    <a:pt x="29450" y="0"/>
                  </a:moveTo>
                  <a:lnTo>
                    <a:pt x="482" y="16736"/>
                  </a:lnTo>
                  <a:lnTo>
                    <a:pt x="312" y="16849"/>
                  </a:lnTo>
                  <a:lnTo>
                    <a:pt x="170" y="16991"/>
                  </a:lnTo>
                  <a:lnTo>
                    <a:pt x="85" y="17161"/>
                  </a:lnTo>
                  <a:lnTo>
                    <a:pt x="28" y="17331"/>
                  </a:lnTo>
                  <a:lnTo>
                    <a:pt x="0" y="17501"/>
                  </a:lnTo>
                  <a:lnTo>
                    <a:pt x="0" y="17699"/>
                  </a:lnTo>
                  <a:lnTo>
                    <a:pt x="28" y="17869"/>
                  </a:lnTo>
                  <a:lnTo>
                    <a:pt x="113" y="18067"/>
                  </a:lnTo>
                  <a:lnTo>
                    <a:pt x="227" y="18208"/>
                  </a:lnTo>
                  <a:lnTo>
                    <a:pt x="368" y="18350"/>
                  </a:lnTo>
                  <a:lnTo>
                    <a:pt x="538" y="18463"/>
                  </a:lnTo>
                  <a:lnTo>
                    <a:pt x="708" y="18520"/>
                  </a:lnTo>
                  <a:lnTo>
                    <a:pt x="878" y="18548"/>
                  </a:lnTo>
                  <a:lnTo>
                    <a:pt x="1076" y="18548"/>
                  </a:lnTo>
                  <a:lnTo>
                    <a:pt x="1274" y="18492"/>
                  </a:lnTo>
                  <a:lnTo>
                    <a:pt x="1444" y="18407"/>
                  </a:lnTo>
                  <a:lnTo>
                    <a:pt x="31404" y="1105"/>
                  </a:lnTo>
                  <a:lnTo>
                    <a:pt x="29450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14;p24">
              <a:extLst>
                <a:ext uri="{FF2B5EF4-FFF2-40B4-BE49-F238E27FC236}">
                  <a16:creationId xmlns:a16="http://schemas.microsoft.com/office/drawing/2014/main" id="{6BAF2790-3599-3D99-3B31-50AB0C5E63FF}"/>
                </a:ext>
              </a:extLst>
            </p:cNvPr>
            <p:cNvSpPr/>
            <p:nvPr/>
          </p:nvSpPr>
          <p:spPr>
            <a:xfrm>
              <a:off x="3322547" y="3632135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fill="none" extrusionOk="0">
                  <a:moveTo>
                    <a:pt x="29450" y="0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12" y="16849"/>
                  </a:lnTo>
                  <a:lnTo>
                    <a:pt x="170" y="16991"/>
                  </a:lnTo>
                  <a:lnTo>
                    <a:pt x="85" y="17161"/>
                  </a:lnTo>
                  <a:lnTo>
                    <a:pt x="28" y="17331"/>
                  </a:lnTo>
                  <a:lnTo>
                    <a:pt x="0" y="17501"/>
                  </a:lnTo>
                  <a:lnTo>
                    <a:pt x="0" y="17699"/>
                  </a:lnTo>
                  <a:lnTo>
                    <a:pt x="28" y="17869"/>
                  </a:lnTo>
                  <a:lnTo>
                    <a:pt x="113" y="18067"/>
                  </a:lnTo>
                  <a:lnTo>
                    <a:pt x="113" y="18067"/>
                  </a:lnTo>
                  <a:lnTo>
                    <a:pt x="227" y="18208"/>
                  </a:lnTo>
                  <a:lnTo>
                    <a:pt x="368" y="18350"/>
                  </a:lnTo>
                  <a:lnTo>
                    <a:pt x="538" y="18463"/>
                  </a:lnTo>
                  <a:lnTo>
                    <a:pt x="708" y="18520"/>
                  </a:lnTo>
                  <a:lnTo>
                    <a:pt x="878" y="18548"/>
                  </a:lnTo>
                  <a:lnTo>
                    <a:pt x="1076" y="18548"/>
                  </a:lnTo>
                  <a:lnTo>
                    <a:pt x="1274" y="18492"/>
                  </a:lnTo>
                  <a:lnTo>
                    <a:pt x="1444" y="18407"/>
                  </a:lnTo>
                  <a:lnTo>
                    <a:pt x="31404" y="11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15;p24">
              <a:extLst>
                <a:ext uri="{FF2B5EF4-FFF2-40B4-BE49-F238E27FC236}">
                  <a16:creationId xmlns:a16="http://schemas.microsoft.com/office/drawing/2014/main" id="{EEF0174B-3B8C-B3E2-5AD9-36845B844444}"/>
                </a:ext>
              </a:extLst>
            </p:cNvPr>
            <p:cNvSpPr/>
            <p:nvPr/>
          </p:nvSpPr>
          <p:spPr>
            <a:xfrm>
              <a:off x="3810382" y="3479838"/>
              <a:ext cx="218202" cy="132826"/>
            </a:xfrm>
            <a:custGeom>
              <a:avLst/>
              <a:gdLst/>
              <a:ahLst/>
              <a:cxnLst/>
              <a:rect l="l" t="t" r="r" b="b"/>
              <a:pathLst>
                <a:path w="12375" h="7533" extrusionOk="0">
                  <a:moveTo>
                    <a:pt x="11271" y="0"/>
                  </a:moveTo>
                  <a:lnTo>
                    <a:pt x="11072" y="29"/>
                  </a:lnTo>
                  <a:lnTo>
                    <a:pt x="10903" y="114"/>
                  </a:lnTo>
                  <a:lnTo>
                    <a:pt x="0" y="6429"/>
                  </a:lnTo>
                  <a:lnTo>
                    <a:pt x="1954" y="7533"/>
                  </a:lnTo>
                  <a:lnTo>
                    <a:pt x="11865" y="1813"/>
                  </a:lnTo>
                  <a:lnTo>
                    <a:pt x="12035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8" y="1218"/>
                  </a:lnTo>
                  <a:lnTo>
                    <a:pt x="12375" y="1020"/>
                  </a:lnTo>
                  <a:lnTo>
                    <a:pt x="12347" y="850"/>
                  </a:lnTo>
                  <a:lnTo>
                    <a:pt x="12318" y="652"/>
                  </a:lnTo>
                  <a:lnTo>
                    <a:pt x="12233" y="482"/>
                  </a:lnTo>
                  <a:lnTo>
                    <a:pt x="12120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16;p24">
              <a:extLst>
                <a:ext uri="{FF2B5EF4-FFF2-40B4-BE49-F238E27FC236}">
                  <a16:creationId xmlns:a16="http://schemas.microsoft.com/office/drawing/2014/main" id="{68197CFC-B187-11F3-001F-1FAB254C8C28}"/>
                </a:ext>
              </a:extLst>
            </p:cNvPr>
            <p:cNvSpPr/>
            <p:nvPr/>
          </p:nvSpPr>
          <p:spPr>
            <a:xfrm>
              <a:off x="3810382" y="3479838"/>
              <a:ext cx="218202" cy="132826"/>
            </a:xfrm>
            <a:custGeom>
              <a:avLst/>
              <a:gdLst/>
              <a:ahLst/>
              <a:cxnLst/>
              <a:rect l="l" t="t" r="r" b="b"/>
              <a:pathLst>
                <a:path w="12375" h="7533" fill="none" extrusionOk="0">
                  <a:moveTo>
                    <a:pt x="1954" y="7533"/>
                  </a:moveTo>
                  <a:lnTo>
                    <a:pt x="11865" y="1813"/>
                  </a:lnTo>
                  <a:lnTo>
                    <a:pt x="11865" y="1813"/>
                  </a:lnTo>
                  <a:lnTo>
                    <a:pt x="12035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8" y="1218"/>
                  </a:lnTo>
                  <a:lnTo>
                    <a:pt x="12375" y="1020"/>
                  </a:lnTo>
                  <a:lnTo>
                    <a:pt x="12347" y="850"/>
                  </a:lnTo>
                  <a:lnTo>
                    <a:pt x="12318" y="652"/>
                  </a:lnTo>
                  <a:lnTo>
                    <a:pt x="12233" y="482"/>
                  </a:lnTo>
                  <a:lnTo>
                    <a:pt x="12233" y="482"/>
                  </a:lnTo>
                  <a:lnTo>
                    <a:pt x="12120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69" y="0"/>
                  </a:lnTo>
                  <a:lnTo>
                    <a:pt x="11271" y="0"/>
                  </a:lnTo>
                  <a:lnTo>
                    <a:pt x="11072" y="29"/>
                  </a:lnTo>
                  <a:lnTo>
                    <a:pt x="10903" y="114"/>
                  </a:lnTo>
                  <a:lnTo>
                    <a:pt x="0" y="6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17;p24">
              <a:extLst>
                <a:ext uri="{FF2B5EF4-FFF2-40B4-BE49-F238E27FC236}">
                  <a16:creationId xmlns:a16="http://schemas.microsoft.com/office/drawing/2014/main" id="{1602261E-84EA-5E2D-ABFA-E9E13511A73C}"/>
                </a:ext>
              </a:extLst>
            </p:cNvPr>
            <p:cNvSpPr/>
            <p:nvPr/>
          </p:nvSpPr>
          <p:spPr>
            <a:xfrm>
              <a:off x="3280598" y="3598667"/>
              <a:ext cx="553749" cy="327577"/>
            </a:xfrm>
            <a:custGeom>
              <a:avLst/>
              <a:gdLst/>
              <a:ahLst/>
              <a:cxnLst/>
              <a:rect l="l" t="t" r="r" b="b"/>
              <a:pathLst>
                <a:path w="31405" h="18578" extrusionOk="0">
                  <a:moveTo>
                    <a:pt x="29451" y="1"/>
                  </a:moveTo>
                  <a:lnTo>
                    <a:pt x="482" y="16765"/>
                  </a:lnTo>
                  <a:lnTo>
                    <a:pt x="312" y="16878"/>
                  </a:lnTo>
                  <a:lnTo>
                    <a:pt x="199" y="17020"/>
                  </a:lnTo>
                  <a:lnTo>
                    <a:pt x="85" y="17161"/>
                  </a:lnTo>
                  <a:lnTo>
                    <a:pt x="29" y="17331"/>
                  </a:lnTo>
                  <a:lnTo>
                    <a:pt x="1" y="17530"/>
                  </a:lnTo>
                  <a:lnTo>
                    <a:pt x="1" y="17728"/>
                  </a:lnTo>
                  <a:lnTo>
                    <a:pt x="29" y="17898"/>
                  </a:lnTo>
                  <a:lnTo>
                    <a:pt x="114" y="18096"/>
                  </a:lnTo>
                  <a:lnTo>
                    <a:pt x="227" y="18238"/>
                  </a:lnTo>
                  <a:lnTo>
                    <a:pt x="369" y="18379"/>
                  </a:lnTo>
                  <a:lnTo>
                    <a:pt x="539" y="18464"/>
                  </a:lnTo>
                  <a:lnTo>
                    <a:pt x="708" y="18549"/>
                  </a:lnTo>
                  <a:lnTo>
                    <a:pt x="907" y="18577"/>
                  </a:lnTo>
                  <a:lnTo>
                    <a:pt x="1077" y="18549"/>
                  </a:lnTo>
                  <a:lnTo>
                    <a:pt x="1275" y="18521"/>
                  </a:lnTo>
                  <a:lnTo>
                    <a:pt x="1445" y="18436"/>
                  </a:lnTo>
                  <a:lnTo>
                    <a:pt x="31405" y="1134"/>
                  </a:lnTo>
                  <a:lnTo>
                    <a:pt x="29451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18;p24">
              <a:extLst>
                <a:ext uri="{FF2B5EF4-FFF2-40B4-BE49-F238E27FC236}">
                  <a16:creationId xmlns:a16="http://schemas.microsoft.com/office/drawing/2014/main" id="{72CB0D00-0A03-6ABE-4AC6-698C5C68FA9F}"/>
                </a:ext>
              </a:extLst>
            </p:cNvPr>
            <p:cNvSpPr/>
            <p:nvPr/>
          </p:nvSpPr>
          <p:spPr>
            <a:xfrm>
              <a:off x="3280598" y="3598667"/>
              <a:ext cx="553749" cy="327577"/>
            </a:xfrm>
            <a:custGeom>
              <a:avLst/>
              <a:gdLst/>
              <a:ahLst/>
              <a:cxnLst/>
              <a:rect l="l" t="t" r="r" b="b"/>
              <a:pathLst>
                <a:path w="31405" h="18578" fill="none" extrusionOk="0">
                  <a:moveTo>
                    <a:pt x="29451" y="1"/>
                  </a:moveTo>
                  <a:lnTo>
                    <a:pt x="482" y="16765"/>
                  </a:lnTo>
                  <a:lnTo>
                    <a:pt x="482" y="16765"/>
                  </a:lnTo>
                  <a:lnTo>
                    <a:pt x="312" y="16878"/>
                  </a:lnTo>
                  <a:lnTo>
                    <a:pt x="199" y="17020"/>
                  </a:lnTo>
                  <a:lnTo>
                    <a:pt x="85" y="17161"/>
                  </a:lnTo>
                  <a:lnTo>
                    <a:pt x="29" y="17331"/>
                  </a:lnTo>
                  <a:lnTo>
                    <a:pt x="1" y="17530"/>
                  </a:lnTo>
                  <a:lnTo>
                    <a:pt x="1" y="17728"/>
                  </a:lnTo>
                  <a:lnTo>
                    <a:pt x="29" y="17898"/>
                  </a:lnTo>
                  <a:lnTo>
                    <a:pt x="114" y="18096"/>
                  </a:lnTo>
                  <a:lnTo>
                    <a:pt x="114" y="18096"/>
                  </a:lnTo>
                  <a:lnTo>
                    <a:pt x="227" y="18238"/>
                  </a:lnTo>
                  <a:lnTo>
                    <a:pt x="369" y="18379"/>
                  </a:lnTo>
                  <a:lnTo>
                    <a:pt x="539" y="18464"/>
                  </a:lnTo>
                  <a:lnTo>
                    <a:pt x="708" y="18549"/>
                  </a:lnTo>
                  <a:lnTo>
                    <a:pt x="907" y="18577"/>
                  </a:lnTo>
                  <a:lnTo>
                    <a:pt x="1077" y="18549"/>
                  </a:lnTo>
                  <a:lnTo>
                    <a:pt x="1275" y="18521"/>
                  </a:lnTo>
                  <a:lnTo>
                    <a:pt x="1445" y="18436"/>
                  </a:lnTo>
                  <a:lnTo>
                    <a:pt x="31405" y="11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19;p24">
              <a:extLst>
                <a:ext uri="{FF2B5EF4-FFF2-40B4-BE49-F238E27FC236}">
                  <a16:creationId xmlns:a16="http://schemas.microsoft.com/office/drawing/2014/main" id="{552215B0-7DD0-5572-18BB-45D71FECA3A4}"/>
                </a:ext>
              </a:extLst>
            </p:cNvPr>
            <p:cNvSpPr/>
            <p:nvPr/>
          </p:nvSpPr>
          <p:spPr>
            <a:xfrm>
              <a:off x="3763936" y="3453371"/>
              <a:ext cx="217726" cy="132843"/>
            </a:xfrm>
            <a:custGeom>
              <a:avLst/>
              <a:gdLst/>
              <a:ahLst/>
              <a:cxnLst/>
              <a:rect l="l" t="t" r="r" b="b"/>
              <a:pathLst>
                <a:path w="12348" h="7534" extrusionOk="0">
                  <a:moveTo>
                    <a:pt x="11271" y="1"/>
                  </a:moveTo>
                  <a:lnTo>
                    <a:pt x="11073" y="29"/>
                  </a:lnTo>
                  <a:lnTo>
                    <a:pt x="10903" y="114"/>
                  </a:lnTo>
                  <a:lnTo>
                    <a:pt x="1" y="6400"/>
                  </a:lnTo>
                  <a:lnTo>
                    <a:pt x="1955" y="7533"/>
                  </a:lnTo>
                  <a:lnTo>
                    <a:pt x="11866" y="1813"/>
                  </a:lnTo>
                  <a:lnTo>
                    <a:pt x="12036" y="1700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291" y="65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6"/>
                  </a:lnTo>
                  <a:lnTo>
                    <a:pt x="11639" y="29"/>
                  </a:lnTo>
                  <a:lnTo>
                    <a:pt x="11441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20;p24">
              <a:extLst>
                <a:ext uri="{FF2B5EF4-FFF2-40B4-BE49-F238E27FC236}">
                  <a16:creationId xmlns:a16="http://schemas.microsoft.com/office/drawing/2014/main" id="{DACAA3FF-2440-FE36-E50F-62CCA01BF7B4}"/>
                </a:ext>
              </a:extLst>
            </p:cNvPr>
            <p:cNvSpPr/>
            <p:nvPr/>
          </p:nvSpPr>
          <p:spPr>
            <a:xfrm>
              <a:off x="3763936" y="3453371"/>
              <a:ext cx="217726" cy="132843"/>
            </a:xfrm>
            <a:custGeom>
              <a:avLst/>
              <a:gdLst/>
              <a:ahLst/>
              <a:cxnLst/>
              <a:rect l="l" t="t" r="r" b="b"/>
              <a:pathLst>
                <a:path w="12348" h="7534" fill="none" extrusionOk="0">
                  <a:moveTo>
                    <a:pt x="1955" y="7533"/>
                  </a:moveTo>
                  <a:lnTo>
                    <a:pt x="11866" y="1813"/>
                  </a:lnTo>
                  <a:lnTo>
                    <a:pt x="11866" y="1813"/>
                  </a:lnTo>
                  <a:lnTo>
                    <a:pt x="12036" y="1700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291" y="652"/>
                  </a:lnTo>
                  <a:lnTo>
                    <a:pt x="12234" y="48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6"/>
                  </a:lnTo>
                  <a:lnTo>
                    <a:pt x="11639" y="29"/>
                  </a:lnTo>
                  <a:lnTo>
                    <a:pt x="11441" y="1"/>
                  </a:lnTo>
                  <a:lnTo>
                    <a:pt x="11271" y="1"/>
                  </a:lnTo>
                  <a:lnTo>
                    <a:pt x="11073" y="29"/>
                  </a:lnTo>
                  <a:lnTo>
                    <a:pt x="10903" y="114"/>
                  </a:lnTo>
                  <a:lnTo>
                    <a:pt x="1" y="6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21;p24">
              <a:extLst>
                <a:ext uri="{FF2B5EF4-FFF2-40B4-BE49-F238E27FC236}">
                  <a16:creationId xmlns:a16="http://schemas.microsoft.com/office/drawing/2014/main" id="{D568C1D0-2AF0-7410-0627-6E1DD87BA3F4}"/>
                </a:ext>
              </a:extLst>
            </p:cNvPr>
            <p:cNvSpPr/>
            <p:nvPr/>
          </p:nvSpPr>
          <p:spPr>
            <a:xfrm>
              <a:off x="3233659" y="3572218"/>
              <a:ext cx="553749" cy="327559"/>
            </a:xfrm>
            <a:custGeom>
              <a:avLst/>
              <a:gdLst/>
              <a:ahLst/>
              <a:cxnLst/>
              <a:rect l="l" t="t" r="r" b="b"/>
              <a:pathLst>
                <a:path w="31405" h="18577" extrusionOk="0">
                  <a:moveTo>
                    <a:pt x="29451" y="0"/>
                  </a:moveTo>
                  <a:lnTo>
                    <a:pt x="482" y="16736"/>
                  </a:lnTo>
                  <a:lnTo>
                    <a:pt x="340" y="16877"/>
                  </a:lnTo>
                  <a:lnTo>
                    <a:pt x="199" y="17019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727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256" y="18237"/>
                  </a:lnTo>
                  <a:lnTo>
                    <a:pt x="397" y="18378"/>
                  </a:lnTo>
                  <a:lnTo>
                    <a:pt x="539" y="18463"/>
                  </a:lnTo>
                  <a:lnTo>
                    <a:pt x="737" y="18520"/>
                  </a:lnTo>
                  <a:lnTo>
                    <a:pt x="907" y="18576"/>
                  </a:lnTo>
                  <a:lnTo>
                    <a:pt x="1105" y="18548"/>
                  </a:lnTo>
                  <a:lnTo>
                    <a:pt x="1275" y="18520"/>
                  </a:lnTo>
                  <a:lnTo>
                    <a:pt x="1473" y="18435"/>
                  </a:lnTo>
                  <a:lnTo>
                    <a:pt x="31405" y="1133"/>
                  </a:lnTo>
                  <a:lnTo>
                    <a:pt x="2945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22;p24">
              <a:extLst>
                <a:ext uri="{FF2B5EF4-FFF2-40B4-BE49-F238E27FC236}">
                  <a16:creationId xmlns:a16="http://schemas.microsoft.com/office/drawing/2014/main" id="{DBDB7CA7-77B3-5C91-117E-3EF095A01DE4}"/>
                </a:ext>
              </a:extLst>
            </p:cNvPr>
            <p:cNvSpPr/>
            <p:nvPr/>
          </p:nvSpPr>
          <p:spPr>
            <a:xfrm>
              <a:off x="3233659" y="3572218"/>
              <a:ext cx="553749" cy="327559"/>
            </a:xfrm>
            <a:custGeom>
              <a:avLst/>
              <a:gdLst/>
              <a:ahLst/>
              <a:cxnLst/>
              <a:rect l="l" t="t" r="r" b="b"/>
              <a:pathLst>
                <a:path w="31405" h="18577" fill="none" extrusionOk="0">
                  <a:moveTo>
                    <a:pt x="29451" y="0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40" y="16877"/>
                  </a:lnTo>
                  <a:lnTo>
                    <a:pt x="199" y="17019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727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142" y="18067"/>
                  </a:lnTo>
                  <a:lnTo>
                    <a:pt x="256" y="18237"/>
                  </a:lnTo>
                  <a:lnTo>
                    <a:pt x="397" y="18378"/>
                  </a:lnTo>
                  <a:lnTo>
                    <a:pt x="539" y="18463"/>
                  </a:lnTo>
                  <a:lnTo>
                    <a:pt x="737" y="18520"/>
                  </a:lnTo>
                  <a:lnTo>
                    <a:pt x="907" y="18576"/>
                  </a:lnTo>
                  <a:lnTo>
                    <a:pt x="1105" y="18548"/>
                  </a:lnTo>
                  <a:lnTo>
                    <a:pt x="1275" y="18520"/>
                  </a:lnTo>
                  <a:lnTo>
                    <a:pt x="1473" y="18435"/>
                  </a:lnTo>
                  <a:lnTo>
                    <a:pt x="31405" y="1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23;p24">
              <a:extLst>
                <a:ext uri="{FF2B5EF4-FFF2-40B4-BE49-F238E27FC236}">
                  <a16:creationId xmlns:a16="http://schemas.microsoft.com/office/drawing/2014/main" id="{96593B05-1442-6AC1-A315-EE74A8E33786}"/>
                </a:ext>
              </a:extLst>
            </p:cNvPr>
            <p:cNvSpPr/>
            <p:nvPr/>
          </p:nvSpPr>
          <p:spPr>
            <a:xfrm>
              <a:off x="3719501" y="3422918"/>
              <a:ext cx="217708" cy="132826"/>
            </a:xfrm>
            <a:custGeom>
              <a:avLst/>
              <a:gdLst/>
              <a:ahLst/>
              <a:cxnLst/>
              <a:rect l="l" t="t" r="r" b="b"/>
              <a:pathLst>
                <a:path w="12347" h="7533" extrusionOk="0">
                  <a:moveTo>
                    <a:pt x="11271" y="0"/>
                  </a:moveTo>
                  <a:lnTo>
                    <a:pt x="11073" y="29"/>
                  </a:lnTo>
                  <a:lnTo>
                    <a:pt x="10903" y="113"/>
                  </a:lnTo>
                  <a:lnTo>
                    <a:pt x="1" y="6400"/>
                  </a:lnTo>
                  <a:lnTo>
                    <a:pt x="1954" y="7533"/>
                  </a:lnTo>
                  <a:lnTo>
                    <a:pt x="11866" y="1813"/>
                  </a:lnTo>
                  <a:lnTo>
                    <a:pt x="12035" y="1699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120" y="312"/>
                  </a:lnTo>
                  <a:lnTo>
                    <a:pt x="11979" y="170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24;p24">
              <a:extLst>
                <a:ext uri="{FF2B5EF4-FFF2-40B4-BE49-F238E27FC236}">
                  <a16:creationId xmlns:a16="http://schemas.microsoft.com/office/drawing/2014/main" id="{5CA2F689-66B5-F383-401B-D1F327AB775B}"/>
                </a:ext>
              </a:extLst>
            </p:cNvPr>
            <p:cNvSpPr/>
            <p:nvPr/>
          </p:nvSpPr>
          <p:spPr>
            <a:xfrm>
              <a:off x="3719501" y="3422918"/>
              <a:ext cx="217708" cy="132826"/>
            </a:xfrm>
            <a:custGeom>
              <a:avLst/>
              <a:gdLst/>
              <a:ahLst/>
              <a:cxnLst/>
              <a:rect l="l" t="t" r="r" b="b"/>
              <a:pathLst>
                <a:path w="12347" h="7533" fill="none" extrusionOk="0">
                  <a:moveTo>
                    <a:pt x="1954" y="7533"/>
                  </a:moveTo>
                  <a:lnTo>
                    <a:pt x="11866" y="1813"/>
                  </a:lnTo>
                  <a:lnTo>
                    <a:pt x="11866" y="1813"/>
                  </a:lnTo>
                  <a:lnTo>
                    <a:pt x="12035" y="1699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234" y="482"/>
                  </a:lnTo>
                  <a:lnTo>
                    <a:pt x="12120" y="312"/>
                  </a:lnTo>
                  <a:lnTo>
                    <a:pt x="11979" y="170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lnTo>
                    <a:pt x="11271" y="0"/>
                  </a:lnTo>
                  <a:lnTo>
                    <a:pt x="11073" y="29"/>
                  </a:lnTo>
                  <a:lnTo>
                    <a:pt x="10903" y="113"/>
                  </a:lnTo>
                  <a:lnTo>
                    <a:pt x="1" y="6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25;p24">
              <a:extLst>
                <a:ext uri="{FF2B5EF4-FFF2-40B4-BE49-F238E27FC236}">
                  <a16:creationId xmlns:a16="http://schemas.microsoft.com/office/drawing/2014/main" id="{3EB77666-BA9F-6082-E689-8116897C6220}"/>
                </a:ext>
              </a:extLst>
            </p:cNvPr>
            <p:cNvSpPr/>
            <p:nvPr/>
          </p:nvSpPr>
          <p:spPr>
            <a:xfrm>
              <a:off x="3189224" y="3541748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extrusionOk="0">
                  <a:moveTo>
                    <a:pt x="29479" y="1"/>
                  </a:moveTo>
                  <a:lnTo>
                    <a:pt x="482" y="16736"/>
                  </a:lnTo>
                  <a:lnTo>
                    <a:pt x="340" y="16850"/>
                  </a:lnTo>
                  <a:lnTo>
                    <a:pt x="199" y="16991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0" y="17529"/>
                  </a:lnTo>
                  <a:lnTo>
                    <a:pt x="29" y="17699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255" y="18237"/>
                  </a:lnTo>
                  <a:lnTo>
                    <a:pt x="397" y="18379"/>
                  </a:lnTo>
                  <a:lnTo>
                    <a:pt x="567" y="18464"/>
                  </a:lnTo>
                  <a:lnTo>
                    <a:pt x="737" y="18520"/>
                  </a:lnTo>
                  <a:lnTo>
                    <a:pt x="907" y="18549"/>
                  </a:lnTo>
                  <a:lnTo>
                    <a:pt x="1105" y="18549"/>
                  </a:lnTo>
                  <a:lnTo>
                    <a:pt x="1303" y="18520"/>
                  </a:lnTo>
                  <a:lnTo>
                    <a:pt x="1473" y="18436"/>
                  </a:lnTo>
                  <a:lnTo>
                    <a:pt x="31404" y="1133"/>
                  </a:lnTo>
                  <a:lnTo>
                    <a:pt x="29479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26;p24">
              <a:extLst>
                <a:ext uri="{FF2B5EF4-FFF2-40B4-BE49-F238E27FC236}">
                  <a16:creationId xmlns:a16="http://schemas.microsoft.com/office/drawing/2014/main" id="{40DE9773-4078-E8E0-3CBC-B62BE3C93008}"/>
                </a:ext>
              </a:extLst>
            </p:cNvPr>
            <p:cNvSpPr/>
            <p:nvPr/>
          </p:nvSpPr>
          <p:spPr>
            <a:xfrm>
              <a:off x="3189224" y="3541748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fill="none" extrusionOk="0">
                  <a:moveTo>
                    <a:pt x="29479" y="1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40" y="16850"/>
                  </a:lnTo>
                  <a:lnTo>
                    <a:pt x="199" y="16991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0" y="17529"/>
                  </a:lnTo>
                  <a:lnTo>
                    <a:pt x="29" y="17699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142" y="18067"/>
                  </a:lnTo>
                  <a:lnTo>
                    <a:pt x="255" y="18237"/>
                  </a:lnTo>
                  <a:lnTo>
                    <a:pt x="397" y="18379"/>
                  </a:lnTo>
                  <a:lnTo>
                    <a:pt x="567" y="18464"/>
                  </a:lnTo>
                  <a:lnTo>
                    <a:pt x="737" y="18520"/>
                  </a:lnTo>
                  <a:lnTo>
                    <a:pt x="907" y="18549"/>
                  </a:lnTo>
                  <a:lnTo>
                    <a:pt x="1105" y="18549"/>
                  </a:lnTo>
                  <a:lnTo>
                    <a:pt x="1303" y="18520"/>
                  </a:lnTo>
                  <a:lnTo>
                    <a:pt x="1473" y="18436"/>
                  </a:lnTo>
                  <a:lnTo>
                    <a:pt x="31404" y="1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27;p24">
              <a:extLst>
                <a:ext uri="{FF2B5EF4-FFF2-40B4-BE49-F238E27FC236}">
                  <a16:creationId xmlns:a16="http://schemas.microsoft.com/office/drawing/2014/main" id="{7D9CD549-EA98-5357-F4DE-4AD537A3D039}"/>
                </a:ext>
              </a:extLst>
            </p:cNvPr>
            <p:cNvSpPr/>
            <p:nvPr/>
          </p:nvSpPr>
          <p:spPr>
            <a:xfrm>
              <a:off x="3672068" y="3394952"/>
              <a:ext cx="218220" cy="133337"/>
            </a:xfrm>
            <a:custGeom>
              <a:avLst/>
              <a:gdLst/>
              <a:ahLst/>
              <a:cxnLst/>
              <a:rect l="l" t="t" r="r" b="b"/>
              <a:pathLst>
                <a:path w="12376" h="7562" extrusionOk="0">
                  <a:moveTo>
                    <a:pt x="11469" y="0"/>
                  </a:moveTo>
                  <a:lnTo>
                    <a:pt x="11271" y="29"/>
                  </a:lnTo>
                  <a:lnTo>
                    <a:pt x="11072" y="57"/>
                  </a:lnTo>
                  <a:lnTo>
                    <a:pt x="10903" y="142"/>
                  </a:lnTo>
                  <a:lnTo>
                    <a:pt x="0" y="6429"/>
                  </a:lnTo>
                  <a:lnTo>
                    <a:pt x="1954" y="7561"/>
                  </a:lnTo>
                  <a:lnTo>
                    <a:pt x="11894" y="1841"/>
                  </a:lnTo>
                  <a:lnTo>
                    <a:pt x="12035" y="1728"/>
                  </a:lnTo>
                  <a:lnTo>
                    <a:pt x="12177" y="1586"/>
                  </a:lnTo>
                  <a:lnTo>
                    <a:pt x="12262" y="1416"/>
                  </a:lnTo>
                  <a:lnTo>
                    <a:pt x="12347" y="1246"/>
                  </a:lnTo>
                  <a:lnTo>
                    <a:pt x="12375" y="1048"/>
                  </a:lnTo>
                  <a:lnTo>
                    <a:pt x="12347" y="878"/>
                  </a:lnTo>
                  <a:lnTo>
                    <a:pt x="12318" y="680"/>
                  </a:lnTo>
                  <a:lnTo>
                    <a:pt x="12233" y="510"/>
                  </a:lnTo>
                  <a:lnTo>
                    <a:pt x="12120" y="340"/>
                  </a:lnTo>
                  <a:lnTo>
                    <a:pt x="11979" y="199"/>
                  </a:lnTo>
                  <a:lnTo>
                    <a:pt x="11809" y="114"/>
                  </a:lnTo>
                  <a:lnTo>
                    <a:pt x="11639" y="57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28;p24">
              <a:extLst>
                <a:ext uri="{FF2B5EF4-FFF2-40B4-BE49-F238E27FC236}">
                  <a16:creationId xmlns:a16="http://schemas.microsoft.com/office/drawing/2014/main" id="{75C6781B-904C-43DC-5B9F-0DACEB8F7655}"/>
                </a:ext>
              </a:extLst>
            </p:cNvPr>
            <p:cNvSpPr/>
            <p:nvPr/>
          </p:nvSpPr>
          <p:spPr>
            <a:xfrm>
              <a:off x="3672068" y="3394952"/>
              <a:ext cx="218220" cy="133337"/>
            </a:xfrm>
            <a:custGeom>
              <a:avLst/>
              <a:gdLst/>
              <a:ahLst/>
              <a:cxnLst/>
              <a:rect l="l" t="t" r="r" b="b"/>
              <a:pathLst>
                <a:path w="12376" h="7562" fill="none" extrusionOk="0">
                  <a:moveTo>
                    <a:pt x="1954" y="7561"/>
                  </a:moveTo>
                  <a:lnTo>
                    <a:pt x="11894" y="1841"/>
                  </a:lnTo>
                  <a:lnTo>
                    <a:pt x="11894" y="1841"/>
                  </a:lnTo>
                  <a:lnTo>
                    <a:pt x="12035" y="1728"/>
                  </a:lnTo>
                  <a:lnTo>
                    <a:pt x="12177" y="1586"/>
                  </a:lnTo>
                  <a:lnTo>
                    <a:pt x="12262" y="1416"/>
                  </a:lnTo>
                  <a:lnTo>
                    <a:pt x="12347" y="1246"/>
                  </a:lnTo>
                  <a:lnTo>
                    <a:pt x="12375" y="1048"/>
                  </a:lnTo>
                  <a:lnTo>
                    <a:pt x="12347" y="878"/>
                  </a:lnTo>
                  <a:lnTo>
                    <a:pt x="12318" y="680"/>
                  </a:lnTo>
                  <a:lnTo>
                    <a:pt x="12233" y="510"/>
                  </a:lnTo>
                  <a:lnTo>
                    <a:pt x="12233" y="510"/>
                  </a:lnTo>
                  <a:lnTo>
                    <a:pt x="12120" y="340"/>
                  </a:lnTo>
                  <a:lnTo>
                    <a:pt x="11979" y="199"/>
                  </a:lnTo>
                  <a:lnTo>
                    <a:pt x="11809" y="114"/>
                  </a:lnTo>
                  <a:lnTo>
                    <a:pt x="11639" y="57"/>
                  </a:lnTo>
                  <a:lnTo>
                    <a:pt x="11469" y="0"/>
                  </a:lnTo>
                  <a:lnTo>
                    <a:pt x="11271" y="29"/>
                  </a:lnTo>
                  <a:lnTo>
                    <a:pt x="11072" y="57"/>
                  </a:lnTo>
                  <a:lnTo>
                    <a:pt x="10903" y="142"/>
                  </a:lnTo>
                  <a:lnTo>
                    <a:pt x="0" y="6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29;p24">
              <a:extLst>
                <a:ext uri="{FF2B5EF4-FFF2-40B4-BE49-F238E27FC236}">
                  <a16:creationId xmlns:a16="http://schemas.microsoft.com/office/drawing/2014/main" id="{44384A06-AA83-D588-03FA-47BCEBD13522}"/>
                </a:ext>
              </a:extLst>
            </p:cNvPr>
            <p:cNvSpPr/>
            <p:nvPr/>
          </p:nvSpPr>
          <p:spPr>
            <a:xfrm>
              <a:off x="3142285" y="3514293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extrusionOk="0">
                  <a:moveTo>
                    <a:pt x="29451" y="0"/>
                  </a:moveTo>
                  <a:lnTo>
                    <a:pt x="482" y="16736"/>
                  </a:lnTo>
                  <a:lnTo>
                    <a:pt x="312" y="16849"/>
                  </a:lnTo>
                  <a:lnTo>
                    <a:pt x="199" y="16991"/>
                  </a:lnTo>
                  <a:lnTo>
                    <a:pt x="86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699"/>
                  </a:lnTo>
                  <a:lnTo>
                    <a:pt x="29" y="17897"/>
                  </a:lnTo>
                  <a:lnTo>
                    <a:pt x="114" y="18067"/>
                  </a:lnTo>
                  <a:lnTo>
                    <a:pt x="227" y="18237"/>
                  </a:lnTo>
                  <a:lnTo>
                    <a:pt x="369" y="18378"/>
                  </a:lnTo>
                  <a:lnTo>
                    <a:pt x="539" y="18463"/>
                  </a:lnTo>
                  <a:lnTo>
                    <a:pt x="709" y="18520"/>
                  </a:lnTo>
                  <a:lnTo>
                    <a:pt x="907" y="18548"/>
                  </a:lnTo>
                  <a:lnTo>
                    <a:pt x="1077" y="18548"/>
                  </a:lnTo>
                  <a:lnTo>
                    <a:pt x="1275" y="18520"/>
                  </a:lnTo>
                  <a:lnTo>
                    <a:pt x="1445" y="18435"/>
                  </a:lnTo>
                  <a:lnTo>
                    <a:pt x="31405" y="1133"/>
                  </a:lnTo>
                  <a:lnTo>
                    <a:pt x="2945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30;p24">
              <a:extLst>
                <a:ext uri="{FF2B5EF4-FFF2-40B4-BE49-F238E27FC236}">
                  <a16:creationId xmlns:a16="http://schemas.microsoft.com/office/drawing/2014/main" id="{3822F8DC-A3F7-240D-EC73-8DE7C6B98017}"/>
                </a:ext>
              </a:extLst>
            </p:cNvPr>
            <p:cNvSpPr/>
            <p:nvPr/>
          </p:nvSpPr>
          <p:spPr>
            <a:xfrm>
              <a:off x="3142285" y="3514293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fill="none" extrusionOk="0">
                  <a:moveTo>
                    <a:pt x="29451" y="0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12" y="16849"/>
                  </a:lnTo>
                  <a:lnTo>
                    <a:pt x="199" y="16991"/>
                  </a:lnTo>
                  <a:lnTo>
                    <a:pt x="86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699"/>
                  </a:lnTo>
                  <a:lnTo>
                    <a:pt x="29" y="17897"/>
                  </a:lnTo>
                  <a:lnTo>
                    <a:pt x="114" y="18067"/>
                  </a:lnTo>
                  <a:lnTo>
                    <a:pt x="114" y="18067"/>
                  </a:lnTo>
                  <a:lnTo>
                    <a:pt x="227" y="18237"/>
                  </a:lnTo>
                  <a:lnTo>
                    <a:pt x="369" y="18378"/>
                  </a:lnTo>
                  <a:lnTo>
                    <a:pt x="539" y="18463"/>
                  </a:lnTo>
                  <a:lnTo>
                    <a:pt x="709" y="18520"/>
                  </a:lnTo>
                  <a:lnTo>
                    <a:pt x="907" y="18548"/>
                  </a:lnTo>
                  <a:lnTo>
                    <a:pt x="1077" y="18548"/>
                  </a:lnTo>
                  <a:lnTo>
                    <a:pt x="1275" y="18520"/>
                  </a:lnTo>
                  <a:lnTo>
                    <a:pt x="1445" y="18435"/>
                  </a:lnTo>
                  <a:lnTo>
                    <a:pt x="31405" y="1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231;p24">
              <a:extLst>
                <a:ext uri="{FF2B5EF4-FFF2-40B4-BE49-F238E27FC236}">
                  <a16:creationId xmlns:a16="http://schemas.microsoft.com/office/drawing/2014/main" id="{0782CFCB-0304-7AD4-8804-B0518940B918}"/>
                </a:ext>
              </a:extLst>
            </p:cNvPr>
            <p:cNvGrpSpPr/>
            <p:nvPr/>
          </p:nvGrpSpPr>
          <p:grpSpPr>
            <a:xfrm>
              <a:off x="3770193" y="1915650"/>
              <a:ext cx="652121" cy="565739"/>
              <a:chOff x="3770193" y="1915650"/>
              <a:chExt cx="652121" cy="565739"/>
            </a:xfrm>
          </p:grpSpPr>
          <p:sp>
            <p:nvSpPr>
              <p:cNvPr id="204" name="Google Shape;1232;p24">
                <a:extLst>
                  <a:ext uri="{FF2B5EF4-FFF2-40B4-BE49-F238E27FC236}">
                    <a16:creationId xmlns:a16="http://schemas.microsoft.com/office/drawing/2014/main" id="{2C835969-068A-EB40-2C75-33D07E2638D6}"/>
                  </a:ext>
                </a:extLst>
              </p:cNvPr>
              <p:cNvSpPr/>
              <p:nvPr/>
            </p:nvSpPr>
            <p:spPr>
              <a:xfrm>
                <a:off x="3934462" y="2265173"/>
                <a:ext cx="204237" cy="168796"/>
              </a:xfrm>
              <a:custGeom>
                <a:avLst/>
                <a:gdLst/>
                <a:ahLst/>
                <a:cxnLst/>
                <a:rect l="l" t="t" r="r" b="b"/>
                <a:pathLst>
                  <a:path w="11583" h="9573" extrusionOk="0">
                    <a:moveTo>
                      <a:pt x="1" y="1"/>
                    </a:moveTo>
                    <a:lnTo>
                      <a:pt x="7732" y="7335"/>
                    </a:lnTo>
                    <a:lnTo>
                      <a:pt x="11583" y="9572"/>
                    </a:lnTo>
                    <a:lnTo>
                      <a:pt x="4220" y="3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233;p24">
                <a:extLst>
                  <a:ext uri="{FF2B5EF4-FFF2-40B4-BE49-F238E27FC236}">
                    <a16:creationId xmlns:a16="http://schemas.microsoft.com/office/drawing/2014/main" id="{90B4628E-E2FF-2F49-BA95-CCA600C41435}"/>
                  </a:ext>
                </a:extLst>
              </p:cNvPr>
              <p:cNvSpPr/>
              <p:nvPr/>
            </p:nvSpPr>
            <p:spPr>
              <a:xfrm>
                <a:off x="4002384" y="2238706"/>
                <a:ext cx="136317" cy="195262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1074" extrusionOk="0">
                    <a:moveTo>
                      <a:pt x="6456" y="1"/>
                    </a:moveTo>
                    <a:lnTo>
                      <a:pt x="0" y="3739"/>
                    </a:lnTo>
                    <a:lnTo>
                      <a:pt x="7731" y="11073"/>
                    </a:lnTo>
                    <a:lnTo>
                      <a:pt x="64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234;p24">
                <a:extLst>
                  <a:ext uri="{FF2B5EF4-FFF2-40B4-BE49-F238E27FC236}">
                    <a16:creationId xmlns:a16="http://schemas.microsoft.com/office/drawing/2014/main" id="{17CF8EEB-3C28-B90A-0698-4E588C90C075}"/>
                  </a:ext>
                </a:extLst>
              </p:cNvPr>
              <p:cNvSpPr/>
              <p:nvPr/>
            </p:nvSpPr>
            <p:spPr>
              <a:xfrm>
                <a:off x="3770193" y="1915650"/>
                <a:ext cx="632143" cy="554242"/>
              </a:xfrm>
              <a:custGeom>
                <a:avLst/>
                <a:gdLst/>
                <a:ahLst/>
                <a:cxnLst/>
                <a:rect l="l" t="t" r="r" b="b"/>
                <a:pathLst>
                  <a:path w="35851" h="31433" extrusionOk="0">
                    <a:moveTo>
                      <a:pt x="24325" y="0"/>
                    </a:moveTo>
                    <a:lnTo>
                      <a:pt x="23957" y="29"/>
                    </a:lnTo>
                    <a:lnTo>
                      <a:pt x="23617" y="57"/>
                    </a:lnTo>
                    <a:lnTo>
                      <a:pt x="23249" y="142"/>
                    </a:lnTo>
                    <a:lnTo>
                      <a:pt x="22853" y="227"/>
                    </a:lnTo>
                    <a:lnTo>
                      <a:pt x="22485" y="340"/>
                    </a:lnTo>
                    <a:lnTo>
                      <a:pt x="22088" y="482"/>
                    </a:lnTo>
                    <a:lnTo>
                      <a:pt x="21692" y="652"/>
                    </a:lnTo>
                    <a:lnTo>
                      <a:pt x="21295" y="850"/>
                    </a:lnTo>
                    <a:lnTo>
                      <a:pt x="20899" y="1077"/>
                    </a:lnTo>
                    <a:lnTo>
                      <a:pt x="20332" y="1445"/>
                    </a:lnTo>
                    <a:lnTo>
                      <a:pt x="19766" y="1813"/>
                    </a:lnTo>
                    <a:lnTo>
                      <a:pt x="19200" y="2266"/>
                    </a:lnTo>
                    <a:lnTo>
                      <a:pt x="18690" y="2719"/>
                    </a:lnTo>
                    <a:lnTo>
                      <a:pt x="18152" y="3229"/>
                    </a:lnTo>
                    <a:lnTo>
                      <a:pt x="17642" y="3738"/>
                    </a:lnTo>
                    <a:lnTo>
                      <a:pt x="17161" y="4305"/>
                    </a:lnTo>
                    <a:lnTo>
                      <a:pt x="16708" y="4899"/>
                    </a:lnTo>
                    <a:lnTo>
                      <a:pt x="16255" y="5494"/>
                    </a:lnTo>
                    <a:lnTo>
                      <a:pt x="15830" y="6117"/>
                    </a:lnTo>
                    <a:lnTo>
                      <a:pt x="15434" y="6768"/>
                    </a:lnTo>
                    <a:lnTo>
                      <a:pt x="15065" y="7420"/>
                    </a:lnTo>
                    <a:lnTo>
                      <a:pt x="14697" y="8099"/>
                    </a:lnTo>
                    <a:lnTo>
                      <a:pt x="14386" y="8779"/>
                    </a:lnTo>
                    <a:lnTo>
                      <a:pt x="14103" y="9487"/>
                    </a:lnTo>
                    <a:lnTo>
                      <a:pt x="13848" y="10166"/>
                    </a:lnTo>
                    <a:lnTo>
                      <a:pt x="13678" y="9997"/>
                    </a:lnTo>
                    <a:lnTo>
                      <a:pt x="13480" y="9827"/>
                    </a:lnTo>
                    <a:lnTo>
                      <a:pt x="13310" y="9713"/>
                    </a:lnTo>
                    <a:lnTo>
                      <a:pt x="13083" y="9572"/>
                    </a:lnTo>
                    <a:lnTo>
                      <a:pt x="12885" y="9487"/>
                    </a:lnTo>
                    <a:lnTo>
                      <a:pt x="12658" y="9430"/>
                    </a:lnTo>
                    <a:lnTo>
                      <a:pt x="12404" y="9374"/>
                    </a:lnTo>
                    <a:lnTo>
                      <a:pt x="12177" y="9345"/>
                    </a:lnTo>
                    <a:lnTo>
                      <a:pt x="11639" y="9345"/>
                    </a:lnTo>
                    <a:lnTo>
                      <a:pt x="11356" y="9402"/>
                    </a:lnTo>
                    <a:lnTo>
                      <a:pt x="11073" y="9459"/>
                    </a:lnTo>
                    <a:lnTo>
                      <a:pt x="10789" y="9544"/>
                    </a:lnTo>
                    <a:lnTo>
                      <a:pt x="10506" y="9657"/>
                    </a:lnTo>
                    <a:lnTo>
                      <a:pt x="10195" y="9798"/>
                    </a:lnTo>
                    <a:lnTo>
                      <a:pt x="9883" y="9968"/>
                    </a:lnTo>
                    <a:lnTo>
                      <a:pt x="9402" y="10280"/>
                    </a:lnTo>
                    <a:lnTo>
                      <a:pt x="8949" y="10620"/>
                    </a:lnTo>
                    <a:lnTo>
                      <a:pt x="8496" y="11016"/>
                    </a:lnTo>
                    <a:lnTo>
                      <a:pt x="8071" y="11469"/>
                    </a:lnTo>
                    <a:lnTo>
                      <a:pt x="7646" y="11922"/>
                    </a:lnTo>
                    <a:lnTo>
                      <a:pt x="7250" y="12432"/>
                    </a:lnTo>
                    <a:lnTo>
                      <a:pt x="6882" y="12942"/>
                    </a:lnTo>
                    <a:lnTo>
                      <a:pt x="6570" y="13480"/>
                    </a:lnTo>
                    <a:lnTo>
                      <a:pt x="6259" y="14046"/>
                    </a:lnTo>
                    <a:lnTo>
                      <a:pt x="5975" y="14612"/>
                    </a:lnTo>
                    <a:lnTo>
                      <a:pt x="5749" y="15207"/>
                    </a:lnTo>
                    <a:lnTo>
                      <a:pt x="5551" y="15802"/>
                    </a:lnTo>
                    <a:lnTo>
                      <a:pt x="5381" y="16396"/>
                    </a:lnTo>
                    <a:lnTo>
                      <a:pt x="5268" y="16991"/>
                    </a:lnTo>
                    <a:lnTo>
                      <a:pt x="5211" y="17557"/>
                    </a:lnTo>
                    <a:lnTo>
                      <a:pt x="5183" y="18124"/>
                    </a:lnTo>
                    <a:lnTo>
                      <a:pt x="5183" y="18464"/>
                    </a:lnTo>
                    <a:lnTo>
                      <a:pt x="5211" y="18803"/>
                    </a:lnTo>
                    <a:lnTo>
                      <a:pt x="5183" y="18832"/>
                    </a:lnTo>
                    <a:lnTo>
                      <a:pt x="4645" y="19171"/>
                    </a:lnTo>
                    <a:lnTo>
                      <a:pt x="4135" y="19540"/>
                    </a:lnTo>
                    <a:lnTo>
                      <a:pt x="3653" y="19964"/>
                    </a:lnTo>
                    <a:lnTo>
                      <a:pt x="3172" y="20446"/>
                    </a:lnTo>
                    <a:lnTo>
                      <a:pt x="2719" y="20955"/>
                    </a:lnTo>
                    <a:lnTo>
                      <a:pt x="2294" y="21522"/>
                    </a:lnTo>
                    <a:lnTo>
                      <a:pt x="1898" y="22088"/>
                    </a:lnTo>
                    <a:lnTo>
                      <a:pt x="1530" y="22683"/>
                    </a:lnTo>
                    <a:lnTo>
                      <a:pt x="1190" y="23306"/>
                    </a:lnTo>
                    <a:lnTo>
                      <a:pt x="878" y="23929"/>
                    </a:lnTo>
                    <a:lnTo>
                      <a:pt x="624" y="24580"/>
                    </a:lnTo>
                    <a:lnTo>
                      <a:pt x="397" y="25231"/>
                    </a:lnTo>
                    <a:lnTo>
                      <a:pt x="227" y="25854"/>
                    </a:lnTo>
                    <a:lnTo>
                      <a:pt x="114" y="26506"/>
                    </a:lnTo>
                    <a:lnTo>
                      <a:pt x="29" y="27157"/>
                    </a:lnTo>
                    <a:lnTo>
                      <a:pt x="1" y="27780"/>
                    </a:lnTo>
                    <a:lnTo>
                      <a:pt x="29" y="28346"/>
                    </a:lnTo>
                    <a:lnTo>
                      <a:pt x="114" y="28913"/>
                    </a:lnTo>
                    <a:lnTo>
                      <a:pt x="227" y="29394"/>
                    </a:lnTo>
                    <a:lnTo>
                      <a:pt x="397" y="29847"/>
                    </a:lnTo>
                    <a:lnTo>
                      <a:pt x="624" y="30244"/>
                    </a:lnTo>
                    <a:lnTo>
                      <a:pt x="878" y="30583"/>
                    </a:lnTo>
                    <a:lnTo>
                      <a:pt x="1190" y="30867"/>
                    </a:lnTo>
                    <a:lnTo>
                      <a:pt x="1530" y="31093"/>
                    </a:lnTo>
                    <a:lnTo>
                      <a:pt x="1898" y="31263"/>
                    </a:lnTo>
                    <a:lnTo>
                      <a:pt x="2294" y="31376"/>
                    </a:lnTo>
                    <a:lnTo>
                      <a:pt x="2719" y="31433"/>
                    </a:lnTo>
                    <a:lnTo>
                      <a:pt x="3172" y="31433"/>
                    </a:lnTo>
                    <a:lnTo>
                      <a:pt x="3653" y="31376"/>
                    </a:lnTo>
                    <a:lnTo>
                      <a:pt x="4135" y="31235"/>
                    </a:lnTo>
                    <a:lnTo>
                      <a:pt x="4645" y="31008"/>
                    </a:lnTo>
                    <a:lnTo>
                      <a:pt x="5183" y="30753"/>
                    </a:lnTo>
                    <a:lnTo>
                      <a:pt x="31150" y="15943"/>
                    </a:lnTo>
                    <a:lnTo>
                      <a:pt x="31631" y="15632"/>
                    </a:lnTo>
                    <a:lnTo>
                      <a:pt x="32084" y="15292"/>
                    </a:lnTo>
                    <a:lnTo>
                      <a:pt x="32537" y="14896"/>
                    </a:lnTo>
                    <a:lnTo>
                      <a:pt x="32962" y="14471"/>
                    </a:lnTo>
                    <a:lnTo>
                      <a:pt x="33387" y="13989"/>
                    </a:lnTo>
                    <a:lnTo>
                      <a:pt x="33783" y="13508"/>
                    </a:lnTo>
                    <a:lnTo>
                      <a:pt x="34123" y="12970"/>
                    </a:lnTo>
                    <a:lnTo>
                      <a:pt x="34463" y="12432"/>
                    </a:lnTo>
                    <a:lnTo>
                      <a:pt x="34774" y="11866"/>
                    </a:lnTo>
                    <a:lnTo>
                      <a:pt x="35057" y="11299"/>
                    </a:lnTo>
                    <a:lnTo>
                      <a:pt x="35284" y="10705"/>
                    </a:lnTo>
                    <a:lnTo>
                      <a:pt x="35482" y="10110"/>
                    </a:lnTo>
                    <a:lnTo>
                      <a:pt x="35652" y="9544"/>
                    </a:lnTo>
                    <a:lnTo>
                      <a:pt x="35765" y="8949"/>
                    </a:lnTo>
                    <a:lnTo>
                      <a:pt x="35822" y="8354"/>
                    </a:lnTo>
                    <a:lnTo>
                      <a:pt x="35850" y="7788"/>
                    </a:lnTo>
                    <a:lnTo>
                      <a:pt x="35822" y="7250"/>
                    </a:lnTo>
                    <a:lnTo>
                      <a:pt x="35765" y="6768"/>
                    </a:lnTo>
                    <a:lnTo>
                      <a:pt x="35652" y="6315"/>
                    </a:lnTo>
                    <a:lnTo>
                      <a:pt x="35482" y="5891"/>
                    </a:lnTo>
                    <a:lnTo>
                      <a:pt x="35284" y="5551"/>
                    </a:lnTo>
                    <a:lnTo>
                      <a:pt x="35057" y="5239"/>
                    </a:lnTo>
                    <a:lnTo>
                      <a:pt x="34774" y="4956"/>
                    </a:lnTo>
                    <a:lnTo>
                      <a:pt x="34463" y="4758"/>
                    </a:lnTo>
                    <a:lnTo>
                      <a:pt x="34123" y="4588"/>
                    </a:lnTo>
                    <a:lnTo>
                      <a:pt x="33783" y="4503"/>
                    </a:lnTo>
                    <a:lnTo>
                      <a:pt x="33387" y="4446"/>
                    </a:lnTo>
                    <a:lnTo>
                      <a:pt x="32962" y="4446"/>
                    </a:lnTo>
                    <a:lnTo>
                      <a:pt x="32537" y="4531"/>
                    </a:lnTo>
                    <a:lnTo>
                      <a:pt x="32084" y="4645"/>
                    </a:lnTo>
                    <a:lnTo>
                      <a:pt x="31631" y="4843"/>
                    </a:lnTo>
                    <a:lnTo>
                      <a:pt x="31150" y="5069"/>
                    </a:lnTo>
                    <a:lnTo>
                      <a:pt x="30810" y="5296"/>
                    </a:lnTo>
                    <a:lnTo>
                      <a:pt x="30470" y="5522"/>
                    </a:lnTo>
                    <a:lnTo>
                      <a:pt x="30159" y="5777"/>
                    </a:lnTo>
                    <a:lnTo>
                      <a:pt x="29847" y="6032"/>
                    </a:lnTo>
                    <a:lnTo>
                      <a:pt x="29536" y="6344"/>
                    </a:lnTo>
                    <a:lnTo>
                      <a:pt x="29252" y="6627"/>
                    </a:lnTo>
                    <a:lnTo>
                      <a:pt x="28941" y="6967"/>
                    </a:lnTo>
                    <a:lnTo>
                      <a:pt x="28686" y="7306"/>
                    </a:lnTo>
                    <a:lnTo>
                      <a:pt x="28771" y="6457"/>
                    </a:lnTo>
                    <a:lnTo>
                      <a:pt x="28799" y="6060"/>
                    </a:lnTo>
                    <a:lnTo>
                      <a:pt x="28799" y="5636"/>
                    </a:lnTo>
                    <a:lnTo>
                      <a:pt x="28799" y="5183"/>
                    </a:lnTo>
                    <a:lnTo>
                      <a:pt x="28771" y="4730"/>
                    </a:lnTo>
                    <a:lnTo>
                      <a:pt x="28714" y="4305"/>
                    </a:lnTo>
                    <a:lnTo>
                      <a:pt x="28658" y="3908"/>
                    </a:lnTo>
                    <a:lnTo>
                      <a:pt x="28573" y="3512"/>
                    </a:lnTo>
                    <a:lnTo>
                      <a:pt x="28460" y="3144"/>
                    </a:lnTo>
                    <a:lnTo>
                      <a:pt x="28318" y="2776"/>
                    </a:lnTo>
                    <a:lnTo>
                      <a:pt x="28176" y="2464"/>
                    </a:lnTo>
                    <a:lnTo>
                      <a:pt x="28035" y="2153"/>
                    </a:lnTo>
                    <a:lnTo>
                      <a:pt x="27837" y="1841"/>
                    </a:lnTo>
                    <a:lnTo>
                      <a:pt x="27667" y="1586"/>
                    </a:lnTo>
                    <a:lnTo>
                      <a:pt x="27440" y="1331"/>
                    </a:lnTo>
                    <a:lnTo>
                      <a:pt x="27242" y="1105"/>
                    </a:lnTo>
                    <a:lnTo>
                      <a:pt x="26987" y="878"/>
                    </a:lnTo>
                    <a:lnTo>
                      <a:pt x="26732" y="708"/>
                    </a:lnTo>
                    <a:lnTo>
                      <a:pt x="26477" y="539"/>
                    </a:lnTo>
                    <a:lnTo>
                      <a:pt x="26222" y="397"/>
                    </a:lnTo>
                    <a:lnTo>
                      <a:pt x="25911" y="284"/>
                    </a:lnTo>
                    <a:lnTo>
                      <a:pt x="25628" y="170"/>
                    </a:lnTo>
                    <a:lnTo>
                      <a:pt x="25316" y="85"/>
                    </a:lnTo>
                    <a:lnTo>
                      <a:pt x="24976" y="29"/>
                    </a:lnTo>
                    <a:lnTo>
                      <a:pt x="24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235;p24">
                <a:extLst>
                  <a:ext uri="{FF2B5EF4-FFF2-40B4-BE49-F238E27FC236}">
                    <a16:creationId xmlns:a16="http://schemas.microsoft.com/office/drawing/2014/main" id="{580997A7-DC95-0B9A-FA9E-25995EE8F41E}"/>
                  </a:ext>
                </a:extLst>
              </p:cNvPr>
              <p:cNvSpPr/>
              <p:nvPr/>
            </p:nvSpPr>
            <p:spPr>
              <a:xfrm>
                <a:off x="3789660" y="1927129"/>
                <a:ext cx="632654" cy="554260"/>
              </a:xfrm>
              <a:custGeom>
                <a:avLst/>
                <a:gdLst/>
                <a:ahLst/>
                <a:cxnLst/>
                <a:rect l="l" t="t" r="r" b="b"/>
                <a:pathLst>
                  <a:path w="35880" h="31434" extrusionOk="0">
                    <a:moveTo>
                      <a:pt x="24326" y="1"/>
                    </a:moveTo>
                    <a:lnTo>
                      <a:pt x="23986" y="29"/>
                    </a:lnTo>
                    <a:lnTo>
                      <a:pt x="23618" y="57"/>
                    </a:lnTo>
                    <a:lnTo>
                      <a:pt x="23249" y="114"/>
                    </a:lnTo>
                    <a:lnTo>
                      <a:pt x="22881" y="227"/>
                    </a:lnTo>
                    <a:lnTo>
                      <a:pt x="22485" y="341"/>
                    </a:lnTo>
                    <a:lnTo>
                      <a:pt x="22117" y="482"/>
                    </a:lnTo>
                    <a:lnTo>
                      <a:pt x="21720" y="652"/>
                    </a:lnTo>
                    <a:lnTo>
                      <a:pt x="21296" y="850"/>
                    </a:lnTo>
                    <a:lnTo>
                      <a:pt x="20899" y="1077"/>
                    </a:lnTo>
                    <a:lnTo>
                      <a:pt x="20333" y="1417"/>
                    </a:lnTo>
                    <a:lnTo>
                      <a:pt x="19766" y="1813"/>
                    </a:lnTo>
                    <a:lnTo>
                      <a:pt x="19228" y="2238"/>
                    </a:lnTo>
                    <a:lnTo>
                      <a:pt x="18690" y="2719"/>
                    </a:lnTo>
                    <a:lnTo>
                      <a:pt x="18181" y="3201"/>
                    </a:lnTo>
                    <a:lnTo>
                      <a:pt x="17671" y="3739"/>
                    </a:lnTo>
                    <a:lnTo>
                      <a:pt x="17190" y="4305"/>
                    </a:lnTo>
                    <a:lnTo>
                      <a:pt x="16708" y="4871"/>
                    </a:lnTo>
                    <a:lnTo>
                      <a:pt x="16255" y="5494"/>
                    </a:lnTo>
                    <a:lnTo>
                      <a:pt x="15830" y="6117"/>
                    </a:lnTo>
                    <a:lnTo>
                      <a:pt x="15434" y="6769"/>
                    </a:lnTo>
                    <a:lnTo>
                      <a:pt x="15066" y="7420"/>
                    </a:lnTo>
                    <a:lnTo>
                      <a:pt x="14726" y="8100"/>
                    </a:lnTo>
                    <a:lnTo>
                      <a:pt x="14386" y="8779"/>
                    </a:lnTo>
                    <a:lnTo>
                      <a:pt x="14103" y="9459"/>
                    </a:lnTo>
                    <a:lnTo>
                      <a:pt x="13848" y="10167"/>
                    </a:lnTo>
                    <a:lnTo>
                      <a:pt x="13678" y="9969"/>
                    </a:lnTo>
                    <a:lnTo>
                      <a:pt x="13508" y="9827"/>
                    </a:lnTo>
                    <a:lnTo>
                      <a:pt x="13310" y="9685"/>
                    </a:lnTo>
                    <a:lnTo>
                      <a:pt x="13112" y="9572"/>
                    </a:lnTo>
                    <a:lnTo>
                      <a:pt x="12885" y="9487"/>
                    </a:lnTo>
                    <a:lnTo>
                      <a:pt x="12659" y="9402"/>
                    </a:lnTo>
                    <a:lnTo>
                      <a:pt x="12432" y="9346"/>
                    </a:lnTo>
                    <a:lnTo>
                      <a:pt x="12177" y="9317"/>
                    </a:lnTo>
                    <a:lnTo>
                      <a:pt x="11923" y="9317"/>
                    </a:lnTo>
                    <a:lnTo>
                      <a:pt x="11639" y="9346"/>
                    </a:lnTo>
                    <a:lnTo>
                      <a:pt x="11384" y="9374"/>
                    </a:lnTo>
                    <a:lnTo>
                      <a:pt x="11101" y="9459"/>
                    </a:lnTo>
                    <a:lnTo>
                      <a:pt x="10818" y="9544"/>
                    </a:lnTo>
                    <a:lnTo>
                      <a:pt x="10507" y="9657"/>
                    </a:lnTo>
                    <a:lnTo>
                      <a:pt x="10195" y="9799"/>
                    </a:lnTo>
                    <a:lnTo>
                      <a:pt x="9912" y="9969"/>
                    </a:lnTo>
                    <a:lnTo>
                      <a:pt x="9431" y="10252"/>
                    </a:lnTo>
                    <a:lnTo>
                      <a:pt x="8949" y="10620"/>
                    </a:lnTo>
                    <a:lnTo>
                      <a:pt x="8496" y="11016"/>
                    </a:lnTo>
                    <a:lnTo>
                      <a:pt x="8071" y="11441"/>
                    </a:lnTo>
                    <a:lnTo>
                      <a:pt x="7647" y="11922"/>
                    </a:lnTo>
                    <a:lnTo>
                      <a:pt x="7278" y="12404"/>
                    </a:lnTo>
                    <a:lnTo>
                      <a:pt x="6910" y="12942"/>
                    </a:lnTo>
                    <a:lnTo>
                      <a:pt x="6571" y="13480"/>
                    </a:lnTo>
                    <a:lnTo>
                      <a:pt x="6259" y="14046"/>
                    </a:lnTo>
                    <a:lnTo>
                      <a:pt x="6004" y="14613"/>
                    </a:lnTo>
                    <a:lnTo>
                      <a:pt x="5749" y="15207"/>
                    </a:lnTo>
                    <a:lnTo>
                      <a:pt x="5551" y="15802"/>
                    </a:lnTo>
                    <a:lnTo>
                      <a:pt x="5410" y="16368"/>
                    </a:lnTo>
                    <a:lnTo>
                      <a:pt x="5268" y="16963"/>
                    </a:lnTo>
                    <a:lnTo>
                      <a:pt x="5211" y="17558"/>
                    </a:lnTo>
                    <a:lnTo>
                      <a:pt x="5183" y="18124"/>
                    </a:lnTo>
                    <a:lnTo>
                      <a:pt x="5211" y="18464"/>
                    </a:lnTo>
                    <a:lnTo>
                      <a:pt x="5240" y="18804"/>
                    </a:lnTo>
                    <a:lnTo>
                      <a:pt x="5183" y="18804"/>
                    </a:lnTo>
                    <a:lnTo>
                      <a:pt x="4645" y="19143"/>
                    </a:lnTo>
                    <a:lnTo>
                      <a:pt x="4135" y="19540"/>
                    </a:lnTo>
                    <a:lnTo>
                      <a:pt x="3654" y="19965"/>
                    </a:lnTo>
                    <a:lnTo>
                      <a:pt x="3172" y="20446"/>
                    </a:lnTo>
                    <a:lnTo>
                      <a:pt x="2719" y="20956"/>
                    </a:lnTo>
                    <a:lnTo>
                      <a:pt x="2295" y="21494"/>
                    </a:lnTo>
                    <a:lnTo>
                      <a:pt x="1898" y="22060"/>
                    </a:lnTo>
                    <a:lnTo>
                      <a:pt x="1530" y="22683"/>
                    </a:lnTo>
                    <a:lnTo>
                      <a:pt x="1190" y="23278"/>
                    </a:lnTo>
                    <a:lnTo>
                      <a:pt x="907" y="23929"/>
                    </a:lnTo>
                    <a:lnTo>
                      <a:pt x="652" y="24552"/>
                    </a:lnTo>
                    <a:lnTo>
                      <a:pt x="426" y="25203"/>
                    </a:lnTo>
                    <a:lnTo>
                      <a:pt x="256" y="25855"/>
                    </a:lnTo>
                    <a:lnTo>
                      <a:pt x="114" y="26506"/>
                    </a:lnTo>
                    <a:lnTo>
                      <a:pt x="29" y="27129"/>
                    </a:lnTo>
                    <a:lnTo>
                      <a:pt x="1" y="27752"/>
                    </a:lnTo>
                    <a:lnTo>
                      <a:pt x="29" y="28347"/>
                    </a:lnTo>
                    <a:lnTo>
                      <a:pt x="114" y="28885"/>
                    </a:lnTo>
                    <a:lnTo>
                      <a:pt x="256" y="29394"/>
                    </a:lnTo>
                    <a:lnTo>
                      <a:pt x="426" y="29848"/>
                    </a:lnTo>
                    <a:lnTo>
                      <a:pt x="652" y="30244"/>
                    </a:lnTo>
                    <a:lnTo>
                      <a:pt x="907" y="30584"/>
                    </a:lnTo>
                    <a:lnTo>
                      <a:pt x="1190" y="30867"/>
                    </a:lnTo>
                    <a:lnTo>
                      <a:pt x="1530" y="31093"/>
                    </a:lnTo>
                    <a:lnTo>
                      <a:pt x="1898" y="31263"/>
                    </a:lnTo>
                    <a:lnTo>
                      <a:pt x="2295" y="31377"/>
                    </a:lnTo>
                    <a:lnTo>
                      <a:pt x="2719" y="31433"/>
                    </a:lnTo>
                    <a:lnTo>
                      <a:pt x="3172" y="31433"/>
                    </a:lnTo>
                    <a:lnTo>
                      <a:pt x="3654" y="31348"/>
                    </a:lnTo>
                    <a:lnTo>
                      <a:pt x="4135" y="31207"/>
                    </a:lnTo>
                    <a:lnTo>
                      <a:pt x="4645" y="31009"/>
                    </a:lnTo>
                    <a:lnTo>
                      <a:pt x="5183" y="30725"/>
                    </a:lnTo>
                    <a:lnTo>
                      <a:pt x="31150" y="15944"/>
                    </a:lnTo>
                    <a:lnTo>
                      <a:pt x="31631" y="15632"/>
                    </a:lnTo>
                    <a:lnTo>
                      <a:pt x="32085" y="15292"/>
                    </a:lnTo>
                    <a:lnTo>
                      <a:pt x="32538" y="14896"/>
                    </a:lnTo>
                    <a:lnTo>
                      <a:pt x="32991" y="14443"/>
                    </a:lnTo>
                    <a:lnTo>
                      <a:pt x="33387" y="13990"/>
                    </a:lnTo>
                    <a:lnTo>
                      <a:pt x="33784" y="13480"/>
                    </a:lnTo>
                    <a:lnTo>
                      <a:pt x="34152" y="12970"/>
                    </a:lnTo>
                    <a:lnTo>
                      <a:pt x="34492" y="12432"/>
                    </a:lnTo>
                    <a:lnTo>
                      <a:pt x="34775" y="11866"/>
                    </a:lnTo>
                    <a:lnTo>
                      <a:pt x="35058" y="11271"/>
                    </a:lnTo>
                    <a:lnTo>
                      <a:pt x="35284" y="10705"/>
                    </a:lnTo>
                    <a:lnTo>
                      <a:pt x="35483" y="10110"/>
                    </a:lnTo>
                    <a:lnTo>
                      <a:pt x="35653" y="9515"/>
                    </a:lnTo>
                    <a:lnTo>
                      <a:pt x="35766" y="8921"/>
                    </a:lnTo>
                    <a:lnTo>
                      <a:pt x="35851" y="8354"/>
                    </a:lnTo>
                    <a:lnTo>
                      <a:pt x="35879" y="7788"/>
                    </a:lnTo>
                    <a:lnTo>
                      <a:pt x="35851" y="7250"/>
                    </a:lnTo>
                    <a:lnTo>
                      <a:pt x="35766" y="6740"/>
                    </a:lnTo>
                    <a:lnTo>
                      <a:pt x="35653" y="6287"/>
                    </a:lnTo>
                    <a:lnTo>
                      <a:pt x="35483" y="5891"/>
                    </a:lnTo>
                    <a:lnTo>
                      <a:pt x="35284" y="5523"/>
                    </a:lnTo>
                    <a:lnTo>
                      <a:pt x="35058" y="5211"/>
                    </a:lnTo>
                    <a:lnTo>
                      <a:pt x="34775" y="4956"/>
                    </a:lnTo>
                    <a:lnTo>
                      <a:pt x="34492" y="4730"/>
                    </a:lnTo>
                    <a:lnTo>
                      <a:pt x="34152" y="4588"/>
                    </a:lnTo>
                    <a:lnTo>
                      <a:pt x="33784" y="4475"/>
                    </a:lnTo>
                    <a:lnTo>
                      <a:pt x="33387" y="4447"/>
                    </a:lnTo>
                    <a:lnTo>
                      <a:pt x="32991" y="4447"/>
                    </a:lnTo>
                    <a:lnTo>
                      <a:pt x="32538" y="4503"/>
                    </a:lnTo>
                    <a:lnTo>
                      <a:pt x="32085" y="4645"/>
                    </a:lnTo>
                    <a:lnTo>
                      <a:pt x="31631" y="4815"/>
                    </a:lnTo>
                    <a:lnTo>
                      <a:pt x="31150" y="5070"/>
                    </a:lnTo>
                    <a:lnTo>
                      <a:pt x="30810" y="5268"/>
                    </a:lnTo>
                    <a:lnTo>
                      <a:pt x="30499" y="5494"/>
                    </a:lnTo>
                    <a:lnTo>
                      <a:pt x="30159" y="5749"/>
                    </a:lnTo>
                    <a:lnTo>
                      <a:pt x="29847" y="6032"/>
                    </a:lnTo>
                    <a:lnTo>
                      <a:pt x="29536" y="6316"/>
                    </a:lnTo>
                    <a:lnTo>
                      <a:pt x="29253" y="6627"/>
                    </a:lnTo>
                    <a:lnTo>
                      <a:pt x="28970" y="6967"/>
                    </a:lnTo>
                    <a:lnTo>
                      <a:pt x="28686" y="7307"/>
                    </a:lnTo>
                    <a:lnTo>
                      <a:pt x="28800" y="6457"/>
                    </a:lnTo>
                    <a:lnTo>
                      <a:pt x="28800" y="6032"/>
                    </a:lnTo>
                    <a:lnTo>
                      <a:pt x="28828" y="5636"/>
                    </a:lnTo>
                    <a:lnTo>
                      <a:pt x="28800" y="5155"/>
                    </a:lnTo>
                    <a:lnTo>
                      <a:pt x="28771" y="4730"/>
                    </a:lnTo>
                    <a:lnTo>
                      <a:pt x="28715" y="4305"/>
                    </a:lnTo>
                    <a:lnTo>
                      <a:pt x="28658" y="3880"/>
                    </a:lnTo>
                    <a:lnTo>
                      <a:pt x="28573" y="3512"/>
                    </a:lnTo>
                    <a:lnTo>
                      <a:pt x="28460" y="3116"/>
                    </a:lnTo>
                    <a:lnTo>
                      <a:pt x="28347" y="2776"/>
                    </a:lnTo>
                    <a:lnTo>
                      <a:pt x="28205" y="2436"/>
                    </a:lnTo>
                    <a:lnTo>
                      <a:pt x="28035" y="2125"/>
                    </a:lnTo>
                    <a:lnTo>
                      <a:pt x="27865" y="1841"/>
                    </a:lnTo>
                    <a:lnTo>
                      <a:pt x="27667" y="1558"/>
                    </a:lnTo>
                    <a:lnTo>
                      <a:pt x="27469" y="1332"/>
                    </a:lnTo>
                    <a:lnTo>
                      <a:pt x="27242" y="1077"/>
                    </a:lnTo>
                    <a:lnTo>
                      <a:pt x="27016" y="879"/>
                    </a:lnTo>
                    <a:lnTo>
                      <a:pt x="26761" y="680"/>
                    </a:lnTo>
                    <a:lnTo>
                      <a:pt x="26506" y="539"/>
                    </a:lnTo>
                    <a:lnTo>
                      <a:pt x="26223" y="369"/>
                    </a:lnTo>
                    <a:lnTo>
                      <a:pt x="25940" y="256"/>
                    </a:lnTo>
                    <a:lnTo>
                      <a:pt x="25628" y="171"/>
                    </a:lnTo>
                    <a:lnTo>
                      <a:pt x="25317" y="86"/>
                    </a:lnTo>
                    <a:lnTo>
                      <a:pt x="25005" y="29"/>
                    </a:lnTo>
                    <a:lnTo>
                      <a:pt x="246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" name="Google Shape;1236;p24">
              <a:extLst>
                <a:ext uri="{FF2B5EF4-FFF2-40B4-BE49-F238E27FC236}">
                  <a16:creationId xmlns:a16="http://schemas.microsoft.com/office/drawing/2014/main" id="{EA74E10A-57E1-149E-0AE3-16B822F5A923}"/>
                </a:ext>
              </a:extLst>
            </p:cNvPr>
            <p:cNvSpPr/>
            <p:nvPr/>
          </p:nvSpPr>
          <p:spPr>
            <a:xfrm>
              <a:off x="3179737" y="2654944"/>
              <a:ext cx="109357" cy="89890"/>
            </a:xfrm>
            <a:custGeom>
              <a:avLst/>
              <a:gdLst/>
              <a:ahLst/>
              <a:cxnLst/>
              <a:rect l="l" t="t" r="r" b="b"/>
              <a:pathLst>
                <a:path w="6202" h="5098" extrusionOk="0">
                  <a:moveTo>
                    <a:pt x="0" y="1"/>
                  </a:moveTo>
                  <a:lnTo>
                    <a:pt x="4135" y="3909"/>
                  </a:lnTo>
                  <a:lnTo>
                    <a:pt x="6202" y="5098"/>
                  </a:lnTo>
                  <a:lnTo>
                    <a:pt x="6202" y="5098"/>
                  </a:lnTo>
                  <a:lnTo>
                    <a:pt x="2266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37;p24">
              <a:extLst>
                <a:ext uri="{FF2B5EF4-FFF2-40B4-BE49-F238E27FC236}">
                  <a16:creationId xmlns:a16="http://schemas.microsoft.com/office/drawing/2014/main" id="{2A37AE73-487C-B9A8-73DB-354E0DAC9D62}"/>
                </a:ext>
              </a:extLst>
            </p:cNvPr>
            <p:cNvSpPr/>
            <p:nvPr/>
          </p:nvSpPr>
          <p:spPr>
            <a:xfrm>
              <a:off x="3216185" y="2640468"/>
              <a:ext cx="72910" cy="104367"/>
            </a:xfrm>
            <a:custGeom>
              <a:avLst/>
              <a:gdLst/>
              <a:ahLst/>
              <a:cxnLst/>
              <a:rect l="l" t="t" r="r" b="b"/>
              <a:pathLst>
                <a:path w="4135" h="5919" extrusionOk="0">
                  <a:moveTo>
                    <a:pt x="3455" y="1"/>
                  </a:moveTo>
                  <a:lnTo>
                    <a:pt x="1" y="2011"/>
                  </a:lnTo>
                  <a:lnTo>
                    <a:pt x="4135" y="5919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38;p24">
              <a:extLst>
                <a:ext uri="{FF2B5EF4-FFF2-40B4-BE49-F238E27FC236}">
                  <a16:creationId xmlns:a16="http://schemas.microsoft.com/office/drawing/2014/main" id="{B9D0A06F-0960-6D62-A65C-315905EC8825}"/>
                </a:ext>
              </a:extLst>
            </p:cNvPr>
            <p:cNvSpPr/>
            <p:nvPr/>
          </p:nvSpPr>
          <p:spPr>
            <a:xfrm>
              <a:off x="3109329" y="2414270"/>
              <a:ext cx="338050" cy="296120"/>
            </a:xfrm>
            <a:custGeom>
              <a:avLst/>
              <a:gdLst/>
              <a:ahLst/>
              <a:cxnLst/>
              <a:rect l="l" t="t" r="r" b="b"/>
              <a:pathLst>
                <a:path w="19172" h="16794" extrusionOk="0">
                  <a:moveTo>
                    <a:pt x="12828" y="1"/>
                  </a:moveTo>
                  <a:lnTo>
                    <a:pt x="12432" y="57"/>
                  </a:lnTo>
                  <a:lnTo>
                    <a:pt x="12036" y="171"/>
                  </a:lnTo>
                  <a:lnTo>
                    <a:pt x="11611" y="341"/>
                  </a:lnTo>
                  <a:lnTo>
                    <a:pt x="11186" y="567"/>
                  </a:lnTo>
                  <a:lnTo>
                    <a:pt x="10875" y="737"/>
                  </a:lnTo>
                  <a:lnTo>
                    <a:pt x="10563" y="964"/>
                  </a:lnTo>
                  <a:lnTo>
                    <a:pt x="10280" y="1190"/>
                  </a:lnTo>
                  <a:lnTo>
                    <a:pt x="9997" y="1445"/>
                  </a:lnTo>
                  <a:lnTo>
                    <a:pt x="9714" y="1700"/>
                  </a:lnTo>
                  <a:lnTo>
                    <a:pt x="9459" y="1983"/>
                  </a:lnTo>
                  <a:lnTo>
                    <a:pt x="8949" y="2606"/>
                  </a:lnTo>
                  <a:lnTo>
                    <a:pt x="8468" y="3257"/>
                  </a:lnTo>
                  <a:lnTo>
                    <a:pt x="8071" y="3965"/>
                  </a:lnTo>
                  <a:lnTo>
                    <a:pt x="7703" y="4673"/>
                  </a:lnTo>
                  <a:lnTo>
                    <a:pt x="7420" y="5409"/>
                  </a:lnTo>
                  <a:lnTo>
                    <a:pt x="7222" y="5239"/>
                  </a:lnTo>
                  <a:lnTo>
                    <a:pt x="7023" y="5098"/>
                  </a:lnTo>
                  <a:lnTo>
                    <a:pt x="6769" y="5013"/>
                  </a:lnTo>
                  <a:lnTo>
                    <a:pt x="6514" y="4985"/>
                  </a:lnTo>
                  <a:lnTo>
                    <a:pt x="6230" y="4985"/>
                  </a:lnTo>
                  <a:lnTo>
                    <a:pt x="5947" y="5041"/>
                  </a:lnTo>
                  <a:lnTo>
                    <a:pt x="5636" y="5155"/>
                  </a:lnTo>
                  <a:lnTo>
                    <a:pt x="5296" y="5324"/>
                  </a:lnTo>
                  <a:lnTo>
                    <a:pt x="5041" y="5466"/>
                  </a:lnTo>
                  <a:lnTo>
                    <a:pt x="4786" y="5664"/>
                  </a:lnTo>
                  <a:lnTo>
                    <a:pt x="4560" y="5891"/>
                  </a:lnTo>
                  <a:lnTo>
                    <a:pt x="4333" y="6117"/>
                  </a:lnTo>
                  <a:lnTo>
                    <a:pt x="4107" y="6372"/>
                  </a:lnTo>
                  <a:lnTo>
                    <a:pt x="3880" y="6627"/>
                  </a:lnTo>
                  <a:lnTo>
                    <a:pt x="3710" y="6910"/>
                  </a:lnTo>
                  <a:lnTo>
                    <a:pt x="3512" y="7193"/>
                  </a:lnTo>
                  <a:lnTo>
                    <a:pt x="3342" y="7505"/>
                  </a:lnTo>
                  <a:lnTo>
                    <a:pt x="3201" y="7816"/>
                  </a:lnTo>
                  <a:lnTo>
                    <a:pt x="3087" y="8128"/>
                  </a:lnTo>
                  <a:lnTo>
                    <a:pt x="2974" y="8439"/>
                  </a:lnTo>
                  <a:lnTo>
                    <a:pt x="2889" y="8751"/>
                  </a:lnTo>
                  <a:lnTo>
                    <a:pt x="2832" y="9062"/>
                  </a:lnTo>
                  <a:lnTo>
                    <a:pt x="2804" y="9374"/>
                  </a:lnTo>
                  <a:lnTo>
                    <a:pt x="2776" y="9685"/>
                  </a:lnTo>
                  <a:lnTo>
                    <a:pt x="2804" y="10025"/>
                  </a:lnTo>
                  <a:lnTo>
                    <a:pt x="2776" y="10053"/>
                  </a:lnTo>
                  <a:lnTo>
                    <a:pt x="2493" y="10223"/>
                  </a:lnTo>
                  <a:lnTo>
                    <a:pt x="2209" y="10422"/>
                  </a:lnTo>
                  <a:lnTo>
                    <a:pt x="1955" y="10676"/>
                  </a:lnTo>
                  <a:lnTo>
                    <a:pt x="1700" y="10931"/>
                  </a:lnTo>
                  <a:lnTo>
                    <a:pt x="1473" y="11186"/>
                  </a:lnTo>
                  <a:lnTo>
                    <a:pt x="1247" y="11498"/>
                  </a:lnTo>
                  <a:lnTo>
                    <a:pt x="1020" y="11781"/>
                  </a:lnTo>
                  <a:lnTo>
                    <a:pt x="822" y="12121"/>
                  </a:lnTo>
                  <a:lnTo>
                    <a:pt x="652" y="12432"/>
                  </a:lnTo>
                  <a:lnTo>
                    <a:pt x="482" y="12772"/>
                  </a:lnTo>
                  <a:lnTo>
                    <a:pt x="340" y="13112"/>
                  </a:lnTo>
                  <a:lnTo>
                    <a:pt x="227" y="13452"/>
                  </a:lnTo>
                  <a:lnTo>
                    <a:pt x="142" y="13820"/>
                  </a:lnTo>
                  <a:lnTo>
                    <a:pt x="57" y="14160"/>
                  </a:lnTo>
                  <a:lnTo>
                    <a:pt x="29" y="14499"/>
                  </a:lnTo>
                  <a:lnTo>
                    <a:pt x="1" y="14839"/>
                  </a:lnTo>
                  <a:lnTo>
                    <a:pt x="29" y="15151"/>
                  </a:lnTo>
                  <a:lnTo>
                    <a:pt x="57" y="15434"/>
                  </a:lnTo>
                  <a:lnTo>
                    <a:pt x="142" y="15689"/>
                  </a:lnTo>
                  <a:lnTo>
                    <a:pt x="227" y="15944"/>
                  </a:lnTo>
                  <a:lnTo>
                    <a:pt x="340" y="16142"/>
                  </a:lnTo>
                  <a:lnTo>
                    <a:pt x="482" y="16340"/>
                  </a:lnTo>
                  <a:lnTo>
                    <a:pt x="652" y="16482"/>
                  </a:lnTo>
                  <a:lnTo>
                    <a:pt x="822" y="16623"/>
                  </a:lnTo>
                  <a:lnTo>
                    <a:pt x="1020" y="16708"/>
                  </a:lnTo>
                  <a:lnTo>
                    <a:pt x="1247" y="16765"/>
                  </a:lnTo>
                  <a:lnTo>
                    <a:pt x="1473" y="16793"/>
                  </a:lnTo>
                  <a:lnTo>
                    <a:pt x="1700" y="16793"/>
                  </a:lnTo>
                  <a:lnTo>
                    <a:pt x="1955" y="16736"/>
                  </a:lnTo>
                  <a:lnTo>
                    <a:pt x="2209" y="16680"/>
                  </a:lnTo>
                  <a:lnTo>
                    <a:pt x="2493" y="16567"/>
                  </a:lnTo>
                  <a:lnTo>
                    <a:pt x="2776" y="16425"/>
                  </a:lnTo>
                  <a:lnTo>
                    <a:pt x="16651" y="8524"/>
                  </a:lnTo>
                  <a:lnTo>
                    <a:pt x="16906" y="8354"/>
                  </a:lnTo>
                  <a:lnTo>
                    <a:pt x="17161" y="8156"/>
                  </a:lnTo>
                  <a:lnTo>
                    <a:pt x="17416" y="7958"/>
                  </a:lnTo>
                  <a:lnTo>
                    <a:pt x="17642" y="7731"/>
                  </a:lnTo>
                  <a:lnTo>
                    <a:pt x="17869" y="7477"/>
                  </a:lnTo>
                  <a:lnTo>
                    <a:pt x="18067" y="7193"/>
                  </a:lnTo>
                  <a:lnTo>
                    <a:pt x="18265" y="6910"/>
                  </a:lnTo>
                  <a:lnTo>
                    <a:pt x="18435" y="6627"/>
                  </a:lnTo>
                  <a:lnTo>
                    <a:pt x="18605" y="6344"/>
                  </a:lnTo>
                  <a:lnTo>
                    <a:pt x="18747" y="6032"/>
                  </a:lnTo>
                  <a:lnTo>
                    <a:pt x="18860" y="5721"/>
                  </a:lnTo>
                  <a:lnTo>
                    <a:pt x="18973" y="5381"/>
                  </a:lnTo>
                  <a:lnTo>
                    <a:pt x="19058" y="5070"/>
                  </a:lnTo>
                  <a:lnTo>
                    <a:pt x="19115" y="4758"/>
                  </a:lnTo>
                  <a:lnTo>
                    <a:pt x="19172" y="4447"/>
                  </a:lnTo>
                  <a:lnTo>
                    <a:pt x="19172" y="4163"/>
                  </a:lnTo>
                  <a:lnTo>
                    <a:pt x="19172" y="3852"/>
                  </a:lnTo>
                  <a:lnTo>
                    <a:pt x="19115" y="3597"/>
                  </a:lnTo>
                  <a:lnTo>
                    <a:pt x="19058" y="3371"/>
                  </a:lnTo>
                  <a:lnTo>
                    <a:pt x="18973" y="3144"/>
                  </a:lnTo>
                  <a:lnTo>
                    <a:pt x="18860" y="2946"/>
                  </a:lnTo>
                  <a:lnTo>
                    <a:pt x="18747" y="2776"/>
                  </a:lnTo>
                  <a:lnTo>
                    <a:pt x="18605" y="2634"/>
                  </a:lnTo>
                  <a:lnTo>
                    <a:pt x="18435" y="2521"/>
                  </a:lnTo>
                  <a:lnTo>
                    <a:pt x="18265" y="2436"/>
                  </a:lnTo>
                  <a:lnTo>
                    <a:pt x="18067" y="2379"/>
                  </a:lnTo>
                  <a:lnTo>
                    <a:pt x="17869" y="2351"/>
                  </a:lnTo>
                  <a:lnTo>
                    <a:pt x="17642" y="2351"/>
                  </a:lnTo>
                  <a:lnTo>
                    <a:pt x="17416" y="2408"/>
                  </a:lnTo>
                  <a:lnTo>
                    <a:pt x="17161" y="2464"/>
                  </a:lnTo>
                  <a:lnTo>
                    <a:pt x="16906" y="2578"/>
                  </a:lnTo>
                  <a:lnTo>
                    <a:pt x="16651" y="2691"/>
                  </a:lnTo>
                  <a:lnTo>
                    <a:pt x="16311" y="2946"/>
                  </a:lnTo>
                  <a:lnTo>
                    <a:pt x="15972" y="3201"/>
                  </a:lnTo>
                  <a:lnTo>
                    <a:pt x="15632" y="3540"/>
                  </a:lnTo>
                  <a:lnTo>
                    <a:pt x="15349" y="3880"/>
                  </a:lnTo>
                  <a:lnTo>
                    <a:pt x="15405" y="3427"/>
                  </a:lnTo>
                  <a:lnTo>
                    <a:pt x="15405" y="3002"/>
                  </a:lnTo>
                  <a:lnTo>
                    <a:pt x="15377" y="2521"/>
                  </a:lnTo>
                  <a:lnTo>
                    <a:pt x="15320" y="2068"/>
                  </a:lnTo>
                  <a:lnTo>
                    <a:pt x="15235" y="1671"/>
                  </a:lnTo>
                  <a:lnTo>
                    <a:pt x="15066" y="1303"/>
                  </a:lnTo>
                  <a:lnTo>
                    <a:pt x="14896" y="964"/>
                  </a:lnTo>
                  <a:lnTo>
                    <a:pt x="14697" y="709"/>
                  </a:lnTo>
                  <a:lnTo>
                    <a:pt x="14443" y="454"/>
                  </a:lnTo>
                  <a:lnTo>
                    <a:pt x="14159" y="284"/>
                  </a:lnTo>
                  <a:lnTo>
                    <a:pt x="13876" y="142"/>
                  </a:lnTo>
                  <a:lnTo>
                    <a:pt x="13536" y="29"/>
                  </a:lnTo>
                  <a:lnTo>
                    <a:pt x="13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39;p24">
              <a:extLst>
                <a:ext uri="{FF2B5EF4-FFF2-40B4-BE49-F238E27FC236}">
                  <a16:creationId xmlns:a16="http://schemas.microsoft.com/office/drawing/2014/main" id="{7E7A7361-C6A4-191F-8540-113F6CF1D25D}"/>
                </a:ext>
              </a:extLst>
            </p:cNvPr>
            <p:cNvSpPr/>
            <p:nvPr/>
          </p:nvSpPr>
          <p:spPr>
            <a:xfrm>
              <a:off x="3120314" y="2420265"/>
              <a:ext cx="337557" cy="296103"/>
            </a:xfrm>
            <a:custGeom>
              <a:avLst/>
              <a:gdLst/>
              <a:ahLst/>
              <a:cxnLst/>
              <a:rect l="l" t="t" r="r" b="b"/>
              <a:pathLst>
                <a:path w="19144" h="16793" extrusionOk="0">
                  <a:moveTo>
                    <a:pt x="12800" y="1"/>
                  </a:moveTo>
                  <a:lnTo>
                    <a:pt x="12404" y="57"/>
                  </a:lnTo>
                  <a:lnTo>
                    <a:pt x="12007" y="170"/>
                  </a:lnTo>
                  <a:lnTo>
                    <a:pt x="11582" y="340"/>
                  </a:lnTo>
                  <a:lnTo>
                    <a:pt x="11158" y="567"/>
                  </a:lnTo>
                  <a:lnTo>
                    <a:pt x="10846" y="765"/>
                  </a:lnTo>
                  <a:lnTo>
                    <a:pt x="10535" y="963"/>
                  </a:lnTo>
                  <a:lnTo>
                    <a:pt x="10252" y="1190"/>
                  </a:lnTo>
                  <a:lnTo>
                    <a:pt x="9968" y="1445"/>
                  </a:lnTo>
                  <a:lnTo>
                    <a:pt x="9685" y="1700"/>
                  </a:lnTo>
                  <a:lnTo>
                    <a:pt x="9430" y="1983"/>
                  </a:lnTo>
                  <a:lnTo>
                    <a:pt x="8921" y="2606"/>
                  </a:lnTo>
                  <a:lnTo>
                    <a:pt x="8439" y="3257"/>
                  </a:lnTo>
                  <a:lnTo>
                    <a:pt x="8043" y="3965"/>
                  </a:lnTo>
                  <a:lnTo>
                    <a:pt x="7675" y="4673"/>
                  </a:lnTo>
                  <a:lnTo>
                    <a:pt x="7391" y="5438"/>
                  </a:lnTo>
                  <a:lnTo>
                    <a:pt x="7193" y="5239"/>
                  </a:lnTo>
                  <a:lnTo>
                    <a:pt x="6995" y="5098"/>
                  </a:lnTo>
                  <a:lnTo>
                    <a:pt x="6740" y="5013"/>
                  </a:lnTo>
                  <a:lnTo>
                    <a:pt x="6485" y="4984"/>
                  </a:lnTo>
                  <a:lnTo>
                    <a:pt x="6202" y="4984"/>
                  </a:lnTo>
                  <a:lnTo>
                    <a:pt x="5919" y="5041"/>
                  </a:lnTo>
                  <a:lnTo>
                    <a:pt x="5607" y="5154"/>
                  </a:lnTo>
                  <a:lnTo>
                    <a:pt x="5268" y="5324"/>
                  </a:lnTo>
                  <a:lnTo>
                    <a:pt x="5013" y="5494"/>
                  </a:lnTo>
                  <a:lnTo>
                    <a:pt x="4758" y="5664"/>
                  </a:lnTo>
                  <a:lnTo>
                    <a:pt x="4531" y="5891"/>
                  </a:lnTo>
                  <a:lnTo>
                    <a:pt x="4305" y="6117"/>
                  </a:lnTo>
                  <a:lnTo>
                    <a:pt x="4078" y="6372"/>
                  </a:lnTo>
                  <a:lnTo>
                    <a:pt x="3852" y="6627"/>
                  </a:lnTo>
                  <a:lnTo>
                    <a:pt x="3682" y="6910"/>
                  </a:lnTo>
                  <a:lnTo>
                    <a:pt x="3484" y="7193"/>
                  </a:lnTo>
                  <a:lnTo>
                    <a:pt x="3342" y="7505"/>
                  </a:lnTo>
                  <a:lnTo>
                    <a:pt x="3172" y="7816"/>
                  </a:lnTo>
                  <a:lnTo>
                    <a:pt x="3059" y="8128"/>
                  </a:lnTo>
                  <a:lnTo>
                    <a:pt x="2946" y="8439"/>
                  </a:lnTo>
                  <a:lnTo>
                    <a:pt x="2861" y="8751"/>
                  </a:lnTo>
                  <a:lnTo>
                    <a:pt x="2804" y="9062"/>
                  </a:lnTo>
                  <a:lnTo>
                    <a:pt x="2776" y="9374"/>
                  </a:lnTo>
                  <a:lnTo>
                    <a:pt x="2747" y="9685"/>
                  </a:lnTo>
                  <a:lnTo>
                    <a:pt x="2776" y="10025"/>
                  </a:lnTo>
                  <a:lnTo>
                    <a:pt x="2747" y="10053"/>
                  </a:lnTo>
                  <a:lnTo>
                    <a:pt x="2464" y="10223"/>
                  </a:lnTo>
                  <a:lnTo>
                    <a:pt x="2209" y="10421"/>
                  </a:lnTo>
                  <a:lnTo>
                    <a:pt x="1926" y="10676"/>
                  </a:lnTo>
                  <a:lnTo>
                    <a:pt x="1671" y="10931"/>
                  </a:lnTo>
                  <a:lnTo>
                    <a:pt x="1445" y="11186"/>
                  </a:lnTo>
                  <a:lnTo>
                    <a:pt x="1218" y="11497"/>
                  </a:lnTo>
                  <a:lnTo>
                    <a:pt x="992" y="11781"/>
                  </a:lnTo>
                  <a:lnTo>
                    <a:pt x="794" y="12120"/>
                  </a:lnTo>
                  <a:lnTo>
                    <a:pt x="624" y="12432"/>
                  </a:lnTo>
                  <a:lnTo>
                    <a:pt x="454" y="12772"/>
                  </a:lnTo>
                  <a:lnTo>
                    <a:pt x="312" y="13112"/>
                  </a:lnTo>
                  <a:lnTo>
                    <a:pt x="199" y="13480"/>
                  </a:lnTo>
                  <a:lnTo>
                    <a:pt x="114" y="13820"/>
                  </a:lnTo>
                  <a:lnTo>
                    <a:pt x="57" y="14159"/>
                  </a:lnTo>
                  <a:lnTo>
                    <a:pt x="1" y="14499"/>
                  </a:lnTo>
                  <a:lnTo>
                    <a:pt x="1" y="14839"/>
                  </a:lnTo>
                  <a:lnTo>
                    <a:pt x="1" y="15150"/>
                  </a:lnTo>
                  <a:lnTo>
                    <a:pt x="57" y="15434"/>
                  </a:lnTo>
                  <a:lnTo>
                    <a:pt x="114" y="15717"/>
                  </a:lnTo>
                  <a:lnTo>
                    <a:pt x="199" y="15943"/>
                  </a:lnTo>
                  <a:lnTo>
                    <a:pt x="312" y="16142"/>
                  </a:lnTo>
                  <a:lnTo>
                    <a:pt x="454" y="16340"/>
                  </a:lnTo>
                  <a:lnTo>
                    <a:pt x="624" y="16481"/>
                  </a:lnTo>
                  <a:lnTo>
                    <a:pt x="794" y="16623"/>
                  </a:lnTo>
                  <a:lnTo>
                    <a:pt x="992" y="16708"/>
                  </a:lnTo>
                  <a:lnTo>
                    <a:pt x="1218" y="16765"/>
                  </a:lnTo>
                  <a:lnTo>
                    <a:pt x="1445" y="16793"/>
                  </a:lnTo>
                  <a:lnTo>
                    <a:pt x="1671" y="16793"/>
                  </a:lnTo>
                  <a:lnTo>
                    <a:pt x="1926" y="16765"/>
                  </a:lnTo>
                  <a:lnTo>
                    <a:pt x="2209" y="16680"/>
                  </a:lnTo>
                  <a:lnTo>
                    <a:pt x="2464" y="16566"/>
                  </a:lnTo>
                  <a:lnTo>
                    <a:pt x="2747" y="16425"/>
                  </a:lnTo>
                  <a:lnTo>
                    <a:pt x="16623" y="8524"/>
                  </a:lnTo>
                  <a:lnTo>
                    <a:pt x="16878" y="8354"/>
                  </a:lnTo>
                  <a:lnTo>
                    <a:pt x="17133" y="8156"/>
                  </a:lnTo>
                  <a:lnTo>
                    <a:pt x="17388" y="7958"/>
                  </a:lnTo>
                  <a:lnTo>
                    <a:pt x="17614" y="7731"/>
                  </a:lnTo>
                  <a:lnTo>
                    <a:pt x="17841" y="7476"/>
                  </a:lnTo>
                  <a:lnTo>
                    <a:pt x="18039" y="7193"/>
                  </a:lnTo>
                  <a:lnTo>
                    <a:pt x="18237" y="6938"/>
                  </a:lnTo>
                  <a:lnTo>
                    <a:pt x="18407" y="6627"/>
                  </a:lnTo>
                  <a:lnTo>
                    <a:pt x="18577" y="6344"/>
                  </a:lnTo>
                  <a:lnTo>
                    <a:pt x="18718" y="6032"/>
                  </a:lnTo>
                  <a:lnTo>
                    <a:pt x="18860" y="5721"/>
                  </a:lnTo>
                  <a:lnTo>
                    <a:pt x="18945" y="5409"/>
                  </a:lnTo>
                  <a:lnTo>
                    <a:pt x="19030" y="5069"/>
                  </a:lnTo>
                  <a:lnTo>
                    <a:pt x="19087" y="4758"/>
                  </a:lnTo>
                  <a:lnTo>
                    <a:pt x="19143" y="4446"/>
                  </a:lnTo>
                  <a:lnTo>
                    <a:pt x="19143" y="4163"/>
                  </a:lnTo>
                  <a:lnTo>
                    <a:pt x="19143" y="3880"/>
                  </a:lnTo>
                  <a:lnTo>
                    <a:pt x="19087" y="3597"/>
                  </a:lnTo>
                  <a:lnTo>
                    <a:pt x="19030" y="3370"/>
                  </a:lnTo>
                  <a:lnTo>
                    <a:pt x="18945" y="3144"/>
                  </a:lnTo>
                  <a:lnTo>
                    <a:pt x="18860" y="2946"/>
                  </a:lnTo>
                  <a:lnTo>
                    <a:pt x="18718" y="2776"/>
                  </a:lnTo>
                  <a:lnTo>
                    <a:pt x="18577" y="2634"/>
                  </a:lnTo>
                  <a:lnTo>
                    <a:pt x="18407" y="2521"/>
                  </a:lnTo>
                  <a:lnTo>
                    <a:pt x="18237" y="2436"/>
                  </a:lnTo>
                  <a:lnTo>
                    <a:pt x="18039" y="2379"/>
                  </a:lnTo>
                  <a:lnTo>
                    <a:pt x="17841" y="2351"/>
                  </a:lnTo>
                  <a:lnTo>
                    <a:pt x="17614" y="2379"/>
                  </a:lnTo>
                  <a:lnTo>
                    <a:pt x="17388" y="2408"/>
                  </a:lnTo>
                  <a:lnTo>
                    <a:pt x="17133" y="2464"/>
                  </a:lnTo>
                  <a:lnTo>
                    <a:pt x="16878" y="2577"/>
                  </a:lnTo>
                  <a:lnTo>
                    <a:pt x="16623" y="2691"/>
                  </a:lnTo>
                  <a:lnTo>
                    <a:pt x="16283" y="2946"/>
                  </a:lnTo>
                  <a:lnTo>
                    <a:pt x="15943" y="3229"/>
                  </a:lnTo>
                  <a:lnTo>
                    <a:pt x="15604" y="3540"/>
                  </a:lnTo>
                  <a:lnTo>
                    <a:pt x="15320" y="3880"/>
                  </a:lnTo>
                  <a:lnTo>
                    <a:pt x="15377" y="3455"/>
                  </a:lnTo>
                  <a:lnTo>
                    <a:pt x="15377" y="3002"/>
                  </a:lnTo>
                  <a:lnTo>
                    <a:pt x="15377" y="2521"/>
                  </a:lnTo>
                  <a:lnTo>
                    <a:pt x="15292" y="2068"/>
                  </a:lnTo>
                  <a:lnTo>
                    <a:pt x="15207" y="1671"/>
                  </a:lnTo>
                  <a:lnTo>
                    <a:pt x="15065" y="1303"/>
                  </a:lnTo>
                  <a:lnTo>
                    <a:pt x="14867" y="992"/>
                  </a:lnTo>
                  <a:lnTo>
                    <a:pt x="14669" y="708"/>
                  </a:lnTo>
                  <a:lnTo>
                    <a:pt x="14414" y="454"/>
                  </a:lnTo>
                  <a:lnTo>
                    <a:pt x="14131" y="284"/>
                  </a:lnTo>
                  <a:lnTo>
                    <a:pt x="13848" y="142"/>
                  </a:lnTo>
                  <a:lnTo>
                    <a:pt x="13508" y="29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240;p24">
              <a:extLst>
                <a:ext uri="{FF2B5EF4-FFF2-40B4-BE49-F238E27FC236}">
                  <a16:creationId xmlns:a16="http://schemas.microsoft.com/office/drawing/2014/main" id="{15B136D3-96DE-794F-FF4B-6DD54236D174}"/>
                </a:ext>
              </a:extLst>
            </p:cNvPr>
            <p:cNvGrpSpPr/>
            <p:nvPr/>
          </p:nvGrpSpPr>
          <p:grpSpPr>
            <a:xfrm>
              <a:off x="4966472" y="2420016"/>
              <a:ext cx="589190" cy="559757"/>
              <a:chOff x="4966472" y="2420016"/>
              <a:chExt cx="589190" cy="559757"/>
            </a:xfrm>
          </p:grpSpPr>
          <p:sp>
            <p:nvSpPr>
              <p:cNvPr id="200" name="Google Shape;1241;p24">
                <a:extLst>
                  <a:ext uri="{FF2B5EF4-FFF2-40B4-BE49-F238E27FC236}">
                    <a16:creationId xmlns:a16="http://schemas.microsoft.com/office/drawing/2014/main" id="{6A05CB28-222F-CFC8-F257-AB6EB4C53503}"/>
                  </a:ext>
                </a:extLst>
              </p:cNvPr>
              <p:cNvSpPr/>
              <p:nvPr/>
            </p:nvSpPr>
            <p:spPr>
              <a:xfrm>
                <a:off x="5252585" y="2826970"/>
                <a:ext cx="184753" cy="152803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8666" extrusionOk="0">
                    <a:moveTo>
                      <a:pt x="10478" y="1"/>
                    </a:moveTo>
                    <a:lnTo>
                      <a:pt x="6655" y="284"/>
                    </a:lnTo>
                    <a:lnTo>
                      <a:pt x="0" y="8666"/>
                    </a:lnTo>
                    <a:lnTo>
                      <a:pt x="3483" y="6655"/>
                    </a:lnTo>
                    <a:lnTo>
                      <a:pt x="10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242;p24">
                <a:extLst>
                  <a:ext uri="{FF2B5EF4-FFF2-40B4-BE49-F238E27FC236}">
                    <a16:creationId xmlns:a16="http://schemas.microsoft.com/office/drawing/2014/main" id="{55FFFC84-E18D-6E58-3FFB-B78BF05E03EC}"/>
                  </a:ext>
                </a:extLst>
              </p:cNvPr>
              <p:cNvSpPr/>
              <p:nvPr/>
            </p:nvSpPr>
            <p:spPr>
              <a:xfrm>
                <a:off x="5252585" y="2803006"/>
                <a:ext cx="122846" cy="176766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10025" extrusionOk="0">
                    <a:moveTo>
                      <a:pt x="1161" y="1"/>
                    </a:moveTo>
                    <a:lnTo>
                      <a:pt x="0" y="10025"/>
                    </a:lnTo>
                    <a:lnTo>
                      <a:pt x="0" y="10025"/>
                    </a:lnTo>
                    <a:lnTo>
                      <a:pt x="6966" y="339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243;p24">
                <a:extLst>
                  <a:ext uri="{FF2B5EF4-FFF2-40B4-BE49-F238E27FC236}">
                    <a16:creationId xmlns:a16="http://schemas.microsoft.com/office/drawing/2014/main" id="{C799A057-DFB4-E54B-F673-016775365BF0}"/>
                  </a:ext>
                </a:extLst>
              </p:cNvPr>
              <p:cNvSpPr/>
              <p:nvPr/>
            </p:nvSpPr>
            <p:spPr>
              <a:xfrm>
                <a:off x="4984440" y="2420016"/>
                <a:ext cx="571222" cy="501327"/>
              </a:xfrm>
              <a:custGeom>
                <a:avLst/>
                <a:gdLst/>
                <a:ahLst/>
                <a:cxnLst/>
                <a:rect l="l" t="t" r="r" b="b"/>
                <a:pathLst>
                  <a:path w="32396" h="28432" extrusionOk="0">
                    <a:moveTo>
                      <a:pt x="10421" y="1"/>
                    </a:moveTo>
                    <a:lnTo>
                      <a:pt x="10110" y="29"/>
                    </a:lnTo>
                    <a:lnTo>
                      <a:pt x="9827" y="29"/>
                    </a:lnTo>
                    <a:lnTo>
                      <a:pt x="9515" y="86"/>
                    </a:lnTo>
                    <a:lnTo>
                      <a:pt x="9260" y="171"/>
                    </a:lnTo>
                    <a:lnTo>
                      <a:pt x="8977" y="256"/>
                    </a:lnTo>
                    <a:lnTo>
                      <a:pt x="8722" y="369"/>
                    </a:lnTo>
                    <a:lnTo>
                      <a:pt x="8468" y="482"/>
                    </a:lnTo>
                    <a:lnTo>
                      <a:pt x="8241" y="652"/>
                    </a:lnTo>
                    <a:lnTo>
                      <a:pt x="8014" y="822"/>
                    </a:lnTo>
                    <a:lnTo>
                      <a:pt x="7788" y="992"/>
                    </a:lnTo>
                    <a:lnTo>
                      <a:pt x="7590" y="1219"/>
                    </a:lnTo>
                    <a:lnTo>
                      <a:pt x="7420" y="1445"/>
                    </a:lnTo>
                    <a:lnTo>
                      <a:pt x="7222" y="1672"/>
                    </a:lnTo>
                    <a:lnTo>
                      <a:pt x="7080" y="1955"/>
                    </a:lnTo>
                    <a:lnTo>
                      <a:pt x="6938" y="2238"/>
                    </a:lnTo>
                    <a:lnTo>
                      <a:pt x="6797" y="2521"/>
                    </a:lnTo>
                    <a:lnTo>
                      <a:pt x="6684" y="2833"/>
                    </a:lnTo>
                    <a:lnTo>
                      <a:pt x="6599" y="3173"/>
                    </a:lnTo>
                    <a:lnTo>
                      <a:pt x="6514" y="3541"/>
                    </a:lnTo>
                    <a:lnTo>
                      <a:pt x="6457" y="3909"/>
                    </a:lnTo>
                    <a:lnTo>
                      <a:pt x="6400" y="4277"/>
                    </a:lnTo>
                    <a:lnTo>
                      <a:pt x="6372" y="4673"/>
                    </a:lnTo>
                    <a:lnTo>
                      <a:pt x="6372" y="5098"/>
                    </a:lnTo>
                    <a:lnTo>
                      <a:pt x="6400" y="5834"/>
                    </a:lnTo>
                    <a:lnTo>
                      <a:pt x="6485" y="6599"/>
                    </a:lnTo>
                    <a:lnTo>
                      <a:pt x="5976" y="6004"/>
                    </a:lnTo>
                    <a:lnTo>
                      <a:pt x="5721" y="5721"/>
                    </a:lnTo>
                    <a:lnTo>
                      <a:pt x="5438" y="5466"/>
                    </a:lnTo>
                    <a:lnTo>
                      <a:pt x="5154" y="5211"/>
                    </a:lnTo>
                    <a:lnTo>
                      <a:pt x="4871" y="4985"/>
                    </a:lnTo>
                    <a:lnTo>
                      <a:pt x="4560" y="4787"/>
                    </a:lnTo>
                    <a:lnTo>
                      <a:pt x="4248" y="4588"/>
                    </a:lnTo>
                    <a:lnTo>
                      <a:pt x="3824" y="4362"/>
                    </a:lnTo>
                    <a:lnTo>
                      <a:pt x="3399" y="4192"/>
                    </a:lnTo>
                    <a:lnTo>
                      <a:pt x="3002" y="4079"/>
                    </a:lnTo>
                    <a:lnTo>
                      <a:pt x="2606" y="4022"/>
                    </a:lnTo>
                    <a:lnTo>
                      <a:pt x="2238" y="4022"/>
                    </a:lnTo>
                    <a:lnTo>
                      <a:pt x="1870" y="4050"/>
                    </a:lnTo>
                    <a:lnTo>
                      <a:pt x="1558" y="4164"/>
                    </a:lnTo>
                    <a:lnTo>
                      <a:pt x="1247" y="4305"/>
                    </a:lnTo>
                    <a:lnTo>
                      <a:pt x="963" y="4503"/>
                    </a:lnTo>
                    <a:lnTo>
                      <a:pt x="737" y="4730"/>
                    </a:lnTo>
                    <a:lnTo>
                      <a:pt x="510" y="5013"/>
                    </a:lnTo>
                    <a:lnTo>
                      <a:pt x="340" y="5325"/>
                    </a:lnTo>
                    <a:lnTo>
                      <a:pt x="199" y="5693"/>
                    </a:lnTo>
                    <a:lnTo>
                      <a:pt x="86" y="6118"/>
                    </a:lnTo>
                    <a:lnTo>
                      <a:pt x="29" y="6571"/>
                    </a:lnTo>
                    <a:lnTo>
                      <a:pt x="1" y="7052"/>
                    </a:lnTo>
                    <a:lnTo>
                      <a:pt x="29" y="7562"/>
                    </a:lnTo>
                    <a:lnTo>
                      <a:pt x="86" y="8100"/>
                    </a:lnTo>
                    <a:lnTo>
                      <a:pt x="199" y="8609"/>
                    </a:lnTo>
                    <a:lnTo>
                      <a:pt x="340" y="9148"/>
                    </a:lnTo>
                    <a:lnTo>
                      <a:pt x="510" y="9686"/>
                    </a:lnTo>
                    <a:lnTo>
                      <a:pt x="737" y="10224"/>
                    </a:lnTo>
                    <a:lnTo>
                      <a:pt x="963" y="10733"/>
                    </a:lnTo>
                    <a:lnTo>
                      <a:pt x="1247" y="11243"/>
                    </a:lnTo>
                    <a:lnTo>
                      <a:pt x="1558" y="11724"/>
                    </a:lnTo>
                    <a:lnTo>
                      <a:pt x="1870" y="12206"/>
                    </a:lnTo>
                    <a:lnTo>
                      <a:pt x="2238" y="12659"/>
                    </a:lnTo>
                    <a:lnTo>
                      <a:pt x="2606" y="13084"/>
                    </a:lnTo>
                    <a:lnTo>
                      <a:pt x="3002" y="13480"/>
                    </a:lnTo>
                    <a:lnTo>
                      <a:pt x="3399" y="13820"/>
                    </a:lnTo>
                    <a:lnTo>
                      <a:pt x="3824" y="14131"/>
                    </a:lnTo>
                    <a:lnTo>
                      <a:pt x="4248" y="14415"/>
                    </a:lnTo>
                    <a:lnTo>
                      <a:pt x="27723" y="27809"/>
                    </a:lnTo>
                    <a:lnTo>
                      <a:pt x="28205" y="28035"/>
                    </a:lnTo>
                    <a:lnTo>
                      <a:pt x="28658" y="28234"/>
                    </a:lnTo>
                    <a:lnTo>
                      <a:pt x="29111" y="28347"/>
                    </a:lnTo>
                    <a:lnTo>
                      <a:pt x="29536" y="28403"/>
                    </a:lnTo>
                    <a:lnTo>
                      <a:pt x="29960" y="28432"/>
                    </a:lnTo>
                    <a:lnTo>
                      <a:pt x="30329" y="28375"/>
                    </a:lnTo>
                    <a:lnTo>
                      <a:pt x="30697" y="28262"/>
                    </a:lnTo>
                    <a:lnTo>
                      <a:pt x="31037" y="28120"/>
                    </a:lnTo>
                    <a:lnTo>
                      <a:pt x="31320" y="27894"/>
                    </a:lnTo>
                    <a:lnTo>
                      <a:pt x="31603" y="27639"/>
                    </a:lnTo>
                    <a:lnTo>
                      <a:pt x="31829" y="27327"/>
                    </a:lnTo>
                    <a:lnTo>
                      <a:pt x="32028" y="26988"/>
                    </a:lnTo>
                    <a:lnTo>
                      <a:pt x="32198" y="26591"/>
                    </a:lnTo>
                    <a:lnTo>
                      <a:pt x="32311" y="26138"/>
                    </a:lnTo>
                    <a:lnTo>
                      <a:pt x="32367" y="25628"/>
                    </a:lnTo>
                    <a:lnTo>
                      <a:pt x="32396" y="25090"/>
                    </a:lnTo>
                    <a:lnTo>
                      <a:pt x="32367" y="24524"/>
                    </a:lnTo>
                    <a:lnTo>
                      <a:pt x="32311" y="23958"/>
                    </a:lnTo>
                    <a:lnTo>
                      <a:pt x="32198" y="23391"/>
                    </a:lnTo>
                    <a:lnTo>
                      <a:pt x="32028" y="22797"/>
                    </a:lnTo>
                    <a:lnTo>
                      <a:pt x="31829" y="22202"/>
                    </a:lnTo>
                    <a:lnTo>
                      <a:pt x="31603" y="21636"/>
                    </a:lnTo>
                    <a:lnTo>
                      <a:pt x="31320" y="21069"/>
                    </a:lnTo>
                    <a:lnTo>
                      <a:pt x="31037" y="20503"/>
                    </a:lnTo>
                    <a:lnTo>
                      <a:pt x="30697" y="19965"/>
                    </a:lnTo>
                    <a:lnTo>
                      <a:pt x="30329" y="19455"/>
                    </a:lnTo>
                    <a:lnTo>
                      <a:pt x="29960" y="18945"/>
                    </a:lnTo>
                    <a:lnTo>
                      <a:pt x="29536" y="18492"/>
                    </a:lnTo>
                    <a:lnTo>
                      <a:pt x="29111" y="18068"/>
                    </a:lnTo>
                    <a:lnTo>
                      <a:pt x="28658" y="17671"/>
                    </a:lnTo>
                    <a:lnTo>
                      <a:pt x="28205" y="17331"/>
                    </a:lnTo>
                    <a:lnTo>
                      <a:pt x="27723" y="17020"/>
                    </a:lnTo>
                    <a:lnTo>
                      <a:pt x="27695" y="16991"/>
                    </a:lnTo>
                    <a:lnTo>
                      <a:pt x="27723" y="16708"/>
                    </a:lnTo>
                    <a:lnTo>
                      <a:pt x="27723" y="16397"/>
                    </a:lnTo>
                    <a:lnTo>
                      <a:pt x="27695" y="15859"/>
                    </a:lnTo>
                    <a:lnTo>
                      <a:pt x="27638" y="15349"/>
                    </a:lnTo>
                    <a:lnTo>
                      <a:pt x="27525" y="14811"/>
                    </a:lnTo>
                    <a:lnTo>
                      <a:pt x="27384" y="14273"/>
                    </a:lnTo>
                    <a:lnTo>
                      <a:pt x="27214" y="13763"/>
                    </a:lnTo>
                    <a:lnTo>
                      <a:pt x="26987" y="13225"/>
                    </a:lnTo>
                    <a:lnTo>
                      <a:pt x="26761" y="12716"/>
                    </a:lnTo>
                    <a:lnTo>
                      <a:pt x="26477" y="12206"/>
                    </a:lnTo>
                    <a:lnTo>
                      <a:pt x="26166" y="11696"/>
                    </a:lnTo>
                    <a:lnTo>
                      <a:pt x="25854" y="11215"/>
                    </a:lnTo>
                    <a:lnTo>
                      <a:pt x="25486" y="10790"/>
                    </a:lnTo>
                    <a:lnTo>
                      <a:pt x="25118" y="10365"/>
                    </a:lnTo>
                    <a:lnTo>
                      <a:pt x="24722" y="9969"/>
                    </a:lnTo>
                    <a:lnTo>
                      <a:pt x="24325" y="9601"/>
                    </a:lnTo>
                    <a:lnTo>
                      <a:pt x="23901" y="9289"/>
                    </a:lnTo>
                    <a:lnTo>
                      <a:pt x="23476" y="9006"/>
                    </a:lnTo>
                    <a:lnTo>
                      <a:pt x="23193" y="8864"/>
                    </a:lnTo>
                    <a:lnTo>
                      <a:pt x="22909" y="8751"/>
                    </a:lnTo>
                    <a:lnTo>
                      <a:pt x="22655" y="8638"/>
                    </a:lnTo>
                    <a:lnTo>
                      <a:pt x="22400" y="8553"/>
                    </a:lnTo>
                    <a:lnTo>
                      <a:pt x="22145" y="8496"/>
                    </a:lnTo>
                    <a:lnTo>
                      <a:pt x="21890" y="8468"/>
                    </a:lnTo>
                    <a:lnTo>
                      <a:pt x="21635" y="8440"/>
                    </a:lnTo>
                    <a:lnTo>
                      <a:pt x="21409" y="8440"/>
                    </a:lnTo>
                    <a:lnTo>
                      <a:pt x="21182" y="8468"/>
                    </a:lnTo>
                    <a:lnTo>
                      <a:pt x="20984" y="8525"/>
                    </a:lnTo>
                    <a:lnTo>
                      <a:pt x="20757" y="8581"/>
                    </a:lnTo>
                    <a:lnTo>
                      <a:pt x="20559" y="8666"/>
                    </a:lnTo>
                    <a:lnTo>
                      <a:pt x="20389" y="8779"/>
                    </a:lnTo>
                    <a:lnTo>
                      <a:pt x="20219" y="8893"/>
                    </a:lnTo>
                    <a:lnTo>
                      <a:pt x="20049" y="9034"/>
                    </a:lnTo>
                    <a:lnTo>
                      <a:pt x="19908" y="9204"/>
                    </a:lnTo>
                    <a:lnTo>
                      <a:pt x="19653" y="8553"/>
                    </a:lnTo>
                    <a:lnTo>
                      <a:pt x="19398" y="7930"/>
                    </a:lnTo>
                    <a:lnTo>
                      <a:pt x="19115" y="7335"/>
                    </a:lnTo>
                    <a:lnTo>
                      <a:pt x="18803" y="6712"/>
                    </a:lnTo>
                    <a:lnTo>
                      <a:pt x="18464" y="6118"/>
                    </a:lnTo>
                    <a:lnTo>
                      <a:pt x="18095" y="5551"/>
                    </a:lnTo>
                    <a:lnTo>
                      <a:pt x="17699" y="4985"/>
                    </a:lnTo>
                    <a:lnTo>
                      <a:pt x="17303" y="4418"/>
                    </a:lnTo>
                    <a:lnTo>
                      <a:pt x="16878" y="3909"/>
                    </a:lnTo>
                    <a:lnTo>
                      <a:pt x="16453" y="3399"/>
                    </a:lnTo>
                    <a:lnTo>
                      <a:pt x="16000" y="2918"/>
                    </a:lnTo>
                    <a:lnTo>
                      <a:pt x="15519" y="2465"/>
                    </a:lnTo>
                    <a:lnTo>
                      <a:pt x="15037" y="2040"/>
                    </a:lnTo>
                    <a:lnTo>
                      <a:pt x="14556" y="1643"/>
                    </a:lnTo>
                    <a:lnTo>
                      <a:pt x="14046" y="1304"/>
                    </a:lnTo>
                    <a:lnTo>
                      <a:pt x="13508" y="992"/>
                    </a:lnTo>
                    <a:lnTo>
                      <a:pt x="13168" y="766"/>
                    </a:lnTo>
                    <a:lnTo>
                      <a:pt x="12800" y="596"/>
                    </a:lnTo>
                    <a:lnTo>
                      <a:pt x="12432" y="454"/>
                    </a:lnTo>
                    <a:lnTo>
                      <a:pt x="12092" y="312"/>
                    </a:lnTo>
                    <a:lnTo>
                      <a:pt x="11752" y="199"/>
                    </a:lnTo>
                    <a:lnTo>
                      <a:pt x="11413" y="114"/>
                    </a:lnTo>
                    <a:lnTo>
                      <a:pt x="11073" y="58"/>
                    </a:lnTo>
                    <a:lnTo>
                      <a:pt x="10733" y="29"/>
                    </a:lnTo>
                    <a:lnTo>
                      <a:pt x="104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244;p24">
                <a:extLst>
                  <a:ext uri="{FF2B5EF4-FFF2-40B4-BE49-F238E27FC236}">
                    <a16:creationId xmlns:a16="http://schemas.microsoft.com/office/drawing/2014/main" id="{18A4C693-BC6D-BF27-AEBE-B801F4A4DE1F}"/>
                  </a:ext>
                </a:extLst>
              </p:cNvPr>
              <p:cNvSpPr/>
              <p:nvPr/>
            </p:nvSpPr>
            <p:spPr>
              <a:xfrm>
                <a:off x="4966472" y="2430507"/>
                <a:ext cx="571716" cy="500834"/>
              </a:xfrm>
              <a:custGeom>
                <a:avLst/>
                <a:gdLst/>
                <a:ahLst/>
                <a:cxnLst/>
                <a:rect l="l" t="t" r="r" b="b"/>
                <a:pathLst>
                  <a:path w="32424" h="28404" extrusionOk="0">
                    <a:moveTo>
                      <a:pt x="10138" y="1"/>
                    </a:moveTo>
                    <a:lnTo>
                      <a:pt x="9826" y="29"/>
                    </a:lnTo>
                    <a:lnTo>
                      <a:pt x="9543" y="86"/>
                    </a:lnTo>
                    <a:lnTo>
                      <a:pt x="9260" y="142"/>
                    </a:lnTo>
                    <a:lnTo>
                      <a:pt x="8977" y="227"/>
                    </a:lnTo>
                    <a:lnTo>
                      <a:pt x="8722" y="340"/>
                    </a:lnTo>
                    <a:lnTo>
                      <a:pt x="8467" y="482"/>
                    </a:lnTo>
                    <a:lnTo>
                      <a:pt x="8241" y="624"/>
                    </a:lnTo>
                    <a:lnTo>
                      <a:pt x="8014" y="794"/>
                    </a:lnTo>
                    <a:lnTo>
                      <a:pt x="7816" y="992"/>
                    </a:lnTo>
                    <a:lnTo>
                      <a:pt x="7618" y="1190"/>
                    </a:lnTo>
                    <a:lnTo>
                      <a:pt x="7419" y="1417"/>
                    </a:lnTo>
                    <a:lnTo>
                      <a:pt x="7249" y="1671"/>
                    </a:lnTo>
                    <a:lnTo>
                      <a:pt x="7080" y="1926"/>
                    </a:lnTo>
                    <a:lnTo>
                      <a:pt x="6938" y="2209"/>
                    </a:lnTo>
                    <a:lnTo>
                      <a:pt x="6825" y="2521"/>
                    </a:lnTo>
                    <a:lnTo>
                      <a:pt x="6711" y="2832"/>
                    </a:lnTo>
                    <a:lnTo>
                      <a:pt x="6598" y="3172"/>
                    </a:lnTo>
                    <a:lnTo>
                      <a:pt x="6513" y="3512"/>
                    </a:lnTo>
                    <a:lnTo>
                      <a:pt x="6457" y="3880"/>
                    </a:lnTo>
                    <a:lnTo>
                      <a:pt x="6428" y="4277"/>
                    </a:lnTo>
                    <a:lnTo>
                      <a:pt x="6400" y="4673"/>
                    </a:lnTo>
                    <a:lnTo>
                      <a:pt x="6372" y="5098"/>
                    </a:lnTo>
                    <a:lnTo>
                      <a:pt x="6400" y="5834"/>
                    </a:lnTo>
                    <a:lnTo>
                      <a:pt x="6485" y="6599"/>
                    </a:lnTo>
                    <a:lnTo>
                      <a:pt x="5975" y="5976"/>
                    </a:lnTo>
                    <a:lnTo>
                      <a:pt x="5720" y="5721"/>
                    </a:lnTo>
                    <a:lnTo>
                      <a:pt x="5437" y="5438"/>
                    </a:lnTo>
                    <a:lnTo>
                      <a:pt x="5154" y="5211"/>
                    </a:lnTo>
                    <a:lnTo>
                      <a:pt x="4871" y="4985"/>
                    </a:lnTo>
                    <a:lnTo>
                      <a:pt x="4588" y="4758"/>
                    </a:lnTo>
                    <a:lnTo>
                      <a:pt x="4276" y="4588"/>
                    </a:lnTo>
                    <a:lnTo>
                      <a:pt x="3851" y="4362"/>
                    </a:lnTo>
                    <a:lnTo>
                      <a:pt x="3427" y="4192"/>
                    </a:lnTo>
                    <a:lnTo>
                      <a:pt x="3002" y="4078"/>
                    </a:lnTo>
                    <a:lnTo>
                      <a:pt x="2605" y="4022"/>
                    </a:lnTo>
                    <a:lnTo>
                      <a:pt x="2237" y="3993"/>
                    </a:lnTo>
                    <a:lnTo>
                      <a:pt x="1897" y="4050"/>
                    </a:lnTo>
                    <a:lnTo>
                      <a:pt x="1558" y="4135"/>
                    </a:lnTo>
                    <a:lnTo>
                      <a:pt x="1275" y="4277"/>
                    </a:lnTo>
                    <a:lnTo>
                      <a:pt x="991" y="4475"/>
                    </a:lnTo>
                    <a:lnTo>
                      <a:pt x="736" y="4701"/>
                    </a:lnTo>
                    <a:lnTo>
                      <a:pt x="538" y="4985"/>
                    </a:lnTo>
                    <a:lnTo>
                      <a:pt x="340" y="5324"/>
                    </a:lnTo>
                    <a:lnTo>
                      <a:pt x="198" y="5692"/>
                    </a:lnTo>
                    <a:lnTo>
                      <a:pt x="85" y="6089"/>
                    </a:lnTo>
                    <a:lnTo>
                      <a:pt x="29" y="6542"/>
                    </a:lnTo>
                    <a:lnTo>
                      <a:pt x="0" y="7023"/>
                    </a:lnTo>
                    <a:lnTo>
                      <a:pt x="29" y="7533"/>
                    </a:lnTo>
                    <a:lnTo>
                      <a:pt x="85" y="8071"/>
                    </a:lnTo>
                    <a:lnTo>
                      <a:pt x="198" y="8609"/>
                    </a:lnTo>
                    <a:lnTo>
                      <a:pt x="340" y="9147"/>
                    </a:lnTo>
                    <a:lnTo>
                      <a:pt x="538" y="9657"/>
                    </a:lnTo>
                    <a:lnTo>
                      <a:pt x="736" y="10195"/>
                    </a:lnTo>
                    <a:lnTo>
                      <a:pt x="991" y="10705"/>
                    </a:lnTo>
                    <a:lnTo>
                      <a:pt x="1275" y="11214"/>
                    </a:lnTo>
                    <a:lnTo>
                      <a:pt x="1558" y="11724"/>
                    </a:lnTo>
                    <a:lnTo>
                      <a:pt x="1897" y="12177"/>
                    </a:lnTo>
                    <a:lnTo>
                      <a:pt x="2237" y="12630"/>
                    </a:lnTo>
                    <a:lnTo>
                      <a:pt x="2605" y="13055"/>
                    </a:lnTo>
                    <a:lnTo>
                      <a:pt x="3002" y="13451"/>
                    </a:lnTo>
                    <a:lnTo>
                      <a:pt x="3427" y="13820"/>
                    </a:lnTo>
                    <a:lnTo>
                      <a:pt x="3851" y="14131"/>
                    </a:lnTo>
                    <a:lnTo>
                      <a:pt x="4276" y="14414"/>
                    </a:lnTo>
                    <a:lnTo>
                      <a:pt x="27751" y="27780"/>
                    </a:lnTo>
                    <a:lnTo>
                      <a:pt x="28204" y="28035"/>
                    </a:lnTo>
                    <a:lnTo>
                      <a:pt x="28686" y="28205"/>
                    </a:lnTo>
                    <a:lnTo>
                      <a:pt x="29139" y="28347"/>
                    </a:lnTo>
                    <a:lnTo>
                      <a:pt x="29564" y="28403"/>
                    </a:lnTo>
                    <a:lnTo>
                      <a:pt x="29960" y="28403"/>
                    </a:lnTo>
                    <a:lnTo>
                      <a:pt x="30356" y="28347"/>
                    </a:lnTo>
                    <a:lnTo>
                      <a:pt x="30696" y="28262"/>
                    </a:lnTo>
                    <a:lnTo>
                      <a:pt x="31036" y="28092"/>
                    </a:lnTo>
                    <a:lnTo>
                      <a:pt x="31348" y="27893"/>
                    </a:lnTo>
                    <a:lnTo>
                      <a:pt x="31602" y="27639"/>
                    </a:lnTo>
                    <a:lnTo>
                      <a:pt x="31857" y="27327"/>
                    </a:lnTo>
                    <a:lnTo>
                      <a:pt x="32056" y="26959"/>
                    </a:lnTo>
                    <a:lnTo>
                      <a:pt x="32197" y="26563"/>
                    </a:lnTo>
                    <a:lnTo>
                      <a:pt x="32310" y="26109"/>
                    </a:lnTo>
                    <a:lnTo>
                      <a:pt x="32395" y="25628"/>
                    </a:lnTo>
                    <a:lnTo>
                      <a:pt x="32424" y="25090"/>
                    </a:lnTo>
                    <a:lnTo>
                      <a:pt x="32395" y="24524"/>
                    </a:lnTo>
                    <a:lnTo>
                      <a:pt x="32310" y="23957"/>
                    </a:lnTo>
                    <a:lnTo>
                      <a:pt x="32197" y="23363"/>
                    </a:lnTo>
                    <a:lnTo>
                      <a:pt x="32056" y="22768"/>
                    </a:lnTo>
                    <a:lnTo>
                      <a:pt x="31857" y="22202"/>
                    </a:lnTo>
                    <a:lnTo>
                      <a:pt x="31602" y="21607"/>
                    </a:lnTo>
                    <a:lnTo>
                      <a:pt x="31348" y="21041"/>
                    </a:lnTo>
                    <a:lnTo>
                      <a:pt x="31036" y="20474"/>
                    </a:lnTo>
                    <a:lnTo>
                      <a:pt x="30696" y="19936"/>
                    </a:lnTo>
                    <a:lnTo>
                      <a:pt x="30356" y="19426"/>
                    </a:lnTo>
                    <a:lnTo>
                      <a:pt x="29960" y="18945"/>
                    </a:lnTo>
                    <a:lnTo>
                      <a:pt x="29564" y="18464"/>
                    </a:lnTo>
                    <a:lnTo>
                      <a:pt x="29139" y="18039"/>
                    </a:lnTo>
                    <a:lnTo>
                      <a:pt x="28686" y="17642"/>
                    </a:lnTo>
                    <a:lnTo>
                      <a:pt x="28204" y="17303"/>
                    </a:lnTo>
                    <a:lnTo>
                      <a:pt x="27751" y="16991"/>
                    </a:lnTo>
                    <a:lnTo>
                      <a:pt x="27695" y="16991"/>
                    </a:lnTo>
                    <a:lnTo>
                      <a:pt x="27723" y="16680"/>
                    </a:lnTo>
                    <a:lnTo>
                      <a:pt x="27751" y="16368"/>
                    </a:lnTo>
                    <a:lnTo>
                      <a:pt x="27723" y="15858"/>
                    </a:lnTo>
                    <a:lnTo>
                      <a:pt x="27666" y="15320"/>
                    </a:lnTo>
                    <a:lnTo>
                      <a:pt x="27553" y="14811"/>
                    </a:lnTo>
                    <a:lnTo>
                      <a:pt x="27411" y="14273"/>
                    </a:lnTo>
                    <a:lnTo>
                      <a:pt x="27213" y="13735"/>
                    </a:lnTo>
                    <a:lnTo>
                      <a:pt x="27015" y="13197"/>
                    </a:lnTo>
                    <a:lnTo>
                      <a:pt x="26760" y="12687"/>
                    </a:lnTo>
                    <a:lnTo>
                      <a:pt x="26477" y="12177"/>
                    </a:lnTo>
                    <a:lnTo>
                      <a:pt x="26194" y="11696"/>
                    </a:lnTo>
                    <a:lnTo>
                      <a:pt x="25854" y="11214"/>
                    </a:lnTo>
                    <a:lnTo>
                      <a:pt x="25514" y="10761"/>
                    </a:lnTo>
                    <a:lnTo>
                      <a:pt x="25146" y="10337"/>
                    </a:lnTo>
                    <a:lnTo>
                      <a:pt x="24750" y="9940"/>
                    </a:lnTo>
                    <a:lnTo>
                      <a:pt x="24325" y="9600"/>
                    </a:lnTo>
                    <a:lnTo>
                      <a:pt x="23900" y="9289"/>
                    </a:lnTo>
                    <a:lnTo>
                      <a:pt x="23475" y="9006"/>
                    </a:lnTo>
                    <a:lnTo>
                      <a:pt x="23192" y="8836"/>
                    </a:lnTo>
                    <a:lnTo>
                      <a:pt x="22937" y="8722"/>
                    </a:lnTo>
                    <a:lnTo>
                      <a:pt x="22654" y="8609"/>
                    </a:lnTo>
                    <a:lnTo>
                      <a:pt x="22399" y="8553"/>
                    </a:lnTo>
                    <a:lnTo>
                      <a:pt x="22144" y="8468"/>
                    </a:lnTo>
                    <a:lnTo>
                      <a:pt x="21890" y="8439"/>
                    </a:lnTo>
                    <a:lnTo>
                      <a:pt x="21663" y="8411"/>
                    </a:lnTo>
                    <a:lnTo>
                      <a:pt x="21437" y="8439"/>
                    </a:lnTo>
                    <a:lnTo>
                      <a:pt x="21210" y="8468"/>
                    </a:lnTo>
                    <a:lnTo>
                      <a:pt x="20983" y="8496"/>
                    </a:lnTo>
                    <a:lnTo>
                      <a:pt x="20785" y="8553"/>
                    </a:lnTo>
                    <a:lnTo>
                      <a:pt x="20587" y="8637"/>
                    </a:lnTo>
                    <a:lnTo>
                      <a:pt x="20389" y="8751"/>
                    </a:lnTo>
                    <a:lnTo>
                      <a:pt x="20219" y="8864"/>
                    </a:lnTo>
                    <a:lnTo>
                      <a:pt x="20049" y="9006"/>
                    </a:lnTo>
                    <a:lnTo>
                      <a:pt x="19907" y="9176"/>
                    </a:lnTo>
                    <a:lnTo>
                      <a:pt x="19681" y="8553"/>
                    </a:lnTo>
                    <a:lnTo>
                      <a:pt x="19426" y="7930"/>
                    </a:lnTo>
                    <a:lnTo>
                      <a:pt x="19114" y="7307"/>
                    </a:lnTo>
                    <a:lnTo>
                      <a:pt x="18803" y="6712"/>
                    </a:lnTo>
                    <a:lnTo>
                      <a:pt x="18463" y="6117"/>
                    </a:lnTo>
                    <a:lnTo>
                      <a:pt x="18095" y="5523"/>
                    </a:lnTo>
                    <a:lnTo>
                      <a:pt x="17727" y="4956"/>
                    </a:lnTo>
                    <a:lnTo>
                      <a:pt x="17330" y="4418"/>
                    </a:lnTo>
                    <a:lnTo>
                      <a:pt x="16906" y="3880"/>
                    </a:lnTo>
                    <a:lnTo>
                      <a:pt x="16453" y="3370"/>
                    </a:lnTo>
                    <a:lnTo>
                      <a:pt x="16000" y="2889"/>
                    </a:lnTo>
                    <a:lnTo>
                      <a:pt x="15546" y="2436"/>
                    </a:lnTo>
                    <a:lnTo>
                      <a:pt x="15065" y="2039"/>
                    </a:lnTo>
                    <a:lnTo>
                      <a:pt x="14555" y="1643"/>
                    </a:lnTo>
                    <a:lnTo>
                      <a:pt x="14046" y="1275"/>
                    </a:lnTo>
                    <a:lnTo>
                      <a:pt x="13536" y="963"/>
                    </a:lnTo>
                    <a:lnTo>
                      <a:pt x="13168" y="765"/>
                    </a:lnTo>
                    <a:lnTo>
                      <a:pt x="12800" y="595"/>
                    </a:lnTo>
                    <a:lnTo>
                      <a:pt x="12460" y="425"/>
                    </a:lnTo>
                    <a:lnTo>
                      <a:pt x="12092" y="312"/>
                    </a:lnTo>
                    <a:lnTo>
                      <a:pt x="11752" y="199"/>
                    </a:lnTo>
                    <a:lnTo>
                      <a:pt x="11412" y="114"/>
                    </a:lnTo>
                    <a:lnTo>
                      <a:pt x="11072" y="57"/>
                    </a:lnTo>
                    <a:lnTo>
                      <a:pt x="10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3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WHAT’S INSIDE THIS PRESENTATION</a:t>
            </a:r>
            <a:endParaRPr dirty="0"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>
            <a:cxnSpLocks/>
          </p:cNvCxnSpPr>
          <p:nvPr/>
        </p:nvCxnSpPr>
        <p:spPr>
          <a:xfrm>
            <a:off x="2527750" y="1402087"/>
            <a:ext cx="1368000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3906693" y="1186291"/>
            <a:ext cx="173935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600" b="1" dirty="0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844825" y="1259638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Introduction about the company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341163" y="1927288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>
            <a:cxnSpLocks/>
          </p:cNvCxnSpPr>
          <p:nvPr/>
        </p:nvCxnSpPr>
        <p:spPr>
          <a:xfrm>
            <a:off x="3426250" y="2902250"/>
            <a:ext cx="468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3915632" y="2640167"/>
            <a:ext cx="1498671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WORKDONE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844834" y="27472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Tasks performed during the internship period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>
            <a:cxnSpLocks/>
          </p:cNvCxnSpPr>
          <p:nvPr/>
        </p:nvCxnSpPr>
        <p:spPr>
          <a:xfrm flipV="1">
            <a:off x="3102850" y="3630988"/>
            <a:ext cx="792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4008203" y="3430710"/>
            <a:ext cx="143624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LEARNING OUTCOMES</a:t>
            </a:r>
          </a:p>
        </p:txBody>
      </p:sp>
      <p:sp>
        <p:nvSpPr>
          <p:cNvPr id="112" name="Google Shape;112;p18"/>
          <p:cNvSpPr txBox="1"/>
          <p:nvPr/>
        </p:nvSpPr>
        <p:spPr>
          <a:xfrm>
            <a:off x="5844816" y="3490971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Challenges faced and Learning outcomes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1723509" y="4241600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>
            <a:cxnSpLocks/>
          </p:cNvCxnSpPr>
          <p:nvPr/>
        </p:nvCxnSpPr>
        <p:spPr>
          <a:xfrm>
            <a:off x="3081550" y="2148148"/>
            <a:ext cx="828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3944433" y="1916770"/>
            <a:ext cx="170161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TECHNOLOGIES</a:t>
            </a:r>
            <a:endParaRPr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844829" y="2003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Insights about the technologies worked 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>
            <a:cxnSpLocks/>
          </p:cNvCxnSpPr>
          <p:nvPr/>
        </p:nvCxnSpPr>
        <p:spPr>
          <a:xfrm>
            <a:off x="2518150" y="4371140"/>
            <a:ext cx="1368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2502423" y="2685697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3878603" y="4118691"/>
            <a:ext cx="183107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FUTURE OPPORTUNITIES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44816" y="423475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Future opportunities on the stack I worked on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ABOUT THE COMPANY</a:t>
            </a:r>
            <a:endParaRPr dirty="0"/>
          </a:p>
        </p:txBody>
      </p:sp>
      <p:grpSp>
        <p:nvGrpSpPr>
          <p:cNvPr id="182" name="Google Shape;182;p20"/>
          <p:cNvGrpSpPr/>
          <p:nvPr/>
        </p:nvGrpSpPr>
        <p:grpSpPr>
          <a:xfrm flipH="1">
            <a:off x="4162110" y="1608138"/>
            <a:ext cx="364188" cy="368792"/>
            <a:chOff x="6665701" y="1263473"/>
            <a:chExt cx="364188" cy="368755"/>
          </a:xfrm>
        </p:grpSpPr>
        <p:sp>
          <p:nvSpPr>
            <p:cNvPr id="183" name="Google Shape;183;p20"/>
            <p:cNvSpPr/>
            <p:nvPr/>
          </p:nvSpPr>
          <p:spPr>
            <a:xfrm>
              <a:off x="6665701" y="1417286"/>
              <a:ext cx="97292" cy="214928"/>
            </a:xfrm>
            <a:custGeom>
              <a:avLst/>
              <a:gdLst/>
              <a:ahLst/>
              <a:cxnLst/>
              <a:rect l="l" t="t" r="r" b="b"/>
              <a:pathLst>
                <a:path w="4304" h="9508" extrusionOk="0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799149" y="1340391"/>
              <a:ext cx="97292" cy="291831"/>
            </a:xfrm>
            <a:custGeom>
              <a:avLst/>
              <a:gdLst/>
              <a:ahLst/>
              <a:cxnLst/>
              <a:rect l="l" t="t" r="r" b="b"/>
              <a:pathLst>
                <a:path w="4304" h="12910" extrusionOk="0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932597" y="1263473"/>
              <a:ext cx="97292" cy="368755"/>
            </a:xfrm>
            <a:custGeom>
              <a:avLst/>
              <a:gdLst/>
              <a:ahLst/>
              <a:cxnLst/>
              <a:rect l="l" t="t" r="r" b="b"/>
              <a:pathLst>
                <a:path w="4304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 flipH="1">
            <a:off x="4195090" y="2745097"/>
            <a:ext cx="364958" cy="364980"/>
          </a:xfrm>
          <a:custGeom>
            <a:avLst/>
            <a:gdLst/>
            <a:ahLst/>
            <a:cxnLst/>
            <a:rect l="l" t="t" r="r" b="b"/>
            <a:pathLst>
              <a:path w="16145" h="16146" extrusionOk="0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 flipH="1">
            <a:off x="4195101" y="3906565"/>
            <a:ext cx="364980" cy="312183"/>
            <a:chOff x="6666447" y="2894320"/>
            <a:chExt cx="364980" cy="312183"/>
          </a:xfrm>
        </p:grpSpPr>
        <p:sp>
          <p:nvSpPr>
            <p:cNvPr id="188" name="Google Shape;188;p20"/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>
            <a:off x="5273050" y="2475488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Our mission is to establish a low-cost data management platform for an enterprise that is agile and responsive to business needs. </a:t>
            </a: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5273075" y="3682556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Our Robotic Process Automation (RPA) solutions help customers in increasing operational efficiency, reduce costs, and respond to the dynamic business environment with minimal risks of human errors.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5253575" y="1412434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Nyalazone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Solutions is a company focused on AI, Analytics, and Data Management Solutions for enabling a robust New Age Enterprise Data Architecture</a:t>
            </a:r>
          </a:p>
        </p:txBody>
      </p:sp>
      <p:cxnSp>
        <p:nvCxnSpPr>
          <p:cNvPr id="193" name="Google Shape;193;p20"/>
          <p:cNvCxnSpPr/>
          <p:nvPr/>
        </p:nvCxnSpPr>
        <p:spPr>
          <a:xfrm>
            <a:off x="4991100" y="1449634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4991075" y="2584688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4991100" y="3719756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54543C-EEC3-7F52-88C7-3C4F0D59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162982"/>
            <a:ext cx="3142632" cy="9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COMPANY SERVICES</a:t>
            </a:r>
            <a:endParaRPr dirty="0"/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avLst/>
            <a:gdLst/>
            <a:ahLst/>
            <a:cxnLst/>
            <a:rect l="l" t="t" r="r" b="b"/>
            <a:pathLst>
              <a:path w="54533" h="59330" extrusionOk="0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avLst/>
            <a:gdLst/>
            <a:ahLst/>
            <a:cxnLst/>
            <a:rect l="l" t="t" r="r" b="b"/>
            <a:pathLst>
              <a:path w="82518" h="46925" extrusionOk="0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9650" y="1111125"/>
            <a:ext cx="836400" cy="824000"/>
          </a:xfrm>
          <a:custGeom>
            <a:avLst/>
            <a:gdLst/>
            <a:ahLst/>
            <a:cxnLst/>
            <a:rect l="l" t="t" r="r" b="b"/>
            <a:pathLst>
              <a:path w="33456" h="32960" extrusionOk="0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avLst/>
            <a:gdLst/>
            <a:ahLst/>
            <a:cxnLst/>
            <a:rect l="l" t="t" r="r" b="b"/>
            <a:pathLst>
              <a:path w="124831" h="22381" extrusionOk="0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avLst/>
            <a:gdLst/>
            <a:ahLst/>
            <a:cxnLst/>
            <a:rect l="l" t="t" r="r" b="b"/>
            <a:pathLst>
              <a:path w="179766" h="2178" extrusionOk="0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avLst/>
            <a:gdLst/>
            <a:ahLst/>
            <a:cxnLst/>
            <a:rect l="l" t="t" r="r" b="b"/>
            <a:pathLst>
              <a:path w="33456" h="32946" extrusionOk="0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avLst/>
            <a:gdLst/>
            <a:ahLst/>
            <a:cxnLst/>
            <a:rect l="l" t="t" r="r" b="b"/>
            <a:pathLst>
              <a:path w="25082" h="24707" extrusionOk="0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avLst/>
            <a:gdLst/>
            <a:ahLst/>
            <a:cxnLst/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avLst/>
            <a:gdLst/>
            <a:ahLst/>
            <a:cxnLst/>
            <a:rect l="l" t="t" r="r" b="b"/>
            <a:pathLst>
              <a:path w="31978" h="31494" extrusionOk="0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/>
          <p:nvPr/>
        </p:nvSpPr>
        <p:spPr>
          <a:xfrm flipH="1">
            <a:off x="6087100" y="1114800"/>
            <a:ext cx="2121000" cy="7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Roboto"/>
                <a:ea typeface="Roboto"/>
                <a:cs typeface="Roboto"/>
                <a:sym typeface="Roboto"/>
              </a:rPr>
              <a:t>Data Migration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 flipH="1">
            <a:off x="6087100" y="2923233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Digital Enterprise Consulting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 flipH="1">
            <a:off x="6083219" y="3827450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6087100" y="2019017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Agile BI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208900" y="1111113"/>
            <a:ext cx="4779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208900" y="2019038"/>
            <a:ext cx="4779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208900" y="2923225"/>
            <a:ext cx="4779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8208900" y="3827400"/>
            <a:ext cx="4779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00329C-6B4C-D633-DE20-B3FE88B2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45" y="1193645"/>
            <a:ext cx="651779" cy="6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35D2F7-C31A-0117-5584-DAD9EF82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65" y="2140025"/>
            <a:ext cx="589488" cy="5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A4C673-2CCD-99FD-FA36-0CBDE53B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58" y="2837233"/>
            <a:ext cx="678434" cy="67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04188B9-C109-E623-8261-7580F7A2B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37" y="3746874"/>
            <a:ext cx="771301" cy="7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5720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CI/CD Pipeline tool for deployments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I Worked</a:t>
            </a:r>
            <a:endParaRPr dirty="0"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41" name="Google Shape;141;p19"/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65462" y="3349425"/>
              <a:ext cx="366813" cy="306555"/>
            </a:xfrm>
            <a:custGeom>
              <a:avLst/>
              <a:gdLst/>
              <a:ahLst/>
              <a:cxnLst/>
              <a:rect l="l" t="t" r="r" b="b"/>
              <a:pathLst>
                <a:path w="10452" h="8735" extrusionOk="0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44" name="Google Shape;144;p19"/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536953" y="3345249"/>
              <a:ext cx="306547" cy="306582"/>
            </a:xfrm>
            <a:custGeom>
              <a:avLst/>
              <a:gdLst/>
              <a:ahLst/>
              <a:cxnLst/>
              <a:rect l="l" t="t" r="r" b="b"/>
              <a:pathLst>
                <a:path w="8741" h="8742" extrusionOk="0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156" name="Google Shape;156;p19"/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275832" y="2096270"/>
              <a:ext cx="50877" cy="70964"/>
            </a:xfrm>
            <a:custGeom>
              <a:avLst/>
              <a:gdLst/>
              <a:ahLst/>
              <a:cxnLst/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344402" y="2045427"/>
              <a:ext cx="50877" cy="121807"/>
            </a:xfrm>
            <a:custGeom>
              <a:avLst/>
              <a:gdLst/>
              <a:ahLst/>
              <a:cxnLst/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446080" y="1840935"/>
              <a:ext cx="156064" cy="326300"/>
            </a:xfrm>
            <a:custGeom>
              <a:avLst/>
              <a:gdLst/>
              <a:ahLst/>
              <a:cxnLst/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11777" y="1994621"/>
              <a:ext cx="50877" cy="172613"/>
            </a:xfrm>
            <a:custGeom>
              <a:avLst/>
              <a:gdLst/>
              <a:ahLst/>
              <a:cxnLst/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57200" y="1619825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Jenkins</a:t>
            </a:r>
            <a:endParaRPr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57200" y="30814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200" y="34537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Programming Language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93555" y="1605725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</a:p>
        </p:txBody>
      </p:sp>
      <p:sp>
        <p:nvSpPr>
          <p:cNvPr id="165" name="Google Shape;165;p19"/>
          <p:cNvSpPr txBox="1"/>
          <p:nvPr/>
        </p:nvSpPr>
        <p:spPr>
          <a:xfrm>
            <a:off x="7093550" y="2003937"/>
            <a:ext cx="1573800" cy="74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software platform that simplifies the process of building, running, managing and distributing applications</a:t>
            </a:r>
            <a:endParaRPr lang="en-IN"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872301" y="3080950"/>
            <a:ext cx="182385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Supervisor, Zabbix</a:t>
            </a:r>
            <a:endParaRPr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93550" y="3453247"/>
            <a:ext cx="1690126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Server Monitoring and Management tool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WORKDONE- JENKINS</a:t>
            </a:r>
            <a:endParaRPr dirty="0"/>
          </a:p>
        </p:txBody>
      </p:sp>
      <p:sp>
        <p:nvSpPr>
          <p:cNvPr id="201" name="Google Shape;201;p21"/>
          <p:cNvSpPr/>
          <p:nvPr/>
        </p:nvSpPr>
        <p:spPr>
          <a:xfrm>
            <a:off x="2404050" y="1612901"/>
            <a:ext cx="4153449" cy="2201979"/>
          </a:xfrm>
          <a:custGeom>
            <a:avLst/>
            <a:gdLst/>
            <a:ahLst/>
            <a:cxnLst/>
            <a:rect l="l" t="t" r="r" b="b"/>
            <a:pathLst>
              <a:path w="116392" h="61706" extrusionOk="0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63564" y="2809983"/>
            <a:ext cx="484667" cy="551449"/>
            <a:chOff x="1529350" y="258825"/>
            <a:chExt cx="423475" cy="481825"/>
          </a:xfrm>
        </p:grpSpPr>
        <p:sp>
          <p:nvSpPr>
            <p:cNvPr id="203" name="Google Shape;203;p2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456383" y="3575265"/>
            <a:ext cx="370895" cy="430800"/>
            <a:chOff x="4492800" y="2027925"/>
            <a:chExt cx="414825" cy="481825"/>
          </a:xfrm>
        </p:grpSpPr>
        <p:sp>
          <p:nvSpPr>
            <p:cNvPr id="206" name="Google Shape;206;p21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512919" y="2010760"/>
            <a:ext cx="413808" cy="363659"/>
            <a:chOff x="2085450" y="2057100"/>
            <a:chExt cx="481900" cy="423500"/>
          </a:xfrm>
        </p:grpSpPr>
        <p:sp>
          <p:nvSpPr>
            <p:cNvPr id="209" name="Google Shape;209;p21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7195800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Pipelines are the Jobs with </a:t>
            </a:r>
            <a:r>
              <a:rPr lang="en-IN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conditons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77825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Jobs are the configurations of the Servers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62525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Connect and Update the Servers Easily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8547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7782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39889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Pipelines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195800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Seamless and Easy deploy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39889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Deploy</a:t>
            </a:r>
            <a:endParaRPr lang="en-IN" sz="1200" dirty="0">
              <a:solidFill>
                <a:srgbClr val="FFFFFF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56229" y="2029410"/>
            <a:ext cx="478772" cy="478772"/>
            <a:chOff x="-63250675" y="4110200"/>
            <a:chExt cx="317425" cy="317425"/>
          </a:xfrm>
        </p:grpSpPr>
        <p:sp>
          <p:nvSpPr>
            <p:cNvPr id="221" name="Google Shape;221;p21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4"/>
          <p:cNvCxnSpPr/>
          <p:nvPr/>
        </p:nvCxnSpPr>
        <p:spPr>
          <a:xfrm rot="10800000">
            <a:off x="7299675" y="1853475"/>
            <a:ext cx="0" cy="47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691875" y="1845595"/>
            <a:ext cx="0" cy="473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WORKDONE - DOCKER</a:t>
            </a:r>
            <a:endParaRPr dirty="0"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avLst/>
            <a:gdLst/>
            <a:ahLst/>
            <a:cxnLst/>
            <a:rect l="l" t="t" r="r" b="b"/>
            <a:pathLst>
              <a:path w="58146" h="68353" extrusionOk="0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avLst/>
            <a:gdLst/>
            <a:ahLst/>
            <a:cxnLst/>
            <a:rect l="l" t="t" r="r" b="b"/>
            <a:pathLst>
              <a:path w="48973" h="61889" extrusionOk="0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avLst/>
            <a:gdLst/>
            <a:ahLst/>
            <a:cxnLst/>
            <a:rect l="l" t="t" r="r" b="b"/>
            <a:pathLst>
              <a:path w="58172" h="68364" extrusionOk="0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avLst/>
            <a:gdLst/>
            <a:ahLst/>
            <a:cxnLst/>
            <a:rect l="l" t="t" r="r" b="b"/>
            <a:pathLst>
              <a:path w="58147" h="68364" extrusionOk="0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avLst/>
              <a:gdLst/>
              <a:ahLst/>
              <a:cxnLst/>
              <a:rect l="l" t="t" r="r" b="b"/>
              <a:pathLst>
                <a:path w="19048" h="37018" extrusionOk="0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avLst/>
              <a:gdLst/>
              <a:ahLst/>
              <a:cxnLst/>
              <a:rect l="l" t="t" r="r" b="b"/>
              <a:pathLst>
                <a:path w="15239" h="34723" extrusionOk="0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avLst/>
            <a:gdLst/>
            <a:ahLst/>
            <a:cxnLst/>
            <a:rect l="l" t="t" r="r" b="b"/>
            <a:pathLst>
              <a:path w="13660" h="37420" extrusionOk="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avLst/>
            <a:gdLst/>
            <a:ahLst/>
            <a:cxnLst/>
            <a:rect l="l" t="t" r="r" b="b"/>
            <a:pathLst>
              <a:path w="9073" h="34788" extrusionOk="0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avLst/>
              <a:gdLst/>
              <a:ahLst/>
              <a:cxnLst/>
              <a:rect l="l" t="t" r="r" b="b"/>
              <a:pathLst>
                <a:path w="19499" h="39618" extrusionOk="0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avLst/>
              <a:gdLst/>
              <a:ahLst/>
              <a:cxnLst/>
              <a:rect l="l" t="t" r="r" b="b"/>
              <a:pathLst>
                <a:path w="15239" h="37326" extrusionOk="0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80525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>
            <a:off x="4495775" y="1853450"/>
            <a:ext cx="0" cy="448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814076" y="4175550"/>
            <a:ext cx="1789199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Docker Images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732000" y="4169241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Run Docker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638638" y="4170687"/>
            <a:ext cx="17892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Docker Compose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441603" y="1160925"/>
            <a:ext cx="2071172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 files are the files where you can deploy the servers attach volumes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97250" y="110319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 Images are used to configure act like a template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181887" y="1219675"/>
            <a:ext cx="2281713" cy="50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 the Docker </a:t>
            </a: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Images and scripts and integrate with different servers like Jenkins, supervisor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WORKDONE - SUPERVISOR</a:t>
            </a:r>
            <a:endParaRPr dirty="0"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Continuous monitoring</a:t>
            </a:r>
            <a:endParaRPr dirty="0"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Compactible with most of systems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and stop servers easily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Configurations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Generation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997713" y="1664425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LEARNING OUTCOMES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06097" y="2261557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Able to build the CI/CD pipelines in Jenkins hands on experience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06097" y="2038244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CI/CD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48885" y="2261557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Docker container usage and real life usage of images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048885" y="2038244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Docker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 flipH="1">
            <a:off x="906097" y="3845957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Able to solve the problems faced ands resolve the issues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 flipH="1">
            <a:off x="906097" y="3536244"/>
            <a:ext cx="172071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Critical Thinking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 flipH="1">
            <a:off x="3048885" y="3838757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Able to think in a way and find out the best and efficient way of thinking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 flipH="1">
            <a:off x="3048885" y="3536244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044797" y="171194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997713" y="3169063"/>
            <a:ext cx="373800" cy="37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044797" y="321658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126338" y="1664425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3173422" y="171194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126338" y="3169063"/>
            <a:ext cx="373800" cy="37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3173422" y="321658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429</Words>
  <Application>Microsoft Office PowerPoint</Application>
  <PresentationFormat>On-screen Show (16:9)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Fira Sans Extra Condensed</vt:lpstr>
      <vt:lpstr>Fira Sans Extra Condensed Medium</vt:lpstr>
      <vt:lpstr>Roboto</vt:lpstr>
      <vt:lpstr>Gradient Clouds Infographics by Slidesgo</vt:lpstr>
      <vt:lpstr>SDE INTERN @ NYALAZONE SOLUTIONS PVT LTD CSE 447 INDUSTRY CO-OP PROJECT 1</vt:lpstr>
      <vt:lpstr>WHAT’S INSIDE THIS PRESENTATION</vt:lpstr>
      <vt:lpstr>INTRODUCTION ABOUT THE COMPANY</vt:lpstr>
      <vt:lpstr>COMPANY SERVICES</vt:lpstr>
      <vt:lpstr>Technologies I Worked</vt:lpstr>
      <vt:lpstr>WORKDONE- JENKINS</vt:lpstr>
      <vt:lpstr>WORKDONE - DOCKER</vt:lpstr>
      <vt:lpstr>WORKDONE - SUPERVISOR</vt:lpstr>
      <vt:lpstr>LEARNING OUTCOMES</vt:lpstr>
      <vt:lpstr>Future Opportunities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SDE INTERN @ NYALAZONE SOLUTIONS PVT LTD</dc:title>
  <cp:lastModifiedBy>Likhith Kanigolla</cp:lastModifiedBy>
  <cp:revision>9</cp:revision>
  <dcterms:modified xsi:type="dcterms:W3CDTF">2022-12-17T08:59:36Z</dcterms:modified>
</cp:coreProperties>
</file>