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Quick sort using recursive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429000"/>
            <a:ext cx="7854696" cy="155213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Recursive Algorithm</a:t>
            </a:r>
          </a:p>
          <a:p>
            <a:pPr lvl="1"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Example</a:t>
            </a:r>
          </a:p>
          <a:p>
            <a:pPr marR="0" algn="l">
              <a:lnSpc>
                <a:spcPct val="90000"/>
              </a:lnSpc>
              <a:buFont typeface="Wingdings" pitchFamily="2" charset="2"/>
              <a:buChar char="Ø"/>
            </a:pPr>
            <a:r>
              <a:rPr lang="en-US" dirty="0" smtClean="0"/>
              <a:t>Quick sort complexity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Recursive Algorithm 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/>
          <a:lstStyle/>
          <a:p>
            <a:r>
              <a:rPr lang="en-US" dirty="0" smtClean="0"/>
              <a:t>QUICKSORT(A, p, r)</a:t>
            </a:r>
            <a:br>
              <a:rPr lang="en-US" dirty="0" smtClean="0"/>
            </a:br>
            <a:r>
              <a:rPr lang="en-US" dirty="0" smtClean="0"/>
              <a:t>1.  </a:t>
            </a:r>
            <a:r>
              <a:rPr lang="en-US" b="1" dirty="0" smtClean="0"/>
              <a:t>if </a:t>
            </a:r>
            <a:r>
              <a:rPr lang="en-US" dirty="0" smtClean="0"/>
              <a:t>p &lt; r</a:t>
            </a:r>
            <a:br>
              <a:rPr lang="en-US" dirty="0" smtClean="0"/>
            </a:br>
            <a:r>
              <a:rPr lang="en-US" dirty="0" smtClean="0"/>
              <a:t>2.	 q =PARTITION(A, p, r)</a:t>
            </a:r>
          </a:p>
          <a:p>
            <a:pPr>
              <a:buNone/>
            </a:pPr>
            <a:r>
              <a:rPr lang="en-US" dirty="0" smtClean="0"/>
              <a:t>	3.	 QUICKSORT(A, p, q-1)</a:t>
            </a:r>
          </a:p>
          <a:p>
            <a:pPr>
              <a:buNone/>
            </a:pPr>
            <a:r>
              <a:rPr lang="en-US" dirty="0" smtClean="0"/>
              <a:t>	4.	 QUICKSORT(A, q +1, r)</a:t>
            </a:r>
          </a:p>
          <a:p>
            <a:pPr>
              <a:buNone/>
            </a:pPr>
            <a:r>
              <a:rPr lang="en-US" dirty="0" smtClean="0"/>
              <a:t>	5. Exit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Recursive Algorithm(partition)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038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PARTITION(A, p, r)</a:t>
            </a:r>
          </a:p>
          <a:p>
            <a:pPr>
              <a:buNone/>
            </a:pPr>
            <a:r>
              <a:rPr lang="en-US" dirty="0" smtClean="0"/>
              <a:t>1.  x = A[r]</a:t>
            </a:r>
          </a:p>
          <a:p>
            <a:pPr>
              <a:buNone/>
            </a:pPr>
            <a:r>
              <a:rPr lang="en-US" dirty="0" smtClean="0"/>
              <a:t>2. </a:t>
            </a:r>
            <a:r>
              <a:rPr lang="en-US" dirty="0" err="1" smtClean="0"/>
              <a:t>i</a:t>
            </a:r>
            <a:r>
              <a:rPr lang="en-US" dirty="0" smtClean="0"/>
              <a:t> = p-1</a:t>
            </a:r>
          </a:p>
          <a:p>
            <a:pPr>
              <a:buNone/>
            </a:pPr>
            <a:r>
              <a:rPr lang="en-US" dirty="0" smtClean="0"/>
              <a:t>3. </a:t>
            </a:r>
            <a:r>
              <a:rPr lang="en-US" b="1" dirty="0" smtClean="0"/>
              <a:t>for </a:t>
            </a:r>
            <a:r>
              <a:rPr lang="en-US" dirty="0" smtClean="0"/>
              <a:t>j = p </a:t>
            </a:r>
            <a:r>
              <a:rPr lang="en-US" b="1" dirty="0" smtClean="0"/>
              <a:t>to </a:t>
            </a:r>
            <a:r>
              <a:rPr lang="en-US" dirty="0" smtClean="0"/>
              <a:t>r – 1</a:t>
            </a:r>
          </a:p>
          <a:p>
            <a:pPr marL="514350" indent="-514350">
              <a:buNone/>
            </a:pPr>
            <a:r>
              <a:rPr lang="en-US" dirty="0" smtClean="0"/>
              <a:t>4.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  <a:r>
              <a:rPr lang="en-US" b="1" dirty="0" smtClean="0"/>
              <a:t>if </a:t>
            </a:r>
            <a:r>
              <a:rPr lang="en-US" dirty="0" smtClean="0"/>
              <a:t>A[j]&lt;=x</a:t>
            </a:r>
          </a:p>
          <a:p>
            <a:pPr marL="514350" indent="-514350">
              <a:buNone/>
            </a:pPr>
            <a:r>
              <a:rPr lang="en-US" dirty="0" smtClean="0"/>
              <a:t>5.			</a:t>
            </a:r>
            <a:r>
              <a:rPr lang="en-US" dirty="0" err="1" smtClean="0"/>
              <a:t>i</a:t>
            </a:r>
            <a:r>
              <a:rPr lang="en-US" dirty="0" smtClean="0"/>
              <a:t>=i+1</a:t>
            </a:r>
          </a:p>
          <a:p>
            <a:pPr marL="514350" indent="-514350">
              <a:buNone/>
            </a:pPr>
            <a:r>
              <a:rPr lang="en-US" dirty="0" smtClean="0"/>
              <a:t>6.			exchange A[</a:t>
            </a:r>
            <a:r>
              <a:rPr lang="en-US" dirty="0" err="1" smtClean="0"/>
              <a:t>i</a:t>
            </a:r>
            <a:r>
              <a:rPr lang="en-US" dirty="0" smtClean="0"/>
              <a:t>]with A[j]</a:t>
            </a:r>
          </a:p>
          <a:p>
            <a:pPr marL="514350" indent="-514350">
              <a:buNone/>
            </a:pPr>
            <a:r>
              <a:rPr lang="en-US" dirty="0" smtClean="0"/>
              <a:t>7. exchange A[i+1] with A[r]</a:t>
            </a:r>
          </a:p>
          <a:p>
            <a:pPr marL="514350" indent="-514350">
              <a:buNone/>
            </a:pPr>
            <a:r>
              <a:rPr lang="en-US" dirty="0" smtClean="0"/>
              <a:t>8. </a:t>
            </a:r>
            <a:r>
              <a:rPr lang="en-US" b="1" dirty="0" smtClean="0"/>
              <a:t>return </a:t>
            </a:r>
            <a:r>
              <a:rPr lang="en-US" dirty="0" err="1" smtClean="0"/>
              <a:t>i</a:t>
            </a:r>
            <a:r>
              <a:rPr lang="en-US" dirty="0" smtClean="0"/>
              <a:t> + 1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762000"/>
            <a:ext cx="2895600" cy="11430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00600" y="0"/>
            <a:ext cx="3733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Complexity of Quick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28088"/>
            <a:ext cx="8229600" cy="4096512"/>
          </a:xfrm>
        </p:spPr>
        <p:txBody>
          <a:bodyPr>
            <a:normAutofit/>
          </a:bodyPr>
          <a:lstStyle/>
          <a:p>
            <a:r>
              <a:rPr lang="pt-BR" dirty="0" smtClean="0"/>
              <a:t>Worst case</a:t>
            </a:r>
          </a:p>
          <a:p>
            <a:pPr lvl="1"/>
            <a:r>
              <a:rPr lang="pt-BR" dirty="0" smtClean="0"/>
              <a:t>O(</a:t>
            </a:r>
            <a:r>
              <a:rPr lang="en-US" dirty="0" smtClean="0">
                <a:cs typeface="Times New Roman" pitchFamily="18" charset="0"/>
              </a:rPr>
              <a:t>n</a:t>
            </a:r>
            <a:r>
              <a:rPr lang="en-US" baseline="30000" dirty="0" smtClean="0">
                <a:cs typeface="Times New Roman" pitchFamily="18" charset="0"/>
              </a:rPr>
              <a:t>2</a:t>
            </a:r>
            <a:r>
              <a:rPr lang="pt-BR" dirty="0" smtClean="0"/>
              <a:t>)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Average case</a:t>
            </a:r>
          </a:p>
          <a:p>
            <a:pPr lvl="1"/>
            <a:r>
              <a:rPr lang="pt-BR" dirty="0" smtClean="0"/>
              <a:t>O(n log n)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Best case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pt-BR" dirty="0" smtClean="0"/>
              <a:t>O(n log n)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</TotalTime>
  <Words>78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Quick sort using recursive method</vt:lpstr>
      <vt:lpstr>Recursive Algorithm cont…</vt:lpstr>
      <vt:lpstr>Recursive Algorithm(partition)</vt:lpstr>
      <vt:lpstr>Example:</vt:lpstr>
      <vt:lpstr>Complexity of Quick sort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Khan</dc:creator>
  <cp:lastModifiedBy>Dell</cp:lastModifiedBy>
  <cp:revision>16</cp:revision>
  <dcterms:created xsi:type="dcterms:W3CDTF">2006-08-16T00:00:00Z</dcterms:created>
  <dcterms:modified xsi:type="dcterms:W3CDTF">2017-07-04T11:20:39Z</dcterms:modified>
</cp:coreProperties>
</file>