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86" r:id="rId11"/>
    <p:sldId id="282" r:id="rId12"/>
    <p:sldId id="280" r:id="rId13"/>
    <p:sldId id="276" r:id="rId14"/>
    <p:sldId id="277" r:id="rId15"/>
    <p:sldId id="283" r:id="rId16"/>
    <p:sldId id="285" r:id="rId17"/>
    <p:sldId id="284" r:id="rId18"/>
    <p:sldId id="273" r:id="rId19"/>
    <p:sldId id="275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4:47.98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8C0F62-657B-4179-950F-55658B40727B}" emma:medium="tactile" emma:mode="ink">
          <msink:context xmlns:msink="http://schemas.microsoft.com/ink/2010/main" type="inkDrawing" rotatedBoundingBox="2000,7683 3373,3019 7444,4217 6071,8881" semanticType="enclosure" shapeName="Other">
            <msink:destinationLink direction="with" ref="{6A610B19-A259-4AF6-B443-ECE8C6362097}"/>
            <msink:destinationLink direction="with" ref="{DFB09993-E3F0-4EF7-857E-DBD70B3D466A}"/>
          </msink:context>
        </emma:interpretation>
      </emma:emma>
    </inkml:annotationXML>
    <inkml:trace contextRef="#ctx0" brushRef="#br0">0 0 14,'0'0'36,"0"0"1,0 0-4,0 0-5,0 0 2,0 0 0,0 0-8,0 0-6,0 0 0,0 0 2,0 0 0,0 0-3,0 0-4,0 0-2,0 0 1,0 0-1,0 0-6,0 0 8,0 0-6,0 0 4,0 0-7,0 0 1,0 0-2,0 0 4,0 0-1,0 0 0,0 0-2,0 0-2,0 0 1,0 0 1,0 0 3,0 0-3,0 0 12,0 0-3,0 0-3,0 0 4,0 0-6,0 0 9,0 0-3,0 0-9,0 0 2,0 0 2,0 0 0,0 0-1,0 0 4,0 0-7,0 0 4,0 0-1,0 0-8,0 0 9,0 0-6,0 0 9,0 0-6,0 0-3,0 0 3,0 0-1,0 0 0,0 0 0,0 0-2,0 0-2,0 0-2,0 0 11,0 0-5,7 8-1,-7-8 2,0 0 1,0 0-1,0 0 1,0 0 6,0 0-2,0 0-3,0 0 4,0 0-1,0 0 4,0 0-4,0 0 3,0 0-3,0 0 1,0 0-3,0 0 8,0 0-7,0 0 3,0 0 2,0 0-9,0 0 3,11 4 7,-11-4-11,0 0 6,0 0 10,0 0-18,0 0 7,0 0-9,0 0 8,0 0-10,0 0 7,0 0-3,0 0 2,0 0-3,0 0 4,0 0-8,7 8 6,-7-8-1,0 0 0,0 0 1,0 0 0,8 7 4,-8-7-3,0 0-1,0 0 2,7 8-8,-7-8 5,6 5 0,-6-5 4,0 0-2,0 0 1,9 11 0,-9-11-6,6 8 12,-6-8-11,4 7 5,-4-7-5,11 8 1,-4-3 6,-7-5-3,10 14 3,-10-14-6,11 10 5,-1 0-1,-1-6 0,-3 2-4,-6-6 11,12 14-1,-6-7-1,4 1-4,-5-4 0,-5-4-2,14 9 5,-10-3-5,-4-6-4,14 11 2,-11-7-3,-3-4-5,8 6 9,-8-6 4,7 7-2,-7-7-2,11 8-9,-11-8 14,7 9-5,-7-9-3,12 9 1,-9-1 4,-3-8-16,15 13 7,-8-1 7,6-2 2,-2 6 6,4-1 2,2-3 1,1 10 13,0-6-7,-3 1-8,3-3 9,-3-1 3,-2 2-14,6-3 0,-5 3 12,1-1-10,5-4-5,-5 2 9,0 2-5,-3-4-4,1 0-14,2 1 16,-2 1-2,-1 0-3,-3-3 3,3 1-3,0 1 3,-2-5-3,-1 6 0,0-2-1,1-2 0,-5-2 8,5 5-14,-2-4 15,2 3-8,-2 1-3,-1-2 4,3 0-1,-2 1-6,-2 0 1,8 0 3,-6 5 2,7-3 5,0-3-4,-2 6 7,2-6 4,0 3-2,-2-1 2,2-1-10,-4 2 11,3-3-8,1 3 5,-1 0 2,0-4-7,-4 2 8,1 0-9,4 0-1,-8-5 0,8 6-2,-9-2-6,3-2 6,0 0-5,3 1 7,-2 0-4,2 5 4,-3 1-8,3-1 11,1 1-12,2-2 8,-3 3-2,4 0 3,-1 0-2,7 3 1,-1-1-2,2 7-8,-6-7 7,1 1 2,4 1-3,-1 0 5,-3 1 0,-3-8-8,-5 3-3,5-2 2,2 3 0,-6 1 9,-3-4-8,7 2 4,-5 1-5,-3-1 3,3 0 1,1 0 3,1 2 0,1-3-7,-5 3 5,4-1-2,1 2-1,-1-6 3,-6 4 0,8 3 3,-3-4-9,1 0 6,1 1 0,-5-1 4,6-3-6,-3 1-2,-1 1 4,-2 1-2,-1-3-4,3 0 10,2 4 0,-1-4-11,-1 2 3,2-1 6,1 1-3,-5-2-5,5 1 6,-4 1 6,4 1-7,-5-3-4,5-1 4,-4 5-3,1-3 5,1 1-1,-1-1 1,2-1 0,-1 5-5,-1-4 0,2 3 0,-2-1 2,1-3 6,-4-1-7,6 5 0,-5-5 3,-1-3 4,0 3-4,1-2-4,2 2 6,-2 0 1,4 1 4,-2 0-5,3 1-2,-2 0-7,1 0 11,1-2-10,2 2 8,-2 2-4,-1-4-3,1 4 6,2-3 0,0 3-4,3 2-1,4-2 2,-7-1 3,4 6 0,1 0 5,2-1 3,-1 1-3,-6-6-1,0-2-6,2 3 3,-4-2-1,0 2-1,0-3 2,-1-1-2,-2 1 7,1 0 0,-1-1-4,4 1-8,-6-1 6,3-2 5,-4 2 4,8 0-10,-2 1 3,-5 0-1,4-1 8,0 6-10,1-2-2,-3 0 3,5 0-5,1 5-5,-4-5 7,4 5-2,-2-3 6,-1 5 0,-2-4-7,-1-6 6,5 7 1,-5-2-2,2-3 1,-4 1 12,0 0-17,1 2 1,4-7 7,-8-1-5,1 6-3,6-4 4,-4 2 1,4 0-8,-4-2 7,0 3-4,-1-2 10,5 1-8,-3 1-1,0-6 5,1 9-2,3-3 9,-2 1-13,1-2 2,1 2 2,1 0-3,-6 0 0,5-3-1,-3 3 1,-2-3 4,4 4-4,-2-4 5,1 3-2,1-3-4,0 3 2,-3 1 0,3-5 0,-2 5 4,3-5-3,-5 6-8,2-7 8,-1 6-3,4-6 8,-2 2-3,-1 1 1,2-3-3,-4-1 2,-1 1-5,4-1 2,-1-1 1,0 7-2,-1-7 3,2 4 1,-1-1-6,3 1 5,-4 0 0,4-1 1,-5 1-2,5-5 1,-4 5-1,4-1-2,-8-1 1,5-3 4,-2 4-8,-1 4 0,1-6 3,-1 2 3,-1-1-5,2-1 4,-1 2 0,0 1 0,1-4-5,-5 4 7,4 0-4,-1-4-3,-2 3 6,2-4-1,-6-7-1,10 13-1,-8-5 1,-2-8 0,7 7 1,-7-7 0,6 14 8,-6-14 5,0 0 6,5 10-2,-5-10-1,0 0-4,7 8 4,-7-8-6,0 0 2,5 9-1,-5-9 2,0 0-4,0 0-2,6 9 0,-6-9-9,0 0 8,0 0 3,7 9-4,-7-9 0,0 0-1,0 0-9,0 0 13,0 0-5,0 0 4,8 7 1,-8-7-1,0 0-8,0 0 3,0 0 3,0 0-1,0 0-7,0 0 11,0 0-11,0 0-22,0 0-38,0 0-34,0 0-40,0 0-144,0 0-304,-28-35 135</inkml:trace>
    <inkml:trace contextRef="#ctx0" brushRef="#br0" timeOffset="8245.2547">3471-168 28,'0'0'33,"0"0"8,0 0-3,0 0 12,0 0-7,0 0 18,0 0-9,0 0 1,0 0 1,0 0-1,0 0-4,0 0-13,0 0 12,0 0-15,0 0 2,0 0-10,0 0-3,0 0-3,0 0 2,0 0-12,0 0 9,0 0-3,0 0 2,0 0-7,15 0-1,-15 0 5,0 0-11,0 0 8,0 0-8,0 0 2,0 0-1,0 0 2,0 0-2,0 0-1,0 0 2,0 0 1,0 0-1,0 0-5,0 0 6,0 0-3,0 0-5,0 0-2,0 0 12,0 0-6,0 0-4,0 0-1,0 0 8,0 0-6,0 0 8,0 0-8,-15 22 2,15-22 1,0 0-1,-8 14-3,1-5 6,1-3-3,6-6-5,-13 20 8,3-8-11,-2 1 5,0-2 1,1 4-4,1 1 5,-2-3-1,2 2 8,2-1-4,-3 1-4,2-6 2,-1 6-3,4-2 5,-1-2 2,-3 1-6,0 0 1,5-2 0,-1-2-3,-4 1 9,5 2-9,-2-1 0,-1-1 5,-4 3-6,6-1 3,-3-7-2,-4 5 0,5 1 1,0-2 6,-6 1-3,6 1-3,-5-1 3,3 5 3,-5-3-1,2 2 1,-2 2 4,-3 1-5,-2 4-1,-3-2 4,3 2-4,-2-1 5,4 1 3,2 0-1,-6 0 0,4 1-3,-4 0 5,8-3-9,-8 2 4,4-4 7,-4 2-2,9-5-6,-2-1-6,2 3 6,-2-4 10,0 1-12,2 0-1,1-3 2,1 1 0,1 1 0,-2-5-4,4 0-6,0 1 4,-6 1 7,1 4 1,-2-3 8,-1 5-4,1-1-12,-7 2 10,4 1 14,-3 2-1,1 2 7,-2-1-16,-1 1 5,2 1-2,-2-3 0,-6 16-4,8-14-1,-1 2 5,-6 10-2,10-8-6,-5-2 4,3 0-4,2-2-2,-4 3 6,9-10-11,-3 2 11,-3 5-3,6-3 0,0-7-10,0 5 7,-4-3 1,6 3-3,-3-3-2,3 0-4,-3 2 3,0-4-9,2 5 13,-3-1 1,0-6-2,-1 7-1,-6 4 0,4-4 5,0 4-7,-7 2 4,3-2 1,1 4-3,-1 0 3,1-6-1,3 5-2,0-2 12,-4-1-10,7-4-5,-3 4 10,5-4 2,1 0-10,1 0-2,-3 0 1,1 2 4,-2-4-9,4 3 9,-1-1-2,-5 2 5,6-3-6,-4 1 1,-2 0-6,9-3 11,-7 3-2,-1-2 0,4-2-8,-1 5 7,-2-2-6,-7 0 1,4-1 4,0 6-2,3-6-1,-1 1 6,-4 3-5,3 2 6,2-7-3,0 4-1,-1 4-1,1-5 6,0-1-4,4 0-1,1 0-2,-4 2-1,3-1-12,-1 1 18,-1-5-4,-2 8 2,8-6 3,-11 6-4,3-4 0,5 4 1,-4-3-6,-1-2 2,1 8 3,3-7-4,-7 7-1,-1-2 10,6-6-4,-2 5 0,5-4 0,-4 2 2,-1-4-3,3 2 2,-1 0 4,1 0-4,2-2 1,-1 1-3,1-2-3,-2 1 3,2-2-4,-1 3-3,-1-2 3,2 0 3,0 1 1,-1-3 0,1 2-5,2 0 5,-4 3-1,2 1 1,3-1-5,-1 1 7,-5-4 0,5 6-2,-2-3-6,0-2 3,1 6 1,-2-4-6,1-2 10,-2 2 3,2-1-6,1-1-1,-6 2 2,3 1-3,2-1 1,-1-1-5,1 1 2,-5-1 9,6-3-2,-4 0 0,5 2-8,-5-1-5,4 0 7,-4-1 6,5 3-5,-5-2-2,4 0 1,-1 0 2,-1-1-3,1 1 1,-2 2 3,-1-2-1,5 0-1,-2-1 4,-2 2-4,-1-1-2,5 0 2,-5 3 1,1-3-1,2 3 5,-1-4-4,1 5 7,1-4-13,-4 4 7,5-2 4,-2 6-10,-2-9 9,2 6-2,-1-2-4,4 0 0,-4-3 1,1 3 1,1 0-2,3-2 3,-4 1-4,-2-2 1,6 3-1,-6-2-1,5 1-5,-4 1 8,4-2 0,1 1 4,-3-5 3,-1 6 6,6-3-5,-6 0-1,3 2 1,-1-1-4,1 0 12,-5-3-9,-1 6 3,5-5-3,-2 2-4,-2 1 0,6-4 0,-1-1-2,-4 4 1,4-1 5,-5-1-10,9-4 6,-7 4 2,5-3-3,5-8 2,-10 15-3,7-6 6,0-1 3,3-8-3,-9 11 3,3-3-4,6-8 6,-8 12-9,8-12-2,-7 13 8,7-13 3,-7 14 4,7-14 0,-3 13 0,3-13 1,-5 14 0,5-14-1,-7 13-4,7-13 0,0 10 4,0-10-7,0 0 5,-6 11-7,6-11 0,0 0 1,0 0 0,0 0 2,0 0-4,0 0 3,-4 12 5,4-12-4,0 0 2,0 0-4,0 0 3,0 0 2,0 0-4,0 0-3,0 0 4,-4 9-3,4-9-2,0 0 1,0 0-1,0 0-4,0 0-1,0 0 6,0 0-1,0 0 0,0 0-2,0 0 2,0 0-1,0 0-1,0 0 2,0 0-4,0 0 1,0 0 2,0 0-1,0 0 0,0 0 3,0 0-5,0 0-1,0 0 2,0 0-6,29-6 3,-29 6 1,0 0 0,0 0-2,0 0 0,0 0-2,0 0-17,0 0-20,0 0-21,0 0-29,0 0-49,15-14-36,-15 14-109,7-16-308,-7 16 136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12.33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88461F-2C59-41B1-843D-F775D46AA1BB}" emma:medium="tactile" emma:mode="ink">
          <msink:context xmlns:msink="http://schemas.microsoft.com/ink/2010/main" type="inkDrawing" rotatedBoundingBox="28373,5546 31547,9061 31389,9203 28215,5688" semanticType="callout" shapeName="Other">
            <msink:sourceLink direction="with" ref="{2C8F6C25-39AC-47B0-875F-8D44C030439F}"/>
            <msink:sourceLink direction="with" ref="{66E5CD74-E9D8-4888-89E7-06C6F815F800}"/>
          </msink:context>
        </emma:interpretation>
      </emma:emma>
    </inkml:annotationXML>
    <inkml:trace contextRef="#ctx0" brushRef="#br0">0 0 119,'0'0'111,"0"0"-5,0 0-2,0 0-10,0 0 1,0 0-12,0 0-10,0 0-5,0 0 2,10 1-1,-10-1-1,0 0-2,13 12-2,-13-12-9,8 9-2,0-1-8,1 1-3,2-1-4,1 7 1,6-1-8,4 3 1,1 2-7,-2 2 1,16 5-6,-4 4-2,3-2 3,1 5-6,1-1-1,1 2-2,-1-5 0,-1 3-1,2-2-3,-2-1-1,-2 4-3,-4-3 6,-4-10-4,2 8 2,-4-4-4,-3-6 1,-1 6 1,1-5 2,1 4-2,7 4 2,-7-4-1,7 5 3,-9-4-2,9 6 1,-2 3-3,2-1 1,-2 0-3,0-2-1,0 5 2,2 3 1,0-6 0,-1 7-1,1-1-2,0 1 2,0 2-2,0-1 0,-1-1-1,3 3-1,-2-7-1,4-3 3,-2 2-4,3-4 7,-4 1-2,2-4-6,-2-3 1,-2-3 3,-5 0-1,5 0 1,5 5-5,-6-7 4,4 5-3,-9-6 9,3 2-8,-2-4 5,-3 2-7,-3 2 3,4-4-3,-2 5 0,-2-2 5,2 4 1,1-1-5,-1 1 1,3 0 0,-1 2-2,3 8 4,4-1 11,0 2-13,0-6 0,-1 4 1,-4-10 1,-1 4 1,3 6 0,-8-14-5,2 1 6,2-1-4,-11-2 0,9 4 13,-8-7-12,3 1-1,-5 0 4,0-4-3,1 2-2,-1 0 0,0 0 0,-2 0-3,-1-1 3,-2-3 0,5 4 1,-5 2 1,5-1-1,-2 2 2,2-1-1,-2-1 1,4 3-3,1 0 0,-3 2 2,3 0-14,-3 0 4,2 0 1,-2-3 0,3 3-1,-3-3 3,-2 0 1,4-1-1,-2-1 10,1-1-7,-3-1 3,-1-3-1,1 3-5,-1 0 2,-1-4 1,1 2 2,1 0-5,1 3 3,-1 2 2,3-1-2,-1 1 3,4-1-1,-4 5-1,3-3 9,3 5-6,-4-4-1,3-2-6,-4 2 4,1-4-7,1 3 10,-3-5-1,-3 1-3,1-4 5,-1 1-7,-1-1-1,-2 4 6,1-2 2,-5-9 0,9 15 5,-4-6-7,0 2 4,-1-4-5,1 2 5,-2 2-3,2-1 5,2 0-12,-1 4 9,2-1-4,-1 2 7,1-4-4,2 4 3,-3-4 0,1 1 1,2 0-5,-2 1-3,1-2 6,-1-3-3,-1 3 2,1-3 4,-2 5-6,1-10-1,0 8-1,-4-3-3,-3-8 5,8 17 2,-1-10 0,-2 1 4,-2 1-10,-3-9-6,7 13 8,-2-5 4,1-1-4,-2 4 5,2-3-1,1 1-1,0 2-1,-3 0 4,1-2-4,0 5 2,4-2 6,-4-2-8,1-1 3,-2 0 5,1 0 3,-5-9-2,8 12 5,-5-5-4,-3-7 8,5 11-5,-5-11 1,2 11-4,-2-11-1,0 0-2,5 12 1,-5-12 1,6 7 3,-6-7-2,0 0-3,10 9 2,-10-9-3,0 0 4,4 12 0,-4-12-5,0 0 5,5 9-6,-5-9 0,6 6-24,-6-6-55,0 0-57,0 0-166,0 0-323,0 0 144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13.75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7EC9F2-4B47-4EC3-888F-D96D8C7BD22C}" emma:medium="tactile" emma:mode="ink">
          <msink:context xmlns:msink="http://schemas.microsoft.com/ink/2010/main" type="inkDrawing" rotatedBoundingBox="28617,5659 33725,8756 33624,8923 28517,5825" semanticType="callout" shapeName="Other">
            <msink:sourceLink direction="with" ref="{2C8F6C25-39AC-47B0-875F-8D44C030439F}"/>
            <msink:sourceLink direction="with" ref="{B50B8351-5D80-4FED-ADF2-26B186F9C5D7}"/>
          </msink:context>
        </emma:interpretation>
      </emma:emma>
    </inkml:annotationXML>
    <inkml:trace contextRef="#ctx0" brushRef="#br0">0 0 30,'0'0'192,"0"0"-17,0 0-14,0 0-15,0 0-12,0 0-16,0 0-14,0 0-13,0 0-9,0 0-5,0 0-12,0 0-7,13 2-5,-13-2-5,14 8-7,-6-5 1,8 6-6,3-2-2,5 5-2,5 2-7,14 2-1,-4 3-5,6 1 0,1 2-3,1-3 1,4 5-4,0 3-1,2-3-1,-2-1-5,1 4 3,-3 0-1,3 1 0,-6 0-1,5 2 5,-4-3-7,2 4-4,-2-4-1,0 1 2,-3-1 6,-3 2-7,4-5 2,3 3 0,-2 0-1,5 0 2,0-3-1,2 7-1,20 3 2,0 2-4,-17-9-2,19 14 6,-3-2-7,-4-3 3,-15-5-2,17 10 1,-21-9-2,1-2 3,-7-2-4,-3-1-1,-1 1 2,0-1 4,-11-5-4,-4-5 1,5 3 9,-6-2-11,-2-2-10,2 3-1,4-4 2,-4 1 2,2-1-1,3 5 6,10 3-2,-2 0 0,7-2 0,-1 0 4,-1 0 1,2-2-3,-1 3 0,-1-3 3,2 2-1,-15-6 1,4 0 3,1-3-7,-9 2 5,5 2 5,-5-5-7,1-1-1,-7 1 5,2-3-5,3 7 0,-3-6 1,-2-1-1,7 6 2,-10-6 0,8 6 5,-4-2-1,5 4-1,3 4-1,-4-5 0,5 4 0,10 1 0,-3 4 2,3-2-3,-10-3 1,10 5 3,-1-5-1,-8-3 4,8 8-7,-9-6 0,0 1-8,5 6 8,-6-10 2,-3 3-5,1-2 4,-7 3 0,4-7-1,-6 0-1,-1 1-2,10 5 5,-10-7 0,2 5-3,6 0 4,-2-1 4,7 4-10,-3-4 4,3 1 10,9 7-3,1 1-2,0-1 6,-7-6-10,7 4-4,2 0 0,-2-2 3,-7 0-5,-1-8 8,0 6-7,-5-2 2,1-1 2,-2-2 0,-10 0-2,5-4 5,-5 2-10,0 0 8,-1 1-6,-3-5 7,3 1-2,4 3 2,-7-1 0,0-1 0,3 2-1,-3-1-2,3 2 4,2 0 0,0 2-3,0-1 1,6 3 0,-6-1 1,2-2 3,-3-2-3,1 3 2,-1-1-2,0-1-3,0 0 0,-1-2 2,-3-1-1,-4 3 4,1-5-6,1 3 7,2 0-7,2 0-1,1 0 7,-5-1 2,2 0-3,-1 0 2,4 0-2,-5-1-1,0 1 2,4 0-2,-5-1 3,2 0-6,0 2 9,2-1-10,-2-4 3,-1 2-7,-2 0 5,-6-6 1,12 14 2,-7-13-2,-5-1 5,10 12-8,-10-12 5,0 0-4,5 12 1,-5-12 2,7 7 1,-7-7-1,6 7 0,-6-7 0,0 0-1,8 12 2,-8-12 0,0 0 1,7 8-2,-7-8-4,7 10 1,-7-10 6,8 10-8,-8-10 6,5 11 1,-5-11-1,7 8-7,-7-8 6,8 11 3,-8-11-3,3 8 5,-3-8-1,10 8-5,-10-8 5,3 10 1,-3-10-9,0 0 6,9 9-2,-9-9-2,8 12 9,-8-12-3,7 7-4,-7-7 1,0 0-5,6 8 4,-6-8-1,0 0 3,0 0 1,7 7 5,-7-7-2,0 0-1,6 8-7,-6-8 3,0 0 4,0 0-4,0 0-1,0 0 5,0 0-5,0 0-10,0 0-64,0 0-57,0 0-135,0 0-288,0 0 128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14.98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B76664-2254-4CA1-85D5-ED39B098731B}" emma:medium="tactile" emma:mode="ink">
          <msink:context xmlns:msink="http://schemas.microsoft.com/ink/2010/main" type="inkDrawing" rotatedBoundingBox="28433,9638 31496,5777 31627,5881 28564,9741" semanticType="callout" shapeName="Other">
            <msink:sourceLink direction="with" ref="{B50B8351-5D80-4FED-ADF2-26B186F9C5D7}"/>
            <msink:sourceLink direction="with" ref="{86532EB4-2D66-4955-B080-0B4AAED830DF}"/>
          </msink:context>
        </emma:interpretation>
      </emma:emma>
    </inkml:annotationXML>
    <inkml:trace contextRef="#ctx0" brushRef="#br0">3108 1 53,'0'0'82,"0"0"2,0 0 9,-9-8-4,9 8-1,0 0-2,0 0-10,0 0 1,0 0-4,0 0-16,0 0 2,0 0-14,0 0 2,-9-5-2,9 5-12,0 0-9,0 0 3,0 0 14,0 0-24,0 0-2,-24 15 6,13-11-6,-4 8 9,-2 0-6,-6 7-6,-3 1 3,1 1-5,-12 4-3,1 4-3,0 0 1,1-2 3,-1 0-1,-1 4-7,4-1 3,-2 0 3,4 0-2,-2 8-2,3-6 2,-1 5 0,-1-2-5,4 3 2,0-6 1,3 3 1,-1-1-5,7-9 10,1 5-2,2-4-7,-11 11 12,9 0-6,-5-2-2,-2 1 7,8-6-5,-4 5-1,-1 0 1,-1 3-6,0 0 8,0-2-4,0 3-6,-2 0 5,0-2 2,-5-1 0,1 3 2,0-4-9,5 0 7,-8 3-1,2-3 4,6-1-6,-3 1 16,2-3-10,2 2-7,-5-3 6,3 2 5,0 1 0,7-7-4,-10 8-3,0-1 5,-2 0 9,-1 2-7,1-1 0,2 3-3,-7 1 3,4-1-2,-4 2-1,2 2 6,0-2-6,1 1-5,2-1 1,-4-3 0,4 3 4,2-2-6,-4-1 0,3 0 2,4-3 1,-2-2 5,-1 3-6,7-8-1,2-1 7,-4 6-6,2-6-3,3-1 1,-4 1-1,4-3-2,-9 7 12,6-6-10,3 0 3,-5-1-7,1 0 1,1-2 5,-3 5 0,-2 4-4,4-6 4,-1-5 0,-2 4 0,6-1-6,-1 3 6,3-3-2,4-2 1,-4 1-2,7-3 7,-8 2-11,2 3 13,1-4-7,0 4 0,3-8 0,-4 9-6,1-5 4,-5 6-1,4-2-11,-1 1 16,0 1-5,-2-5 2,-3 6 2,-1-1 6,3 1-7,-1-4-3,2 3 3,-1 1 3,6-10 3,-3 6 1,2-8-7,2 4-1,-2 1 4,2-3 15,3 0-1,-2 3 0,2-4-4,2-2 0,-3 4-1,1-1-4,1 0 2,-2-2-1,2 4-2,1-3-3,2 3 2,-1-6-1,-1 4-3,1-5 10,0 1-9,6-3 7,-4 2-6,5-11-4,-8 15 3,8-15 1,-2 8 1,2-8-3,-5 11 1,5-11-1,0 0 0,0 0 4,0 0-4,0 0-17,0 0-29,0 0-35,0 0-38,21-38-37,-9 22-123,3-10-295,0 1 130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16.32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9DAE62-1E09-4CD7-A1BC-BB4CFA5A266E}" emma:medium="tactile" emma:mode="ink">
          <msink:context xmlns:msink="http://schemas.microsoft.com/ink/2010/main" type="inkDrawing" rotatedBoundingBox="31533,5705 31561,9235 31414,9236 31386,5706" semanticType="verticalRange" shapeName="Line">
            <msink:sourceLink direction="with" ref="{D093D473-CE9B-4BD1-AADD-8EF520A6B8AE}"/>
            <msink:destinationLink direction="with" ref="{52D069AD-B324-431D-AB75-5FA56344424F}"/>
            <msink:destinationLink direction="with" ref="{E9BAE7CC-B444-4C92-BD3D-98D1AA60D027}"/>
            <msink:destinationLink direction="with" ref="{08F7264D-B6B5-4AB0-9947-4FBEB5FACAE4}"/>
          </msink:context>
        </emma:interpretation>
      </emma:emma>
    </inkml:annotationXML>
    <inkml:trace contextRef="#ctx0" brushRef="#br0">109-4 172,'-8'-11'154,"8"11"-7,0 0-18,0 0-10,0 0-9,0 0-18,0 0-6,0 0-14,0 0-9,0 0 0,-10 16-6,3-5-2,2 3-13,-3 4 1,1 0-10,-1 5-4,-2 2 2,2 5-5,1-6-3,0 6-17,1 0 11,-2-2 6,3 1 1,3 1-6,0-2-5,-1 2 2,3 4-11,3 5-1,-3 0-1,2 0 4,0 7-8,-4-3 8,4 4-3,-2-1-1,1 7-1,3-5 5,-3 2 1,1-5-7,1 6 3,2-5-2,-2-3 0,4 4 0,0-2-3,-4 0 2,5-1-2,-1 0-2,0-6 2,-1-5 3,-3-3-4,2 11 0,-5-10 1,5 8 0,-3-9-2,0 0 0,-2 9 7,0-6-5,-2-3-4,2 2 4,-5 11 1,3-1 3,-4 6 1,-1 0-2,-1 4-3,0-5 2,-1 6 4,3-2 2,-3-2 0,3-1-4,-1-3 2,6 0-4,-6 0 1,7 0 4,-5-5 0,8 1-3,-3-11-5,0 0 4,4-2-3,-3 1-9,4-1 15,2 3-3,-5-8-2,6 4 1,-3 0 6,3 1-6,-1-5-3,-2 1 2,-2 3 4,2-1-1,-3-2 1,3-1 2,-5 4-8,1 0 6,1-8-8,-2 1 8,-2 3 2,4-4-5,-2 4 5,-3 3-4,3-1-1,0-6-4,-4-1 9,3 6-4,1-5-3,0-1 7,0 0-6,-2 3 2,2-4 0,-5 2 1,5 1-2,0-1-3,-2-3 3,-3 3-2,5-3 6,-1-4-5,1-12 3,0 26-5,0-18-1,1 4 0,-1-12 4,0 22 3,4-12-1,-4 4-1,1-2 4,-1-12-7,2 16 3,0-5 0,-2-11 3,3 13 1,-3-13-3,2 14 0,-2-14-1,5 8 2,-5-8-3,0 0 0,3 12-1,-3-12 1,0 0 1,0 0 7,0 0 3,0 0 0,0 0-1,0 0-2,0 14 2,0-14-2,0 0 3,0 0-3,0 0-1,0 0 0,0 0-5,0 0-24,0 0-69,20-22-82,-7 5-88,7-5-282,10-13 124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08.59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E5CD74-E9D8-4888-89E7-06C6F815F800}" emma:medium="tactile" emma:mode="ink">
          <msink:context xmlns:msink="http://schemas.microsoft.com/ink/2010/main" type="inkDrawing" rotatedBoundingBox="31286,9232 31608,9203 31631,9457 31309,9486" semanticType="callout" shapeName="Other">
            <msink:destinationLink direction="with" ref="{AD88461F-2C59-41B1-843D-F775D46AA1BB}"/>
          </msink:context>
        </emma:interpretation>
      </emma:emma>
    </inkml:annotationXML>
    <inkml:trace contextRef="#ctx0" brushRef="#br0">3553 3717 187,'0'0'157,"0"0"-21,0 0-9,-20-11-15,1 15-11,19-4-15,-43 8-9,19 3-3,0 0-13,-2 1-1,9 0-8,-6 3-11,8 0-2,2-2-9,-2 1 4,7-1 11,1 2 0,2-2 0,4 2-1,1-1-1,0-14 0,6 25 5,1-15-7,1 3 4,6-2 2,0-4-3,8 1-2,4-7 3,3 2-13,0-3 1,1-4-2,-2 1 4,-6-1 4,-7-3 12,1-1 1,-3-2 16,-1 3 13,-2-1 17,-3-1 3,-1-1 7,1 0-3,-7 10 7,0-17-9,0 17-1,0-19-11,0 19-16,-10-18-4,7 11-10,3 7-12,-15-12-13,3 7-9,12 5-14,-21-3-16,4 2-20,17 1-20,-25 1-31,10 1-26,0 7-32,4-3-20,-2 0-25,4 0-30,6 2-31,3-8-158,-8 13-429,8-13 189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17.25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2D069AD-B324-431D-AB75-5FA56344424F}" emma:medium="tactile" emma:mode="ink">
          <msink:context xmlns:msink="http://schemas.microsoft.com/ink/2010/main" type="inkDrawing" rotatedBoundingBox="31626,5611 33906,8836 33748,8948 31468,5723" semanticType="callout" shapeName="Other">
            <msink:sourceLink direction="with" ref="{67D25C85-DB21-43E4-B2F3-AD6A5F0048AC}"/>
            <msink:sourceLink direction="with" ref="{4F9DAE62-1E09-4CD7-A1BC-BB4CFA5A266E}"/>
          </msink:context>
        </emma:interpretation>
      </emma:emma>
    </inkml:annotationXML>
    <inkml:trace contextRef="#ctx0" brushRef="#br0">0 0 107,'5'9'114,"-5"-9"-10,0 0-11,0 0-7,3 11-2,-3-11-11,7 12-2,-2-4-14,-2 2 1,4-1 4,1 3 2,2 3 5,0-2-18,0 5-5,3-3-15,0 1 6,4 6-9,4 3 5,1-4-15,7 12 13,0 0-8,5 0-1,4 1-2,0 2-7,7 2 6,-2 4-9,2-3 2,-1 0-1,-2 3 3,-1 0-3,15 17 2,-16-13-5,0-7-8,-2 3 9,2-5-5,-4 1 0,-3-4-3,-1 5 13,-3-4-8,-2 4-1,-2-5-2,-1 2-1,3-1 8,-4 3-4,-6-11-7,7 7-1,0 1 7,-3 2-5,4-1-2,-4 3-4,1-3 10,1 2-2,-1-3-2,-3 3 0,3 1 0,-4 0 0,-3-12-6,3 9 8,-1-9-1,-1 0-10,-2-4 9,-1 4-5,-2 0 3,1-4 4,-4-4 0,1 0-3,2 5 5,4 0-1,-3-1-11,-1 0 8,-1-6 2,0 2-3,2 7 0,2-2 5,1 2-5,-1 2-2,2-1 3,11 7 2,-4 1 0,0 0-2,3-3-3,-1 2 4,-5-11-3,-3 0 0,4 3-9,-6-5 12,2-2-4,-4 2 6,-2-6-8,-2-1 3,1-1 4,1-2-5,-4-3 5,-2 0-1,1-1 4,1 1-6,0-1 3,-7-7-4,10 17 2,-5-8-4,-1 1 9,1 0-9,5 2 3,-1 3 3,1-2-8,1 1 10,1 1 0,-1 1 3,3 0 16,2 5-1,-6-3 1,2-1-3,-2-2 1,1-3-9,-3 2-3,1-6 5,-1 0-4,-1 3 0,-1-3-1,1 0-4,-1 3 4,-6-11-4,10 15 12,-5-8-20,2 1 9,1 2-4,0-1 2,1 6 2,-1-1 0,0 1-5,2-2-5,-5 5 5,2-2 1,-1-2-4,1-1 5,0 2 1,-4 1-2,2-8-2,0 3 0,-2 0-2,1-2 5,-4-9-4,3 16 6,-2-7-8,-1-9 4,7 17 1,-4-9 3,-3-8-5,4 15 1,-3-4 2,-1-11-3,7 10 3,-7-10-3,7 10 4,-7-10 1,6 13 5,-6-13-4,0 11 7,0-11-9,0 0 1,7 7-2,-7-7 5,0 0 0,1 12-4,-1-12 4,5 9-2,-5-9-3,0 0 2,4 12 1,-4-12-5,0 0 6,5 9-4,-5-9 4,0 0 3,0 0-2,0 0-3,0 0 5,0 0-5,0 0 5,0 0-1,0 0-3,0 0-25,0 0-77,0 0-213,21-30-335,-8 3 148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09.11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7D25C85-DB21-43E4-B2F3-AD6A5F0048AC}" emma:medium="tactile" emma:mode="ink">
          <msink:context xmlns:msink="http://schemas.microsoft.com/ink/2010/main" type="inkDrawing" rotatedBoundingBox="33431,9015 33755,8903 33857,9199 33533,9311" semanticType="enclosure" shapeName="Other">
            <msink:destinationLink direction="with" ref="{52D069AD-B324-431D-AB75-5FA56344424F}"/>
            <msink:destinationLink direction="with" ref="{78EDF1B6-AD4D-4891-94B7-D7171E2B399C}"/>
          </msink:context>
        </emma:interpretation>
      </emma:emma>
    </inkml:annotationXML>
    <inkml:trace contextRef="#ctx0" brushRef="#br0">5641 3436 47,'-19'10'103,"1"-3"-13,0 5-12,-2 8 1,0-1-6,4 1 6,-1-2-16,6-1 0,2 0 10,3 4-6,4-3-5,-3-3-1,3 3 0,4-3-9,1 0 4,-1-3-9,5 1 0,1 1-7,0-2-3,7 0-9,3-4-5,2-2-6,13-2-1,-5-3-1,2-2-2,-3-3 0,-6-4 4,1 1 21,-3-4 7,-4-1 19,0-2 15,-2-2 31,-4 0 6,-1-3-2,-5 3 12,2 1 1,-5-3-9,-1 1-7,-3 1-9,1 1-11,-2 2-10,-2-1-13,4 5-9,-5 2-11,1-1-25,7 8-38,-23-7-53,5 3-44,18 4-50,-37 8-51,21 0-182,-1 0-429,2 0 190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18.79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21D019-F969-4C68-9D75-26A862FB91E6}" emma:medium="tactile" emma:mode="ink">
          <msink:context xmlns:msink="http://schemas.microsoft.com/ink/2010/main" type="inkDrawing" rotatedBoundingBox="28715,9884 33646,5754 33834,5979 28903,10108" semanticType="callout" shapeName="Other">
            <msink:sourceLink direction="with" ref="{B50B8351-5D80-4FED-ADF2-26B186F9C5D7}"/>
            <msink:sourceLink direction="with" ref="{86532EB4-2D66-4955-B080-0B4AAED830DF}"/>
          </msink:context>
        </emma:interpretation>
      </emma:emma>
    </inkml:annotationXML>
    <inkml:trace contextRef="#ctx0" brushRef="#br0">5061 0 51,'-15'9'72,"-5"0"7,-3 6-11,-5-3 2,1 8-2,1-5 1,-11 9-14,-1-2 10,-2 6-4,-4 1-8,4 1-3,-5 0-1,2 3-4,-5 1-5,4 3-6,-3-1 7,4 3-7,0-4 1,7 6 3,-5-2-3,1-1-3,8-6-2,1 3 0,-2-4 2,1 4-3,1 1 6,1-2 2,-6 4 0,6-3-4,-6 0-6,-1-3 3,1 6-6,-1-3 0,1-1-4,0-2-3,-9 6-1,7-3-2,-7 0 1,1 3 1,4-2 12,-5 0-10,2 5 6,2-1-3,-17 14-3,17-13 0,3-4-2,-2 4-5,-2-3 4,3 1-2,2-1-3,-4-2 2,5-1 1,-2-4-2,1-1-2,1-2-2,-2 3 8,1-8-6,-1 1-1,10-2-2,5-2 2,-12 2-10,-1 6 12,3-5-4,-2 5 5,0-2-2,-3 2 5,2 2-2,-2 1 1,0 3-7,-2-5 3,5 6-6,-1 1 1,3-6 8,-4 8-6,4-3 0,-3 2 4,-1 0-4,1-3 0,5 1 1,-4-4-3,0 3-2,4-3 5,-1-1-2,1-1 2,8-7-8,-1-1 6,0 2-2,-3-3-1,4 6 2,-12 4-6,2-5 7,-7 4-2,9 3 0,-5-9 4,3 1-3,-1 7 0,6-12-7,-5 5 4,-1 2 1,9-10-7,0 3 6,-2 1 4,1 1-2,3-1 0,0-4 0,-1 4-3,0-2 4,0-4-3,0 4 3,2-2-1,-1 0-3,1 3 2,1-5 0,-2 1-4,1 2 4,7-7-1,1 2-1,-1 0 1,-4 0 0,5 0 3,2 0-5,-1 2 3,13-14-4,-23 17 5,11-6-1,-1 2-1,13-13 0,-23 22 1,14-15-1,9-7-2,-18 16 0,18-16 2,-13 12 0,13-12-3,-20 15-1,20-15 4,-15 17-1,15-17 4,-16 15-2,4-4-1,12-11 0,-25 20 1,12-9 0,0 0 0,-2-3-5,15-8 5,-25 21 1,12-10-4,-2-2 2,0 0-1,15-9-2,-23 15 7,11-9-1,12-6-4,-23 14-2,8-6 6,15-8-5,-21 11 2,4-3 1,17-8-1,-28 13-1,28-13 2,-28 14-1,28-14-4,-30 13 3,14-7 0,16-6-1,-30 15-2,13-9-1,17-6 6,-30 12 1,30-12-3,-28 7 3,28-7 0,-28 12 0,28-12-3,-23 10 0,23-10 3,-23 7-1,23-7-1,-20 10 5,20-10-4,-22 11-5,22-11 6,0 0-2,-29 12-1,29-12 0,-18 7 3,18-7-7,-22 11 4,22-11-2,0 0 2,-30 12-1,30-12 6,-21 8-7,21-8 4,-22 10-1,22-10 7,0 0-11,-28 9 2,28-9-2,-20 12 2,20-12-2,0 0 4,-25 13-3,25-13 0,0 0 0,-21 11 4,21-11 9,0 0-12,0 0-1,-20 11 3,20-11-2,0 0 0,0 0-1,0 0 0,0 0-3,0 0 4,0 0 0,-21 8-1,21-8 6,0 0-5,0 0 2,0 0 1,0 0-2,0 0 3,0 0-2,0 0 1,0 0 0,0 0 0,0 0-2,0 0 4,0 0 7,0 0-12,0 0 4,0 0 2,0 0-3,0 0-1,0 0 0,0 0 0,0 0-2,0 0 7,0 0-4,0 0-4,0 0-2,0 0 3,0 0 1,0 0-2,0 0 5,0 0-4,0 0 1,0 0 0,0 0 4,0 0-3,0 0-1,0 0 2,0 0 1,0 0-2,0 0 4,0 0-2,-35-19-2,35 19 2,0 0-5,0 0-3,0 0-6,0 0 1,0 0-5,0 0-9,0 0-14,0 0-13,0 0-10,0 0-22,0 0-3,0 0-74,0 0-125,0 0-308,56-28 136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19.94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BAE7CC-B444-4C92-BD3D-98D1AA60D027}" emma:medium="tactile" emma:mode="ink">
          <msink:context xmlns:msink="http://schemas.microsoft.com/ink/2010/main" type="inkDrawing" rotatedBoundingBox="31452,9215 33678,5868 33758,5921 31531,9268" semanticType="callout" shapeName="Other">
            <msink:sourceLink direction="with" ref="{4F9DAE62-1E09-4CD7-A1BC-BB4CFA5A266E}"/>
            <msink:sourceLink direction="with" ref="{B50B8351-5D80-4FED-ADF2-26B186F9C5D7}"/>
          </msink:context>
        </emma:interpretation>
      </emma:emma>
    </inkml:annotationXML>
    <inkml:trace contextRef="#ctx0" brushRef="#br0">2267 0 55,'0'0'71,"0"0"-6,0 0-9,0 0-1,-22 12-5,22-12 1,-6 12-10,6-12-1,-14 17-3,6-6-5,-2 5-2,-3-3-9,-2 8-1,-2 0 6,-2 3-9,-9 6 1,6-4-8,-8 5 4,0 4-3,1-1 3,1 2-2,1 3-1,-8 0 2,6 0-6,-6 6 5,5-10-6,0 5 4,0 2 1,1-3-3,-1 3 15,2 1 2,-2 1 6,-1 4-1,-1-1-1,-3-1 2,4 2 3,-4-4-4,0 4 8,2 1-4,-8 14 0,10-16 0,-3 2-4,5-2-2,-3 4 8,7-1-14,-11 16-1,10-16 3,1 1-8,-10 17 5,10-20-4,-3 2-5,0-3 8,0-1-10,3 1-2,-3-5 2,1-2 1,1-3-3,3-3-1,5-7 3,1 0-1,-3-2-1,-1 10 0,2-9-2,0 1 4,0-2 0,0 1 3,-5 8-6,3 1 1,-2 0-5,-4 0 3,11-8-8,-7 6 9,-2 0-4,5 0 1,0-4 3,3-2-3,-4 7 1,-1 2-3,3-10-1,2-2 4,0 0-2,4-2 8,0 2-13,-7-5 5,10 0-3,-5 1 5,5 0-7,-8-1 7,8 0-8,-5 0 9,2-3-6,3 1 4,-3 1-4,1 0 4,-4 0 1,-1 3 0,6-1 1,-4 0-2,0 2 4,5-5 0,2 2-5,-5-1 5,-2 2-7,6-6 1,-4-1-1,13-13 0,-15 23 3,15-23-3,-8 20 3,8-20-1,-8 13 1,8-13 2,0 0-1,-12 14-2,12-14 5,0 0 10,0 0 1,0 0-4,-10 15 1,10-15-3,0 0-1,0 0 0,0 0 0,0 0 6,0 0-12,0 0 2,0 0 4,-8 19-11,8-19 1,0 0 3,0 0 0,0 0 1,0 0-2,-10 20 1,10-20-5,0 0 3,0 0-1,0 0 2,0 0 2,0 0-10,-10 12-9,10-12-27,0 0-36,0 0-23,0 0-42,0 0-124,0 0-287,0 0 128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06.18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F7264D-B6B5-4AB0-9947-4FBEB5FACAE4}" emma:medium="tactile" emma:mode="ink">
          <msink:context xmlns:msink="http://schemas.microsoft.com/ink/2010/main" type="inkDrawing" rotatedBoundingBox="31009,5775 31430,5469 31593,5694 31171,6000" semanticType="callout" shapeName="Other">
            <msink:sourceLink direction="with" ref="{2C8F6C25-39AC-47B0-875F-8D44C030439F}"/>
            <msink:sourceLink direction="with" ref="{4F9DAE62-1E09-4CD7-A1BC-BB4CFA5A266E}"/>
          </msink:context>
        </emma:interpretation>
      </emma:emma>
    </inkml:annotationXML>
    <inkml:trace contextRef="#ctx0" brushRef="#br0">3467 155 52,'-4'-17'169,"4"17"-14,0 0-17,-10-18-12,10 18-9,-13-11-14,5 8-12,8 3-10,-22-3-4,2 3-7,2 3-4,-3 4-7,-7 1-6,-1 8-6,0-3-5,4 5-5,-3 0 2,5 5-12,-1-3 3,3 3-5,1-3 0,7-2-5,3-2-3,0 8-1,5-9 2,3-2-2,2-1-1,0-1 9,0-11-2,10 19 8,-1-11 2,2-2 4,7-3-6,4-1-2,11-2 1,-2-5-6,4-2-2,5-13 1,-9 10-7,9-19-1,-15 11-2,6-10-1,-13 8-1,-3-2 0,-5-5-2,-2 4 0,2-7 4,-8 14 1,0-4-1,-4 1 0,-3-1-1,2 5-2,-5 0 2,-2 0-4,0 2-2,1 3 5,-2 5-5,-4 0-3,-2 2 0,-2 3-1,2 4 4,-3 3-1,-3 5 0,0 1 2,6 2-7,-1-3-2,6 4 5,1 1-5,1 3 2,3-5-5,6 4 4,4-1 1,2-3 10,3-4-10,5 4 1,-1-3-2,6 0 2,4-4-2,-1-1 0,6 0 2,1-7-1,-2 0 2,4-3 0,0-6-3,-12 3 4,9-6-5,-14 0 3,-2-3 3,-2 2 0,1-4 1,-7 0 4,-3 1-5,-3-2-1,-7 2 0,-2 0-3,-1 0 0,-7 4-3,-2 6-8,-2-2-14,-4 1-39,-1 6-25,10 2-47,-1 2-47,0 8-106,5-4-314,8 2 139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4:50.59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A610B19-A259-4AF6-B443-ECE8C6362097}" emma:medium="tactile" emma:mode="ink">
          <msink:context xmlns:msink="http://schemas.microsoft.com/ink/2010/main" type="inkDrawing" rotatedBoundingBox="4535,2577 10901,6750 9235,9291 2869,5118" semanticType="callout" shapeName="Other">
            <msink:sourceLink direction="with" ref="{3B8C0F62-657B-4179-950F-55658B40727B}"/>
            <msink:sourceLink direction="with" ref="{EE65612C-D8FC-479F-B605-1E828BDBEC84}"/>
          </msink:context>
        </emma:interpretation>
      </emma:emma>
    </inkml:annotationXML>
    <inkml:trace contextRef="#ctx0" brushRef="#br0">0 0 18,'0'0'29,"0"0"0,0 0-7,0 0-2,0 0-1,0 0-3,0 0 5,0 0-7,0 0-3,0 0 4,0 0 1,0 0-7,0 0 8,0 0-3,0 0-6,0 0 2,0 0 2,0 0-5,0 0 6,0 0-10,0 0 9,0 0-7,0 0-1,0 0 1,0 0 3,0 0 9,0 0 0,0 0 3,0 0 5,0 0 5,0 0-7,0 0-1,0 0 7,0 0-1,0 0 0,0 0 6,0 0-1,0 0-7,0 0 1,0 0-1,0 0-4,0 0-4,0 0 5,0 0-5,0 0-11,0 0 6,0 0 2,0 0-3,0 0 2,0 0-3,0 0-5,0 0 7,0 0-5,0 0-3,0 0 1,0 0-3,0 0 13,0 0 4,0 0-1,0 0 6,0 0-6,21 13-2,-21-13 4,15 10 3,-8-3-15,-1 0 10,6 2-4,-2 0 2,1-2 5,3 5-12,-3-4-3,2 4 7,-4-6-6,6 3-7,-5 0 10,1 0-11,-4-1 5,4 4 4,-1-8 0,5 5 0,-5-3 7,2 3 1,4-2 1,-4 1-4,3 3 2,0-1-8,3-4 12,-2 5 0,2-3 0,-3 1 5,2-1-14,-2-1 0,0 1-6,-4-1 2,-1 0 3,2-2-7,-2 0 5,0 1-4,1 0 1,-2 0 4,-3 0-5,4 3-6,2-1 9,-1-1-7,-1 2-5,2 2 6,1-3 7,2 0-4,-2 1 5,-1 1-5,3 1-2,-2-2 0,5-3 1,-3 6-3,10 4 2,3 0 2,-5-1 4,5 1-1,2-1 2,8 6-5,-8-6 0,-2-3-2,3 0 5,-4 2-6,-6 1 1,4-2 4,-7-6 2,-3 3-6,2-1 2,-2 1 0,0-4-3,-1 3-3,1 1 3,2-2 0,-2-1 3,3 5-3,0-1-3,4 0 7,6 1-4,-3 1 5,-7-6-4,10 5 3,-2 2 2,3-5-3,-1 2 1,-2-1-3,-1 5-3,6-5 4,-4 6-5,1-5-2,0 0 7,0 1 1,-1 0-4,-6-4 2,4 7-2,1-2 2,-1 2-2,-3-3 3,-2 0-5,3 0-3,-5-6 2,7 6 3,-7 3 0,4-3 2,-1-1-1,-3-3 2,2 8 1,-2-9-16,5 8 11,1-2 1,-1-1 0,-5 0-4,7 1 5,-4 3-6,-2-8 5,9 7 10,-2 1-13,-3-4 9,0 3-4,-1-2-1,-1-1 3,-2-1-5,5 0 1,-2 2 3,-4-3-3,4-1-3,6 2 6,-13 1-8,3-6 4,2 6 7,0-1-7,-5-2-1,8 2 8,-3 0-3,-2 1-5,2-1 10,3 1 1,0 3-9,-7-6 0,3 3 2,-3-4-2,1 4-4,1 0 2,-2-6-3,8 11 11,-6-5 6,-2-2-1,3 1-6,0 1 3,-4-3-3,7 0 2,-2 0 0,-4 0-1,4 0-1,-3 1-1,-1-3 1,2 3-2,-3 0 2,2-2-5,-2-1 4,1 4 8,-1 0-14,3-2-2,1 3 3,-1-4-1,-2 4 3,1 0-1,-1-1-2,3 1 2,-1-1-3,7 0 4,-9 5 1,7-3-2,0 4 4,-3-5-1,3 3-1,6 0 1,-1 1 2,2-3-3,-4 1 1,5 1 5,-1 2-4,-3-4 1,1 2-1,-2 0-4,1 1 1,-1-1-2,-1-3 8,5 2-5,0 1-1,1 0-3,-4-3 3,-1 1-2,-5-1 5,1-1-2,-5 0 2,2-3-5,-2 0 3,4 7 3,-2-6-2,-1 2-5,-2-1 4,6-1-1,-6 3-4,8 0 6,0 3-3,-5-3-1,4 3 2,3 3 4,-3-6-3,4 9-3,-4-2 8,0-2-6,0 3-1,4 1 0,-4-2 5,0 0-6,0-2 2,-3 1-1,-3-5 0,3 5 0,-6-1-3,5-2 3,2 4 3,-6-5-2,0-1 0,3-1 2,-1 2 1,-1-2-4,2 0 0,6 1-1,-8-2 2,7 7 1,-1-3 1,1 3-5,2-3 6,-2 4-2,-1 0 0,2-3-2,-1 2-2,4 0 9,-4 2-4,0 1-6,4-5 5,-2 3-2,1 0 5,-3 0-6,2 1 2,-2-2 1,2-1-6,-7 2 2,4-3 2,1-1 3,-5-1 0,-1-2-5,-2 1 4,1-4-5,2 5 4,-1-3-1,-1-2-2,4 5 21,-3-2-18,4 1-4,-6-2 4,3 1-3,-6 0 1,6-2-2,-6 2 0,6 0 3,-3 2 0,3-2 1,-3 0 1,3 0-2,-3 2-2,0-2-1,0-5 2,-5 1 0,5 2 3,-2 4-4,2-4 5,-7-3-1,5 1 0,-3 2-3,5-2 2,-3 0-1,1 0-1,2 3 2,-4-3-2,9 0 7,-5 4-2,0 0-2,2-2 1,2 2-1,-4-5 2,2 5-2,1-1 3,0 1-4,2 0 2,-2-4-2,0 4 3,-1-1 0,3-2-3,-5 5 1,1-6-2,4 1 6,-3 2-1,-4-3-2,3 0 2,-7 0-3,6-1 2,0 1 0,-4-2 1,1 6-1,1-4 0,2-1 0,0 2-2,0 0-3,-1-2 2,6 3 4,-6 0-4,0-1 2,5 3 6,-1-3-12,-3 3 4,0-5-1,0 4 2,-1-2-2,1 0 0,-5-3 1,3 3-3,1 1 6,-4-5-3,1 2-1,-1-2 2,-2 1-6,4 2 7,-2-3-2,3 2-3,0 0 8,-1-1-7,3 0 3,0-2-1,-5 4 5,1-4-4,1 1-4,-1 1 5,3-5-1,-3 6-1,1-2-3,-1-3 0,-11-2 3,14 12 2,-6-11-3,-8-1 3,12 3 0,-12-3 8,11 8 3,-11-8 0,10 3-3,-10-3 2,0 0-1,10 6 1,-10-6-6,0 0 6,0 0-1,8 6-7,-8-6-1,0 0 2,0 0-3,0 0 3,0 0 1,0 0-1,8 5 7,-8-5 3,0 0 5,0 0-1,0 0 1,0 0 3,0 0 0,0 0 3,0 0 1,0 0-5,0 0 2,0 0-6,0 0 0,0 0 2,0 0-7,0 0-2,0 0 2,0 0-5,0 0 1,0 0-1,0 0-2,0 0-3,0 0 2,0 0-1,0 0-1,0 0-2,0 0-14,0 0-16,0 0-33,0 0-26,0 0-48,0 0-43,-28-28-173,5 9-379,-13-16 167</inkml:trace>
    <inkml:trace contextRef="#ctx0" brushRef="#br0" timeOffset="6965.9901">2976-259 28,'0'0'25,"0"0"1,0 0-5,-5 22 1,5-22-1,0 13-2,0-13-1,-2 23 10,-2-8 0,0 0-3,3 4-2,-4-3 2,-2 7-2,2 2-1,0 4-2,0-4-7,-2 1 2,4 5-11,0-4 10,0 5-4,-2-2 4,5 5 6,-2-5-6,0 2-5,-3 7 7,-1 3 4,6-11-3,-2 11 3,0-3 3,-1-8 7,3 12-7,-2-4 2,-3 3-11,2-4 3,-2 1-8,4-7 1,-4 11-3,-2-5 4,2-6-2,-2 6 2,1 1 0,-1 2-3,2 0 1,2 6 2,1 1 6,-1-5 0,3 5-6,0 1 5,5-3-1,-5 1-14,0-2 18,6 1-7,-2-1-2,-1-6 4,2 6-2,-2-3 1,-3-3 4,0-4-8,7 4 2,-7 0 1,2-11 2,-2 2-6,1-3-8,4 4 4,-10 0 9,2 8-2,0-8 8,-1-3-7,1 2 10,0 1-4,-2-3 7,3 2-8,-6-3 0,6 1 0,-1 4-3,-4 10 11,2 2-15,-1-1 15,1-3-6,0 4-5,0-3 0,0-1-5,5-10 5,-5 1 8,5-1-7,0 9-7,-2-10 1,2 0-2,-1-1 4,-1-1-2,4 0 0,-2-1-5,0-6-3,1-5 6,-1 5-2,2-1-3,-4 1-2,4-1 6,-2 0-3,0 0-1,0 1-4,3 0 5,-3-1-4,-3-3 7,6 3-3,-6 1-2,3-3 7,-2 4-6,1-6-3,-1 3-8,2-2 12,2 0-1,-4 0 2,2-5-1,-3 5 5,3-16-10,0 19 13,0-19 5,-2 15 0,2-15-9,-3 13 11,3-13 0,0 15-5,0-15 2,-4 12 5,4-12-4,0 0-12,4 14 6,-4-14-2,0 0 2,-4 15 0,4-15 1,0 0-4,0 0-2,0 0-2,0 0-5,0 0-10,0 0-33,0 0-32,0 0-49,0 0-115,0 0-259,22-42 115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20.96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8EDF1B6-AD4D-4891-94B7-D7171E2B399C}" emma:medium="tactile" emma:mode="ink">
          <msink:context xmlns:msink="http://schemas.microsoft.com/ink/2010/main" type="inkDrawing" rotatedBoundingBox="33599,8985 33815,5963 33887,5968 33670,8990" semanticType="callout" shapeName="Other">
            <msink:sourceLink direction="with" ref="{67D25C85-DB21-43E4-B2F3-AD6A5F0048AC}"/>
            <msink:sourceLink direction="with" ref="{B50B8351-5D80-4FED-ADF2-26B186F9C5D7}"/>
          </msink:context>
        </emma:interpretation>
      </emma:emma>
    </inkml:annotationXML>
    <inkml:trace contextRef="#ctx0" brushRef="#br0">240 0 85,'0'0'127,"0"0"-15,0 0 2,0 0-18,0 0-3,0 0-13,0 0 6,0 0-13,0 0-5,0 0-11,0 0-1,0 0-4,0 0-8,0 0-7,0 0-3,0 0-2,0 0-6,0 0 8,0 0-11,0 0-7,6 13 4,-6-13-6,0 21 3,2-6-1,0 2 1,-2-1-5,0 3-4,3 5-2,-1 2 3,-1-1 3,-1 4-10,-1-1 6,2 4-2,-2-2 0,-1 12-2,2 0-1,-5-10 3,5 8-3,-7-2 1,4 0-3,-2 1 6,2 4-1,0-13-6,-4 10 0,0 5 5,2-6 1,-1 1-6,-3 2 2,0-3-4,0 2 3,3-2 2,2 1-5,-2 2 5,4 4 3,-1 0-9,1 2 10,-3 2-2,5-1 3,-5 3-6,7 1 1,-4-3 3,-1 1 1,3 1 3,0 1-13,0-4 7,0-2 0,-2-4 0,1 4-8,-3-4 2,4-10 4,-3-5 1,3 4-6,-2-5 2,-3-1 2,5-6 4,0 6-7,0-1 2,-1-3 1,1-3 4,0 1-2,0 3 0,-4-3-5,9 7 7,-5-8-4,2 0 2,-2 0-2,0 1-1,0-1-1,0 5-1,-2-6 2,1 2 0,-3-1 0,3 1 0,-3-2-6,-1 1 7,0-2-4,4 2 0,-2-1 1,-1 0 3,-2 8 1,4-7-1,-3-3-3,5-16 5,-3 32-5,1-14 7,2-5-5,0-13 2,-5 27 3,3-13-7,2-14 4,0 27-3,-3-14 6,3-13-8,-3 27 3,3-27 8,0 24-10,-5-13 4,5-11 2,-2 26-5,2-26-2,-2 24 4,2-24-2,-4 19 0,2-7-2,2-12 6,-2 19-2,2-19 2,0 21 0,0-21 1,-3 17 1,3-17 5,0 0-3,0 27 1,0-27-7,0 17 6,0-17-2,-2 16-1,2-16 0,0 0 1,-5 19-3,5-19 3,-5 20-3,5-20 3,-6 15-19,6-15-43,0 0-65,-15 18-132,5-14-275,10-4 121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22.33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0F8164-AD07-45B2-8772-630A691B2980}" emma:medium="tactile" emma:mode="ink">
          <msink:context xmlns:msink="http://schemas.microsoft.com/ink/2010/main" type="writingRegion" rotatedBoundingBox="30103,10715 30505,10715 30505,11171 30103,11171"/>
        </emma:interpretation>
      </emma:emma>
    </inkml:annotationXML>
    <inkml:traceGroup>
      <inkml:annotationXML>
        <emma:emma xmlns:emma="http://www.w3.org/2003/04/emma" version="1.0">
          <emma:interpretation id="{9885D340-DB17-40DC-8ACE-87326398C44F}" emma:medium="tactile" emma:mode="ink">
            <msink:context xmlns:msink="http://schemas.microsoft.com/ink/2010/main" type="paragraph" rotatedBoundingBox="30103,10715 30505,10715 30505,11171 30103,111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32E046-82DA-4D6D-B2CC-8579D1C252A5}" emma:medium="tactile" emma:mode="ink">
              <msink:context xmlns:msink="http://schemas.microsoft.com/ink/2010/main" type="line" rotatedBoundingBox="30103,10715 30505,10715 30505,11171 30103,11171"/>
            </emma:interpretation>
          </emma:emma>
        </inkml:annotationXML>
        <inkml:traceGroup>
          <inkml:annotationXML>
            <emma:emma xmlns:emma="http://www.w3.org/2003/04/emma" version="1.0">
              <emma:interpretation id="{E6358BFA-742B-4BD1-9555-553B538AC4F4}" emma:medium="tactile" emma:mode="ink">
                <msink:context xmlns:msink="http://schemas.microsoft.com/ink/2010/main" type="inkWord" rotatedBoundingBox="30079,10939 30385,10606 30683,10881 30376,11213">
                  <msink:destinationLink direction="with" ref="{20F0B5B2-C1A9-4384-B06C-0EFC23A9B982}"/>
                </msink:context>
              </emma:interpretation>
              <emma:one-of disjunction-type="recognition" id="oneOf0">
                <emma:interpretation id="interp0" emma:lang="en-US" emma:confidence="0.5">
                  <emma:literal>&lt;</emma:literal>
                </emma:interpretation>
                <emma:interpretation id="interp1" emma:lang="en-US" emma:confidence="0">
                  <emma:literal>(</emma:literal>
                </emma:interpretation>
                <emma:interpretation id="interp2" emma:lang="en-US" emma:confidence="0">
                  <emma:literal>€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C</emma:literal>
                </emma:interpretation>
              </emma:one-of>
            </emma:emma>
          </inkml:annotationXML>
          <inkml:trace contextRef="#ctx0" brushRef="#br0">551 226 24,'0'0'191,"-2"-16"-12,2 16-11,0-14-18,0 14-16,0 0-12,-5-15-12,5 15-3,0 0-24,0 0-3,0 0-5,5-15-12,-5 15-9,0 0-5,0 0-3,0 0-8,0 0-3,0 0-1,-44 21-3,19-10-4,2 4-2,-5-5-3,1 5-2,1-1 2,1-1-8,0 1-2,7-6 3,-4 0-5,6 3-1,-3-6 0,8 2 0,-1-4-3,2 2 3,10-5-4,-18 8-1,18-8 1,-10 6 2,10-6-1,-11 6-3,11-6-4,0 0 6,-10 3-3,10-3 2,0 0-3,0 0-3,0 0 3,-13 8-4,13-8-1,0 0 3,-4 10-1,4-10-2,0 0 2,0 0 2,-3 13-2,3-13-1,0 0 1,3 15-2,-3-15-4,0 0 17,7 16-7,-7-16-8,3 7 10,-3-7 7,7 12-10,-1-6 7,-6-6 2,14 10 0,-6-3 0,0-2-7,2 3 5,3 3 2,2-6-1,-2 5-2,2 2 1,5-5-4,-5 5 1,0-1-2,5 6-13,-2-3-73,0-2-47,0-3-36,4 6-120,-4-3-309,9-3 136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21.87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F0B5B2-C1A9-4384-B06C-0EFC23A9B982}" emma:medium="tactile" emma:mode="ink">
          <msink:context xmlns:msink="http://schemas.microsoft.com/ink/2010/main" type="inkDrawing" rotatedBoundingBox="29967,10528 30015,11370 29989,11371 29941,10530" semanticType="callout" shapeName="Other">
            <msink:sourceLink direction="with" ref="{E6358BFA-742B-4BD1-9555-553B538AC4F4}"/>
          </msink:context>
        </emma:interpretation>
      </emma:emma>
    </inkml:annotationXML>
    <inkml:trace contextRef="#ctx0" brushRef="#br0">-2-8 95,'-5'-11'203,"5"11"-13,0 0-13,0 0-9,0 0-14,0 0-12,0 0-11,0 0-13,0 0-9,0 0-14,0 0-10,0 0-11,0 0-9,0 0-9,0 0-7,0 0-8,0 0-6,0 0 1,9 46-7,-9-21 1,0 5-5,3 1-5,-1 0 1,-1 1-8,3 8-1,-3-11 2,3 5-8,-1-3 5,0-3-4,2 1-2,-3-2 4,-2 0-5,5-3-3,-4 1 1,-2-3 4,2 1 4,-1-4-5,0 1-1,0 0 0,-1-1-4,-3 1-1,8 2 7,-4-1-6,0-1 4,0 1-10,-4 4-40,4-7-47,4-1-40,-1 0-30,4 0-143,-1 0-330,4-4 147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06.86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9EF6A2-F636-4242-92B3-E52809568EAC}" emma:medium="tactile" emma:mode="ink">
          <msink:context xmlns:msink="http://schemas.microsoft.com/ink/2010/main" type="writingRegion" rotatedBoundingBox="33256,5501 33840,5501 33840,5962 33256,5962"/>
        </emma:interpretation>
      </emma:emma>
    </inkml:annotationXML>
    <inkml:traceGroup>
      <inkml:annotationXML>
        <emma:emma xmlns:emma="http://www.w3.org/2003/04/emma" version="1.0">
          <emma:interpretation id="{49493006-9E34-4632-847B-3637B9561750}" emma:medium="tactile" emma:mode="ink">
            <msink:context xmlns:msink="http://schemas.microsoft.com/ink/2010/main" type="paragraph" rotatedBoundingBox="33256,5501 33840,5501 33840,5962 33256,59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29CCEB-B492-498C-A9D6-4750F35CCAE0}" emma:medium="tactile" emma:mode="ink">
              <msink:context xmlns:msink="http://schemas.microsoft.com/ink/2010/main" type="line" rotatedBoundingBox="33256,5501 33840,5501 33840,5962 33256,5962"/>
            </emma:interpretation>
          </emma:emma>
        </inkml:annotationXML>
        <inkml:traceGroup>
          <inkml:annotationXML>
            <emma:emma xmlns:emma="http://www.w3.org/2003/04/emma" version="1.0">
              <emma:interpretation id="{B50B8351-5D80-4FED-ADF2-26B186F9C5D7}" emma:medium="tactile" emma:mode="ink">
                <msink:context xmlns:msink="http://schemas.microsoft.com/ink/2010/main" type="inkWord" rotatedBoundingBox="33256,5501 33840,5501 33840,5962 33256,5962">
                  <msink:destinationLink direction="with" ref="{E9BAE7CC-B444-4C92-BD3D-98D1AA60D027}"/>
                  <msink:destinationLink direction="with" ref="{2AB76664-2254-4CA1-85D5-ED39B098731B}"/>
                  <msink:destinationLink direction="with" ref="{78EDF1B6-AD4D-4891-94B7-D7171E2B399C}"/>
                  <msink:destinationLink direction="with" ref="{F221D019-F969-4C68-9D75-26A862FB91E6}"/>
                  <msink:destinationLink direction="with" ref="{897EC9F2-4B47-4EC3-888F-D96D8C7BD22C}"/>
                </msink:context>
              </emma:interpretation>
              <emma:one-of disjunction-type="recognition" id="oneOf0">
                <emma:interpretation id="interp0" emma:lang="en-US" emma:confidence="0.5">
                  <emma:literal>°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0</emma:literal>
                </emma:interpretation>
              </emma:one-of>
            </emma:emma>
          </inkml:annotationXML>
          <inkml:trace contextRef="#ctx0" brushRef="#br0">5591 17 115,'-10'-7'110,"-3"3"-16,13 4-5,-38-8-12,16 7 3,1 2-10,-1 4-24,-4-2 20,-1 8-2,2-1 3,1 2-4,4 4 4,-5 4-16,8-1-4,-4 4-2,8 1 1,3 2-7,5-4 5,1 5 2,4 2-7,4-6-6,6 4 1,1-3-5,9 2-5,3-5 0,5-3 1,9 5-6,2-3-2,-5-8 3,-1-2-11,0-5 0,0-1-1,0-8 0,-3 3 3,3-3 10,-3-7 7,-1 0-3,-2-2 14,-4-6 0,-2-4-5,-4-1 26,-4-2-4,-1 1 1,-4-5-11,-5 3 6,-3-3-4,-1 3 5,-4 3-11,-3-2 0,-1 7-5,1 3-1,-7-7-4,7 7-4,-5 2-6,4 6 0,-2 3-7,-1 0-1,-3 2 0,-6 3-6,-1 4-5,-8 3 2,1 8-5,-1-2-2,0 3-4,4 4-9,4-2-5,-1 5-4,1-3 2,8 0 2,5 1 9,-2-6-7,7-2 2,-1 3-5,4-4 14,1-12-9,1 16 8,-1-16-2,5 15 2,-5-15 5,15 4-2,-1-4 1,-14 0-21,31-15-12,-9 6-13,-8 1-15,6-7-34,-3 1-26,-2 1-39,-2 2-122,-5-1-309,-1 1 137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23.05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E95BD7-EE06-41E9-B09E-269B7EBA268D}" emma:medium="tactile" emma:mode="ink">
          <msink:context xmlns:msink="http://schemas.microsoft.com/ink/2010/main" type="writingRegion" rotatedBoundingBox="30680,11150 32166,11150 32166,12040 30680,12040"/>
        </emma:interpretation>
      </emma:emma>
    </inkml:annotationXML>
    <inkml:traceGroup>
      <inkml:annotationXML>
        <emma:emma xmlns:emma="http://www.w3.org/2003/04/emma" version="1.0">
          <emma:interpretation id="{79B04903-2FFD-42EF-B929-45D0F9BBC3CD}" emma:medium="tactile" emma:mode="ink">
            <msink:context xmlns:msink="http://schemas.microsoft.com/ink/2010/main" type="paragraph" rotatedBoundingBox="30680,11150 32166,11150 32166,12040 30680,120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6F4217-E6BC-4794-868D-95CA6FD2531C}" emma:medium="tactile" emma:mode="ink">
              <msink:context xmlns:msink="http://schemas.microsoft.com/ink/2010/main" type="line" rotatedBoundingBox="30680,11150 32166,11150 32166,12040 30680,12040"/>
            </emma:interpretation>
          </emma:emma>
        </inkml:annotationXML>
        <inkml:traceGroup>
          <inkml:annotationXML>
            <emma:emma xmlns:emma="http://www.w3.org/2003/04/emma" version="1.0">
              <emma:interpretation id="{2ADD3335-E7C1-4504-9569-1117BEA68690}" emma:medium="tactile" emma:mode="ink">
                <msink:context xmlns:msink="http://schemas.microsoft.com/ink/2010/main" type="inkWord" rotatedBoundingBox="30680,11150 32166,11150 32166,12040 30680,12040"/>
              </emma:interpretation>
              <emma:one-of disjunction-type="recognition" id="oneOf0">
                <emma:interpretation id="interp0" emma:lang="en-US" emma:confidence="0.5">
                  <emma:literal>33</emma:literal>
                </emma:interpretation>
                <emma:interpretation id="interp1" emma:lang="en-US" emma:confidence="0.5">
                  <emma:literal>3, 3</emma:literal>
                </emma:interpretation>
                <emma:interpretation id="interp2" emma:lang="en-US" emma:confidence="0.5">
                  <emma:literal>3 13</emma:literal>
                </emma:interpretation>
                <emma:interpretation id="interp3" emma:lang="en-US" emma:confidence="0">
                  <emma:literal>3 33</emma:literal>
                </emma:interpretation>
                <emma:interpretation id="interp4" emma:lang="en-US" emma:confidence="0">
                  <emma:literal>3 3</emma:literal>
                </emma:interpretation>
              </emma:one-of>
            </emma:emma>
          </inkml:annotationXML>
          <inkml:trace contextRef="#ctx0" brushRef="#br0">829 640 10,'0'0'209,"0"0"-19,2-15-24,-2 15-11,0 0-21,8-10-11,-8 10-11,11-10-14,-11 10-9,17 0-8,-17 0-14,18-4 1,-6 4-11,-12 0-9,23 0-6,-10 4-4,2-5-2,2 2-13,-6 2-1,1-3 5,6 4-4,-6 3-6,-1-4-2,-3 3 0,2-2-2,-10-4-5,17 14-3,-12-8 2,-5-6 0,10 17 1,-9-10-2,-1-7-1,-5 22 5,2-8-2,-8 2 2,-4 0-6,-7 0-1,1 2-3,-4-2-3,2-2-8,-5-4 8,8 0 5,3-5-10,2 2 7,5-2 0,0-2 0,10-3 1,-18 8-2,12-5-1,6-3 5,-12 3 2,12-3-3,0 0 0,-8 6 0,8-6 2,0 0-6,0 0 6,0 0-2,0 0 4,0 0-4,0 0 1,0 0 1,33-13 0,-33 13-4,0 0 6,21-2-5,-21 2-1,17-1 2,-17 1-1,16-5-3,-16 5 0,22 1 3,-14 4 3,4-2 0,-12-3-7,21 8 5,-11-7 0,-2 5-3,-8-6-1,19 5 3,-11 1-4,2-2-3,-2-1 2,0 3 3,-8-6-3,15 12 1,-10-9 1,2 5 4,-7-8-4,10 8-6,-5 3 9,-5-11-4,8 13 0,-3-5 4,-5-8-4,8 15 2,-8-8 2,0-7 1,4 12-7,-4-12 7,5 14-6,-5-14 5,1 12 0,-1-12 2,0 0-1,4 9 2,-4-9 3,0 0-1,-14 12 1,14-12-3,-26 6 3,4-5-2,-7 4 3,2-5-4,-6-3 1,3 1-1,-1 1 2,3-3 0,-2-3-2,10 4 1,-3 2-8,6-5-8,1 1-16,3 4-30,13 1-34,-15-7-51,15 7-128,-9-8-292,9 8 129</inkml:trace>
          <inkml:trace contextRef="#ctx0" brushRef="#br0" timeOffset="268.835">1587 1065 78,'0'0'173,"0"0"-17,5 7-19,-5-7-15,0 0-11,0 12-11,0-12-9,0 18-11,0-18-5,-4 21-7,-1-3-8,2-3-7,-2 3-4,-2-3-3,1 4-3,-4 1-9,2-1 0,-4 0-3,1 1-1,-9 3 5,5 0-7,-2-1-4,-4 0-6,-2 0-11,3-3-38,-2-3-42,6-1-31,-8 1-36,6-3-83,10-6-241,-5 0 107</inkml:trace>
          <inkml:trace contextRef="#ctx0" brushRef="#br0" timeOffset="1304.9223">1956 730 91,'0'0'190,"0"0"-13,1-13-17,-1 13-10,0 0-15,0 0-5,0 0-17,7-8-9,-7 8-7,0 0-10,3-11-11,-3 11-12,0 0 0,10-5-10,-10 5-4,0 0-2,0 0-10,8-8-2,-8 8-9,0 0-9,0 0 7,0 0-8,0 0 1,19 1-2,-19-1 0,18 4-4,-18-4 2,15 8-6,-7 3-2,0-7 2,1 5-2,-1-1-3,2-1 4,-7 1-10,4 4 2,-1-3 3,-2-1 1,-4-8-3,5 19-3,-4-4 4,-1-5 1,0-10-3,-8 27 0,1-17 1,1 6-1,-6-5 3,-1 2 3,0-1-6,-1-1 0,6-4-7,-3 3 0,-1-4 3,4-1-3,8-5 5,-10 6-3,10-6 2,-12 9 4,12-9 0,0 0 4,-13 4-2,13-4-2,0 0 2,0 0 3,0 0-4,0 0-4,0 0 2,0 0 2,0 0-1,0 0 1,0 0-1,0 0 6,0 0-4,35-15 2,-35 15 0,0 0-9,15-1 5,-15 1-3,14-4 6,-14 4-9,17 0 2,-17 0 0,18 5-1,-10 2 1,2-3 1,-1 3-2,2 1-1,-2-4 1,4 7 5,-7-3-3,6 0-1,-5 3-3,4 2 4,-3-3-11,-1 0 11,1 4 3,-1-6-5,0 3 2,-4 0 3,2-2-1,-2 3 1,2 3-2,-3-5 0,1 3-4,-3-13 4,-3 19 4,3-9-2,0-10 6,-7 19-1,4-11-2,-4-1 4,1 1 3,-3-1 12,-4 4 1,-3-3 1,-4-5-1,-2 1 4,-4-3 0,-9-1 2,0-1-7,2-2-3,-12 0 0,11-3-7,-9 3-6,-2-8-20,10 6-20,4 2-47,-1-4-43,4 2-36,7 3-145,-1 0-329,7-1 146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29.76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F12991-D6B3-46D4-B35A-63DCDC7BC872}" emma:medium="tactile" emma:mode="ink">
          <msink:context xmlns:msink="http://schemas.microsoft.com/ink/2010/main" type="writingRegion" rotatedBoundingBox="-4936,3655 -2681,3670 -2685,4252 -4939,4237"/>
        </emma:interpretation>
      </emma:emma>
    </inkml:annotationXML>
    <inkml:traceGroup>
      <inkml:annotationXML>
        <emma:emma xmlns:emma="http://www.w3.org/2003/04/emma" version="1.0">
          <emma:interpretation id="{66F35367-FFA7-45B8-85C5-00044281E9F3}" emma:medium="tactile" emma:mode="ink">
            <msink:context xmlns:msink="http://schemas.microsoft.com/ink/2010/main" type="paragraph" rotatedBoundingBox="-4936,3655 -2681,3670 -2685,4252 -4939,42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CBA26B-3B56-463E-A765-A94BB793903E}" emma:medium="tactile" emma:mode="ink">
              <msink:context xmlns:msink="http://schemas.microsoft.com/ink/2010/main" type="line" rotatedBoundingBox="-4936,3655 -2681,3670 -2685,4252 -4939,4237"/>
            </emma:interpretation>
          </emma:emma>
        </inkml:annotationXML>
        <inkml:traceGroup>
          <inkml:annotationXML>
            <emma:emma xmlns:emma="http://www.w3.org/2003/04/emma" version="1.0">
              <emma:interpretation id="{76F6EA3C-4932-4852-ADD9-0367534339DC}" emma:medium="tactile" emma:mode="ink">
                <msink:context xmlns:msink="http://schemas.microsoft.com/ink/2010/main" type="inkWord" rotatedBoundingBox="-4936,3655 -2681,3670 -2685,4252 -4939,4237">
                  <msink:destinationLink direction="with" ref="{DFB09993-E3F0-4EF7-857E-DBD70B3D466A}"/>
                  <msink:destinationLink direction="with" ref="{EDD3A180-55B9-4D2A-B094-3C9866B724F4}"/>
                  <msink:destinationLink direction="with" ref="{6383D842-F069-460C-BBBF-160027A4F349}"/>
                  <msink:destinationLink direction="with" ref="{6F7A3D78-97C3-40E7-A48D-9CB6002B1202}"/>
                </msink:context>
              </emma:interpretation>
              <emma:one-of disjunction-type="recognition" id="oneOf0">
                <emma:interpretation id="interp0" emma:lang="en-US" emma:confidence="0.5">
                  <emma:literal>Man</emma:literal>
                </emma:interpretation>
                <emma:interpretation id="interp1" emma:lang="en-US" emma:confidence="0">
                  <emma:literal>Han</emma:literal>
                </emma:interpretation>
                <emma:interpretation id="interp2" emma:lang="en-US" emma:confidence="0.5">
                  <emma:literal>M an</emma:literal>
                </emma:interpretation>
                <emma:interpretation id="interp3" emma:lang="en-US" emma:confidence="0.5">
                  <emma:literal>Ma n</emma:literal>
                </emma:interpretation>
                <emma:interpretation id="interp4" emma:lang="en-US" emma:confidence="0">
                  <emma:literal>Mane</emma:literal>
                </emma:interpretation>
              </emma:one-of>
            </emma:emma>
          </inkml:annotationXML>
          <inkml:trace contextRef="#ctx0" brushRef="#br0">264-894 52,'0'0'97,"0"0"-7,0 0-4,0 0 6,0 0-14,0 0-3,0 0 3,0 0-5,0 0-7,0 0 0,0 0-13,0 0-8,0 0-5,0 0-1,0 0 11,0 0-15,0 0-10,0 0-2,-13-7 3,13 7-8,0 0 0,0 0-1,0 0 4,0 0-3,0 0 9,0 0 0,7 27 3,-7-27-5,6 16-3,-1-5 2,2 4 3,-5-2-1,1 5 3,-3-3-3,10 6 0,-5 5-3,0 2 3,1 2-7,-2-2 3,1 1-7,0 3 2,-2-4-6,-1-2 2,3-7 1,-4 2-4,3-6 1,-1 6-3,4-7 0,-6 1 1,3-7-5,-3 4 1,4-2-4,-5-10-12,3 13-36,-3-13-40,7 14-26,-7-14-25,5 5-94,-5-5-251,0 0 111</inkml:trace>
          <inkml:trace contextRef="#ctx0" brushRef="#br0" timeOffset="909.9723">218-813 52,'0'0'158,"0"0"-2,0 0-4,0 0-11,0 0-18,0 0-7,-5-11-7,5 11-13,0 0-6,0 0-8,0 0-6,0 0-8,0 0-6,0 0-10,0 0-3,0 0-4,0 0-3,0 0-5,0 0-8,0 0-1,0 0-3,0 0-6,0 0 3,0 0-7,0 0 1,0 0-5,0 0 1,0 0-2,0 0-4,22-1 1,-22 1 4,0 0-6,25 9-2,-14-5 2,-1 1 2,2 1-6,2-2 1,1 1-2,0 2 2,-5 1-2,0-4 5,0 4-3,0-4 0,2 3 1,-4-3 3,-2 3-7,4-3 1,2 0 5,-12-4-5,13 8-1,-3-7 6,3 1-2,-13-2 1,24 0-1,-5-2-3,-4-1 1,0-3 1,2 0-6,3 0 6,-4-1-5,-1-1 9,0 4-3,-5-4 1,1 4-4,-4-4 4,-7 8 0,12-9-2,-6 6 1,-6 3 2,12-10-3,-12 10-1,8-4 2,-8 4 0,8-7-3,-8 7 5,0 0-5,7-10 1,-7 10 1,0 0-1,5-11 3,-5 11-3,0 0 0,0 0 1,0 0-3,3-16 3,-3 16 1,0 0-5,0 0 2,0-13 3,0 13-3,0 0 3,0 0-1,2-10 2,-2 10-7,0 0 0,0 0 4,3-14 9,-3 14-13,0 0 2,0 0 0,0-13 1,0 13 2,0 0-4,0 0 0,2-15 5,-2 15-3,0 0 1,5-15-3,-5 15 2,0 0 0,3-8-1,-3 8-1,0 0 2,0 0-2,0 0 0,7-7-2,-7 7 6,0 0 0,0 0-5,0 0 4,0 0-1,0 0-2,0 0 1,0 0-2,0 0 5,0 0-1,0 0-4,0 0 1,0 0-1,0 0 2,0 0-1,0 0-1,0 0 0,0 0 3,0 0 0,0 0-5,0 0 4,0 0 0,0 0 6,21 15-10,-21-15 6,9 16-3,-3-6 0,2-1 1,-1 6-2,1-5-1,-1 3 3,1 4-2,-1 0-2,-1-1-4,1 2 9,1 1 0,-4-1-1,2 2 2,-1-1 2,-3 4-3,3-5 2,-2 3-3,0-3 5,1-2-2,1 4 1,-4-1-2,1-3-2,1-1 2,-1-3-2,0-2 4,1 0 6,-1 1-6,-2-11-10,6 16 5,-2-8 2,-4-8 0,6 12-5,-6-12-18,5 12-50,-5-12-45,3 9-41,-3-9-112,0 0-293,0 0 130</inkml:trace>
          <inkml:trace contextRef="#ctx0" brushRef="#br0" timeOffset="1627.9138">1317-726 40,'0'0'114,"0"0"-21,0 0 6,0 0-14,-7-24-7,7 24-2,-3-9-14,3 9 0,0 0-5,-5-15 7,5 15-3,-7-11 3,7 11-8,-6-8 5,6 8-5,-7-8 0,7 8-4,0 0-2,-8-11-6,8 11-3,-7-8-5,7 8-3,0 0 0,-15-4-6,15 4-9,-11-1 3,11 1-6,0 0 5,-27 6-7,19 0 2,0-1-1,-1 3-3,-2-3 0,2 4-4,1 0 3,2 6-4,-3 0 2,3 1-5,-1 1-2,0-2 9,6 3-1,-1-2 1,2 1 3,0 0 0,0-1 1,0-7-8,2 6 5,-1-3-2,-1-12-2,7 17-1,-5-8 1,-2-9-2,10 13-2,-5-4 4,-5-9 0,11 5 0,-11-5-2,13 0 0,-13 0 2,0 0 0,25-12 1,-16 7-2,-1-1 0,-2-2-1,6-7 0,-5 7 0,-2-3 6,0 2-3,1-3 0,-1 0 6,-2 2-1,-3 10 7,5-16 3,-3 6-3,-2 10-4,0-17 1,0 17-6,2-13 11,-2 13-10,0 0 1,5-14-3,-5 14 0,0 0 0,-5-15-4,5 15 3,0 0 2,0 0 2,0 0-5,0 0-3,0 0 2,0 0-1,3-12-1,-3 12-2,0 0 2,0 0 1,0 0 0,0 0-3,0 0 3,0 0-2,0 0 0,0 0-1,0 0 5,0 0-8,0 0 2,0 0-2,0 0-1,0 0 2,0 0-6,0 0 0,0 0-2,0 0 4,0 0-1,0 0 1,0 0 3,0 0-4,8 32 1,-6-21 4,5 4-2,-6-7 2,1 4-3,1 2-3,4 1 5,-4 0-1,-1-6 0,3 3-1,-4 0-3,4 0-3,2-5-18,-7-7-45,8 16-35,1-8-21,-5-1-34,-4-7-120,12 8-305,-12-8 134</inkml:trace>
          <inkml:trace contextRef="#ctx0" brushRef="#br0" timeOffset="2552.4562">1595-665 81,'0'0'136,"0"0"-16,0 0-14,0 0-7,0 0-10,0 0-9,0 0-7,-12-16-11,12 16-2,-7-11-9,7 11-4,-11-8-11,4 1 0,7 7-3,-11-12 2,6 7-5,5 5-3,-13-11-9,13 11 4,-9-15-8,9 15 6,-6-12 3,6 12-2,-9-11 10,9 11-4,-3-12 4,3 12 3,0 0-2,0 0 3,7-16-6,-7 16-2,0 0 0,8-12-3,-8 12-2,12-6-4,-12 6 0,13-3-5,-13 3 2,10-3-4,-10 3 1,0 0-6,21 1 2,-21-1-5,18 4 4,-8-3-2,-10-1-2,19 12 3,-6-3 0,2-3 4,-5 1-2,1 4 4,2 0-7,-1-1 6,0 4-4,-4-4 4,0 0-5,0 4 2,1-1 0,-3 1-1,-1-5-5,2 7 0,-6-5 0,1 0 5,1 1-2,-3-12 1,0 19 1,2-7-3,-2-12-3,0 16 3,0-16 0,0 17-3,0-17-2,2 10 4,-2-10 1,0 0-3,0 0 5,0 15-3,0-15 3,0 0 2,0 0-1,0 0 11,0 0-4,0 0 3,0 0-3,0 0-4,0 0 2,0 0-4,0 0 2,-4-47-2,4 47 0,4-22-4,-1 9 3,0-2-3,-1 3 5,-2-3-2,3 0-2,-3 15-4,2-23 1,0 15 2,-2 8-2,3-23 1,-1 15-3,-2 8 4,3-19-1,0 10 0,-3 9-1,4-15 0,-4 15-2,5-15 0,-5 15 0,8-12 0,-3 3 0,-5 9 1,11-12-4,-1 9 5,-10 3-7,15-14 6,-10 10 1,-5 4-2,13-9-4,-6 5 5,-7 4-1,15-7 1,-15 7-5,13-7 12,-13 7-9,15-8-3,-15 8 3,15-3 0,-15 3 0,10-9 1,-10 9-2,8-3 0,-8 3 0,0 0 3,13-4-2,-13 4 1,0 0-1,9-6 4,-9 6-3,0 0-1,0 0 0,0 0-2,0 0 5,0 0-1,14-2 5,-14 2-10,0 0 1,0 0 1,0 0-2,0 0-2,0 0 1,0 0 0,15 12 1,-15-12-3,10 12 0,-6-2 6,2-6-3,-6-4 8,12 24-10,-7-12 4,0-1 2,1 5-5,-2-5 4,2 5 0,1-2 0,-2-1 2,-2 5-2,2-3-3,-2-2 5,2-1 1,-3 2-2,3-2-1,2-3-3,-4 2 5,7 1 1,-8-1-2,4 0-1,1-2 1,-2 2-1,1-4 5,-6-7-5,12 13 2,-4-8 0,0 1 1,-8-6-2,20 4 3,-5-4 0,2-3-1,-1 1 0,4-4-2,2-1 1,2-6-6,1-2-28,0 3-6,-2-4-18,-1-1-8,-9 5-9,4-1-7,-6-2-25,1 4-14,-6 2-23,-1-2-82,-5 11-242,4-13 108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4:45.11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9E5DC55-6D70-436B-AD3B-FC6D088B91E2}" emma:medium="tactile" emma:mode="ink">
          <msink:context xmlns:msink="http://schemas.microsoft.com/ink/2010/main" type="inkDrawing" rotatedBoundingBox="2886,8346 3022,3961 3097,3964 2960,8348" shapeName="Other"/>
        </emma:interpretation>
      </emma:emma>
    </inkml:annotationXML>
    <inkml:trace contextRef="#ctx0" brushRef="#br0">842 212 4,'0'0'8,"0"9"3,0-9-1,0 0 4,0 0-5,0 0 2,0 0-1,0 0 5,0 0 2,-3 12 0,3-12-8,0 0 2,0 0 3,0 0-2,0 0-2,0 0-1,0 0-4,0 0 3,3 16-7,-3-16 5,0 0 2,0 0-4,0 16 6,0-16-4,0 0 2,0 16-5,0-16 1,-3 11 1,3-11-8,0 15 11,0-15-5,0 20 4,0-9-2,0-11 3,3 16-3,-3-5 7,0-11-10,0 21 10,0-21 2,0 17 0,0-17-3,0 16-6,0-16 7,0 13 2,0-13 0,0 15-8,0-15 2,0 14 3,0-14-5,0 16 0,0-16 0,0 14-2,0-14 1,0 21-1,0-12 5,0 9 1,0-2-3,0 1 6,0-2-15,0 4 2,-3-4 8,3 4-5,0-3 6,0 2-3,0 7 0,0-7-7,0 1 2,0-3 4,0 2 3,3-1-2,-3-1-1,4-1 6,-4 1-2,0-1 1,3-4 0,-3-11-3,3 21 0,1-10 1,-4 0-2,1 0-1,3 1 4,-1-3-6,0 6 2,0-3 6,-3 0-10,0 3 10,0-1-8,4 2 2,-8-3 4,8 2-6,-8 0 5,4 2-8,0 1 9,0 3-8,0-3 4,0 1-7,0 4 4,0 0 6,0-7 7,-6 10-9,6-1 1,-3-1 1,3-6-5,3 1 4,-6 3-2,6-5 2,-3 2-6,0-3 1,0 3 0,3 0 8,-3 0-4,3-1 2,-6 1-10,6-2 4,-3 6 3,0-2 0,-3 2-3,6 1-2,-9 5 5,6-2-2,-7 1 3,6 1-7,1 0 1,0-2-2,0 0 4,-4 1-2,4-1-2,4-3 6,-8-5 3,1 8-6,3-7 1,0 4-4,0-4 10,-3-1-5,3-2 0,-4 2-1,4 1-3,-3-1 6,0-3-12,1 4 10,2-2-5,0 3 4,0-3 1,0 1 0,-3 1-4,3 6 10,0-6-7,-4 2-5,4-6 7,0 8-6,0-3 0,0 5-1,0-8 5,0-4 4,0 6 1,0-5-16,-3 0 10,0 2 0,3-1 7,0-3-2,-4-2-10,4-11 7,0 28 2,-1-16-5,2-2 2,3 6-4,-9-2 2,5-14 0,0 28-5,-3-19 10,6 9-7,-3-7 5,-3 5-7,3 0-2,0 0 10,0 3-5,0-5 7,-4 7-9,4 2 4,-3-3 4,0 7-5,-1-8-3,4 3 9,0-2-7,4 6 6,-4-1-2,-4 2-2,8-3 1,-1-2-12,-3-3 13,0 8-10,3-2 9,-3-7-8,0 2 18,0 3-14,0-5 7,4 1-4,-4-1-1,3 1-4,-3 3 1,1-3 6,-1 1-4,0-3 2,0 5 9,0-6-6,-1 10 1,-2-7-7,3 5 9,0-4-1,-4-4 2,1 3-2,0 1-6,-1 6-8,1-10 13,-2 3-1,5 0-2,0 0 6,-7 1-5,7-4 9,-3 2 6,3 0 5,0 2-15,-3-1 15,3-2-3,0-1-3,-4 5 2,4-3-4,-4 6 7,4-5 1,-4-1-15,4 5 2,0-3 3,-3-2 2,3-1-3,-3 0-8,3 2 9,0 1-10,-4-2 12,4 0-3,-3-3-5,1 2-1,-1-2-3,3 1 8,0-1 0,-3 0-3,-1 1-13,4-2 10,0-1-1,-3 1-5,3 3 2,0-4 10,-3-1-11,-1 3 6,4 0-2,0 0 7,-1-4-3,1-11-9,0 28 1,-4-16 0,4 2 9,-3 1-3,3-15-10,0 24 7,0-9 2,0-15 1,0 17-5,0-6 16,0-11-16,0 19 3,-3-8-4,3-11 6,0 16-6,0-16 2,0 16 4,0-16-6,-3 12 8,3-12-4,3 13-5,-3-13 7,0 0-17,0 0 18,-3 21-1,3-21 0,0 12 8,0-12 3,0 0 6,0 15-2,0-15-4,-4 12 6,4-12 0,0 0-4,-1 15 1,1-15-5,0 0 1,1 12 0,-1-12 2,0 0 2,0 0-5,-1 15 2,1-15-2,0 0 2,0 0-2,0 0 0,0 0-6,-4 11 5,4-11 0,0 0-6,0 0 6,0 0 1,0 0-4,0 0 0,0 0 3,0 0-1,0 0-6,0 0 2,0 0-1,4 13 2,-4-13-4,0 0-2,0 0 1,0 0 2,0 0-1,0 0-4,0 0 3,0 0-2,0 0-1,0 0 3,0 0 0,0 0-2,0 0-2,0 0 1,0 0 4,0 0 5,0 0-14,0 0 4,0 0 0,0 0 0,0 0 2,0 0-3,14 0 8,-14 0-8,0 0 0,0 0-6,0 0-18,5 8-31,-5-8-37,0 0-36,0 0-161,0 0-312,0 0 139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35.25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AC4E70-FBBE-4379-B242-F8087FF37AB4}" emma:medium="tactile" emma:mode="ink">
          <msink:context xmlns:msink="http://schemas.microsoft.com/ink/2010/main" type="writingRegion" rotatedBoundingBox="-9377,8972 2164,8653 2259,12088 -9282,12406"/>
        </emma:interpretation>
      </emma:emma>
    </inkml:annotationXML>
    <inkml:traceGroup>
      <inkml:annotationXML>
        <emma:emma xmlns:emma="http://www.w3.org/2003/04/emma" version="1.0">
          <emma:interpretation id="{FDDAC35F-1727-459F-8837-F0C8179B74CA}" emma:medium="tactile" emma:mode="ink">
            <msink:context xmlns:msink="http://schemas.microsoft.com/ink/2010/main" type="paragraph" rotatedBoundingBox="-8595,8951 2164,8653 2201,9994 -8558,102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D40757-E802-4C16-9287-70405C4D7C5D}" emma:medium="tactile" emma:mode="ink">
              <msink:context xmlns:msink="http://schemas.microsoft.com/ink/2010/main" type="inkBullet" rotatedBoundingBox="-8585,9311 -7926,9293 -7910,9882 -8569,9901"/>
            </emma:interpretation>
            <emma:one-of disjunction-type="recognition" id="oneOf0">
              <emma:interpretation id="interp0" emma:lang="en-US" emma:confidence="0">
                <emma:literal>.</emma:literal>
              </emma:interpretation>
              <emma:interpretation id="interp1" emma:lang="en-US" emma:confidence="0">
                <emma:literal>8</emma:literal>
              </emma:interpretation>
              <emma:interpretation id="interp2" emma:lang="en-US" emma:confidence="0">
                <emma:literal>)</emma:literal>
              </emma:interpretation>
              <emma:interpretation id="interp3" emma:lang="en-US" emma:confidence="0">
                <emma:literal>,</emma:literal>
              </emma:interpretation>
              <emma:interpretation id="interp4" emma:lang="en-US" emma:confidence="0">
                <emma:literal>@</emma:literal>
              </emma:interpretation>
            </emma:one-of>
          </emma:emma>
        </inkml:annotationXML>
        <inkml:trace contextRef="#ctx0" brushRef="#br0">271 122 45,'0'0'101,"0"0"-11,0 0 0,0 0-10,0 0-4,0 0-4,0 0-7,0 0-6,0 0-3,0 0-4,0 0 5,0 0-19,0 0-1,-8-7-4,8 7 0,0 0-4,-4-15 9,4 15-24,-3-17 5,3 17-3,-7-12-4,7 12-1,-8-15-3,2 8 2,-1 1 3,7 6-2,-13-15-8,6 9 9,7 6-4,-12-9 6,3 3-4,9 6-6,-10-6 0,10 6 2,0 0 1,-15-7-7,15 7 0,0 0 7,0 0-4,0 0 1,-22 8-1,16 3 2,2 2 4,-2 4-9,-1 1 1,2 8 3,-2-3 5,4 3-4,-2-1-4,4 0 6,-1 0 1,2-7-2,2-2 1,-1 0 0,6 2 3,-2-5 4,1-1 8,-1-1-6,5-4 0,5 2 3,0-6 9,2 1-17,2-4 5,0-3-3,2-4-1,7-1 0,-3-5-3,2-2 0,-4-3-3,0 1-1,-3-2 5,-5 4 0,-2-1-4,-3 4 4,-2-3-4,-3 3 1,-2-3-5,-3 4 6,0-2-4,0 13 1,-8-20-1,0 9-3,-5 0 5,-6 0-6,1 3-3,-8 1 3,-2 1 4,6 3-5,-1 3 1,-4 0 3,6 3 5,-1 2-8,-2 3 6,-3 6 4,7 2-3,-1 4 1,1 4-1,-2 10 3,8-5 1,-3 11 3,-1-2 2,10-6-4,-1-1-1,6-1 3,5-2 1,-1 3-1,8-3 7,-3-2-8,6-10 1,-2 0-4,5-1 1,-1 2 2,1-7 1,7-2-3,-1 1 0,9-6-5,0-3 5,1-5-3,4-5-2,6-7 0,-3-5-7,-4-2-12,-8 1-7,5-7 5,-4-2-1,-6-3 2,-11 5 2,2 3 4,-10-5 1,-1 2 0,-1 2 1,-6 0-1,-3 1 8,1 1-3,-5 3 2,0 7-1,1 1-1,-3 3 1,0 3 0,0 2 0,-3 0 1,3 3-5,4 7 5,11-3-8,-28 12 4,13-1 1,0 9 6,0 6-4,2 1-6,3 5 8,-3 5-3,6 4 3,5-3 2,2-9-3,4 0-3,4-2 11,3-3-6,4 1 0,2-5 3,4-4-3,-4-4-1,4-4 4,6-3 1,3-5-2,-2-1 0,2-7-3,-1-4-3,-2-1 5,-1-7-5,-3-1 0,6-9 13,-10 5-10,0-1 1,-8-4 10,-3 2 6,-4-2 7,-1-2 18,-6 5 0,-1 2-2,-2 0-4,-2 6-6,-7-1 0,-5 0-1,-3 5-5,0 3-4,-6 5-1,3-1-5,-1 4-6,6 4 2,-6 5-8,4-2-13,3 5-24,2 4-36,3 3-11,0 1-20,4 1-40,3 3-161,4-1-326,1 1 144</inkml:trace>
      </inkml:traceGroup>
      <inkml:traceGroup>
        <inkml:annotationXML>
          <emma:emma xmlns:emma="http://www.w3.org/2003/04/emma" version="1.0">
            <emma:interpretation id="{B7D9180B-DF38-456C-941E-0BB8C2A26373}" emma:medium="tactile" emma:mode="ink">
              <msink:context xmlns:msink="http://schemas.microsoft.com/ink/2010/main" type="line" rotatedBoundingBox="-6006,8879 2164,8653 2201,9994 -5969,10220"/>
            </emma:interpretation>
          </emma:emma>
        </inkml:annotationXML>
        <inkml:traceGroup>
          <inkml:annotationXML>
            <emma:emma xmlns:emma="http://www.w3.org/2003/04/emma" version="1.0">
              <emma:interpretation id="{243632AB-9DE2-4EBF-9F3D-3339B3D876F6}" emma:medium="tactile" emma:mode="ink">
                <msink:context xmlns:msink="http://schemas.microsoft.com/ink/2010/main" type="inkWord" rotatedBoundingBox="-5997,9233 -5391,9216 -5379,9639 -5985,9655">
                  <msink:destinationLink direction="with" ref="{6383D842-F069-460C-BBBF-160027A4F349}"/>
                </msink:context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:</emma:literal>
                </emma:interpretation>
                <emma:interpretation id="interp7" emma:lang="en-US" emma:confidence="0">
                  <emma:literal>*</emma:literal>
                </emma:interpretation>
                <emma:interpretation id="interp8" emma:lang="en-US" emma:confidence="0">
                  <emma:literal>@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310.0201">3026 21 45,'0'0'185,"0"0"-2,0 0-2,0 0-7,0 0-5,0 0-14,0 0-14,0 0-16,-23-23-10,23 23-15,-15-6-13,15 6-11,-27-6-10,9 9-11,-12 0-8,-3 3-6,2 3-1,-1 5-8,2 1-8,-6 5-3,6-1-4,4 4-1,4 0-4,1 0-2,3 1 4,4-2-7,1-5-3,3 1 2,5-2-1,2 0-1,0-4 3,3 5 0,0-17 0,5 21-8,3-12 11,0-2-6,10 1-2,0-4 4,6-1-3,5-1 0,5-4-5,-1-5-4,0-4-23,-2 2-18,7-10 4,-10 6-3,-1-5 7,-6-2 2,-4 4 7,-2 1 5,-2 0 9,-3-4 6,-2 3 16,-1 0 14,-2-3-1,-2 4 8,0-1-1,-3 1 5,0 3 3,0 12-6,-10-21 1,7 11-1,-5 2-6,8 8 0,-18-11-4,8 6-4,-2 3-1,12 2-1,-20 0-1,20 0-3,-26 11 0,9 1-11,2 1 9,2 2 14,3 0-2,0 3-3,2-2 0,1 4 0,4-2-5,0-2-5,6-2-2,-3-2 2,7 3-2,3-5 3,3 1 1,3-5-3,1-3-2,3 0 0,3-3-2,-3-3 0,3 0 2,5-4 1,-3-6-5,1 0 5,-1-2-1,2-1-1,-11-7-1,4 2 1,-10 4 5,-2-2 0,1 2-1,1-2 5,-10 1 2,0 3 0,-4-3-2,1 2-1,-10 1 1,-7-5-6,-7 5 4,1 3-7,4 5 1,-6 2 0,2 3-2,3 2-1,-6 2 3,3 8-5,-4 0 3,7 5-4,-2-2 5,4 10-5,1-6-1,3 5 0,2 0-2,1-2-1,4-3-3,5 5 0,-2-3 3,4-3-3,6-2-1,-1-2 1,-1 1 4,6-3-6,1 0 4,7-4 1,7-1-11,-4-5 7,5 0-7,-2-4-1,6-1-3,1-7 2,-1-2 2,-1-1-1,-1 0 5,-4-3 0,-4-3 4,-1 1 5,-4 4 5,-2-2 11,-3 2 5,-1 0 5,-6 4 6,2-3-3,-2 15 0,-3-20-3,-7 12-2,0 1-3,-7 0 0,-3 3-1,-8 4-2,0 4-5,2 4-1,-3 6-2,1 2 0,5 0-1,0 4 3,1 6-6,6-1 1,-2 4-8,3-1-12,7 2-33,1-4-29,5 0-29,4 1-38,3-7-49,3-5-101,5-1-321,4-7 142</inkml:trace>
        </inkml:traceGroup>
        <inkml:traceGroup>
          <inkml:annotationXML>
            <emma:emma xmlns:emma="http://www.w3.org/2003/04/emma" version="1.0">
              <emma:interpretation id="{1DEE9545-65D5-4CC0-87BA-0A42C0F5D6B0}" emma:medium="tactile" emma:mode="ink">
                <msink:context xmlns:msink="http://schemas.microsoft.com/ink/2010/main" type="inkWord" rotatedBoundingBox="-3237,9069 -2766,9056 -2756,9420 -3226,9433">
                  <msink:destinationLink direction="with" ref="{6F7A3D78-97C3-40E7-A48D-9CB6002B1202}"/>
                </msink:context>
              </emma:interpretation>
              <emma:one-of disjunction-type="recognition" id="oneOf2">
                <emma:interpretation id="interp10" emma:lang="en-US" emma:confidence="0.5">
                  <emma:literal>.</emma:literal>
                </emma:interpretation>
                <emma:interpretation id="interp11" emma:lang="en-US" emma:confidence="0">
                  <emma:literal>8</emma:literal>
                </emma:interpretation>
                <emma:interpretation id="interp12" emma:lang="en-US" emma:confidence="0">
                  <emma:literal>,</emma:literal>
                </emma:interpretation>
                <emma:interpretation id="interp13" emma:lang="en-US" emma:confidence="0">
                  <emma:literal>@</emma:literal>
                </emma:interpretation>
                <emma:interpretation id="interp14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1994.1093">5608-223 5,'0'0'96,"0"0"-18,0 0-1,-16-1 0,16 1-3,0 0 16,0 0 7,0 0-4,0 0-3,-15-3 5,15 3-5,0 0-8,0 0-5,0 0-9,0 0-3,-18 0 0,18 0-19,-20 9-1,7-2-8,-6 8-2,0 2-5,-3 2 0,2-2-7,0 3 0,2 4-3,3-4-1,0 3-3,2-2 0,5 4 0,1-8-2,2-2 0,5 2-2,-1-8 3,2 6-4,4-5-1,2-1 4,6 0 0,-1-2-2,6-2 1,3-2-4,-1-6-4,12 0 4,-3-6-1,-2-3-7,1-4 5,0-1-6,-3-3-6,-3 1 7,-3-2 0,-4 2-3,-5 2 4,0-1 3,-5-1 11,-2 2 3,-3-1 6,-5 6 1,2-4 0,-8 2 0,2 1-5,-2 3 3,-1 1 0,-3 4 1,0-5-6,-5 7 1,4 3 0,1 0-8,-5 6 1,4 1-1,-3 0-6,5 2 2,-3 3-1,2 1-3,0 2 2,2 8-4,3 3 0,3 1 5,2-2-5,5 2 0,4-5 2,-1-1-4,9-3-4,-1-1-3,6-3 1,6-1-9,-5-3 3,10-1 2,4-2-6,-4-7 4,2-4 7,-4-3-1,2-1 1,-1-4 4,-1 0 1,-3-6-1,-3 1-1,-3-2 9,-7 0 16,-2-1 2,-1-2 6,-4 2 0,-6 1 1,1-1 16,-3 1 1,-3 1-4,-1 0 0,-12-1-9,3 2-3,-1 5-5,-4-3 2,-2 6-7,7-2-4,0 6-4,-2 1 1,2 3-3,0 2-7,-4 6-7,-2 1-8,5 3-18,-4 2-28,5 6-14,-2 1-26,5 3-9,5 3-39,-1-1-24,2 4-167,3-5-363,4-7 161</inkml:trace>
        </inkml:traceGroup>
        <inkml:traceGroup>
          <inkml:annotationXML>
            <emma:emma xmlns:emma="http://www.w3.org/2003/04/emma" version="1.0">
              <emma:interpretation id="{EE65612C-D8FC-479F-B605-1E828BDBEC84}" emma:medium="tactile" emma:mode="ink">
                <msink:context xmlns:msink="http://schemas.microsoft.com/ink/2010/main" type="inkWord" rotatedBoundingBox="-1195,8746 2164,8653 2201,9994 -1158,10087">
                  <msink:destinationLink direction="with" ref="{6A610B19-A259-4AF6-B443-ECE8C6362097}"/>
                  <msink:destinationLink direction="with" ref="{49880E25-2F94-4595-8744-B6C2DF69E53F}"/>
                  <msink:destinationLink direction="with" ref="{D35ACBC8-1458-4477-B63A-2FF4F4C225F5}"/>
                </msink:context>
              </emma:interpretation>
              <emma:one-of disjunction-type="recognition" id="oneOf3">
                <emma:interpretation id="interp15" emma:lang="en-US" emma:confidence="0.5">
                  <emma:literal>•Wife</emma:literal>
                </emma:interpretation>
                <emma:interpretation id="interp16" emma:lang="en-US" emma:confidence="0.5">
                  <emma:literal>•wig a</emma:literal>
                </emma:interpretation>
                <emma:interpretation id="interp17" emma:lang="en-US" emma:confidence="0">
                  <emma:literal>@wife</emma:literal>
                </emma:interpretation>
                <emma:interpretation id="interp18" emma:lang="en-US" emma:confidence="0">
                  <emma:literal>•wig )</emma:literal>
                </emma:interpretation>
                <emma:interpretation id="interp19" emma:lang="en-US" emma:confidence="0">
                  <emma:literal>•will a</emma:literal>
                </emma:interpretation>
              </emma:one-of>
            </emma:emma>
          </inkml:annotationXML>
          <inkml:trace contextRef="#ctx0" brushRef="#br0" timeOffset="3481.1648">7609-308 30,'10'-9'101,"-10"9"-4,5-7 5,-5 7-4,0 0-11,6-12-5,-6 12-4,0 0 1,0 0-16,-11-23 1,2 16-23,9 7-1,-13-14-2,5 9-8,-2 0 0,10 5-6,-22-8 0,14 6 11,8 2-18,-20-1-1,20 1 1,-18 3-16,5 5 15,1 2 0,1 4-7,-3-3-3,1 6-2,7-2-5,-3 3 7,4-3 8,0-2-9,0 7 1,4-4 1,-3 2 11,4-6 3,4 7 2,-3-7 0,4-1 2,4 1 5,-3-4 3,3 3-6,-1-4 2,0 1 1,7-4-1,1-1 1,4-2-7,2-2-13,-2-1 13,-2-2-4,2-4 1,5-2-1,-1-7-1,1 2-5,-3-4 5,-4-2-1,-3-2-4,-4 1 1,4 2 7,-8 1 7,-4 3 3,1-1 18,-1 2 5,-5 1-3,2 14-1,-8-27-7,1 19-1,1-6-8,-8 2-5,5 3-3,-8 5-1,4 0-6,-7 6-2,2 1-3,-7 8-1,0 0 0,2 5-3,0 0-4,3 5 2,0 4 0,2 1-5,0-3 0,3 1 4,5-8-3,2 7-4,3-4-1,5-3 4,-2 3-2,7-7 1,-3 3-6,4-7 7,4 4-4,5-4 1,5-1 2,-2-3 2,10-3 0,5-6 2,-6-8-5,2 3 1,0-7-3,0 0 2,9-10 2,-9 8 1,-6-2-2,-2 2 7,-6-2 2,-2-1 6,-4 6 20,-3 2 8,1-3 5,-5 2-1,-6 0-6,-2 1-6,-6 2-5,-6 3-2,-9 0-4,-1 0-3,-3 8-6,-6 1 0,6 1-8,-10 2-1,7 6-11,5 1-30,-1 2-38,2 7-28,1 1-31,6 3-29,-2 3-35,6-2-176,2-1-401,7-3 179</inkml:trace>
          <inkml:trace contextRef="#ctx0" brushRef="#br0" timeOffset="24112.1253">7830 238 5,'0'0'69,"0"0"-14,0 0 6,0 0-7,0 0 0,0 0 2,0 0-14,0 0-3,0 0-10,0 0-2,0 0 4,-3-12-4,3 12-9,0 0 6,0 0-5,0 0 2,0 0-5,0 0 0,0 0-4,0 0 5,0 0-21,0 0 15,0 0 2,0 0 2,0 0 1,0 0 13,0 0 14,0 0-4,0 0-5,5 36-4,-2-24 12,-3-12-7,4 26 4,2-10-4,-1-1-6,-3 3 2,4 2 2,-2-1 1,1 1 6,0-4-4,0 3-7,1 1-5,1-2 0,0 2-3,-1-2 0,1-2-1,1 0-4,-1 0 4,1-3-5,-1-4-1,-1-1 5,2-1 1,1-1-4,-9-6 0,20 7-4,-11-7 5,-9 0 0,24-1 0,-13-2 0,6-6-2,-4 2-6,5-7 1,-5 1 1,1 2 0,-4-4-7,1 3 4,-4 1 0,-1-1-2,-1 4-3,-1-1 3,-4 9-4,3-22 1,-3 15 2,0 7 4,-2-18-10,2 18 5,-5-15-1,5 15 1,-5-18-4,0 10 1,5 8-1,-8-16 2,8 16-2,-3-14 5,3 14 1,-5-12 7,5 12 0,-5-8-1,5 8-5,0 0 5,0 0-3,0 0 2,-5-12-6,5 12-1,0 0 1,0 0-4,0 0 4,0 0-2,0 0 0,0 0 5,13 47-4,-8-32-3,2 1 2,-1 2 1,3-4-3,1 4-3,1-6 4,4 3 1,2-4 2,-2 1-2,4-4 0,-2-3 4,4-2-7,8 1 5,0-4-4,-2 0 2,3-8-4,-2 0 2,2-2 1,-2-3 1,-5-6-2,-2 6 1,-1-9-3,-2 3 1,-3-5 1,-2 2 2,-1 4-2,-7 0 0,-2 0 3,-1 1-3,0-1-2,-4 4 0,0-3 1,-3 0 2,2 4 2,-7-1 5,2 3-13,-2 0 4,-2 1 2,1-1-1,1-1-2,-7 0-1,4 2 3,3-2-5,-5 1 4,0 2 4,7 2-5,0-1 1,8 8 3,-18-14-3,9 10 1,3-4-5,6 8-4,-13-8 14,13 8-4,-10-8-6,10 8 0,0 0 7,-14-3-5,14 3 2,0 0 2,-18 6-8,18-6 9,-13 13-4,5-5-14,1 3-19,0 2-19,2 1-25,2 1-18,3 0-28,0-2-28,2 2-79,-1-3-249,8-1 111</inkml:trace>
          <inkml:trace contextRef="#ctx0" brushRef="#br0" timeOffset="24939.3345">8770-200 165,'-7'-11'175,"3"4"-17,4 7-19,-7-12-9,7 12-23,-7-11-17,7 11-40,0 0-42,0 0-39,0 0-13,0 0-8,0 0-23,0 0-62,0 0-149,0 0 67</inkml:trace>
          <inkml:trace contextRef="#ctx0" brushRef="#br0" timeOffset="24680.4847">8851-35 124,'-5'-14'158,"5"14"-18,0 0-12,0 0-3,0 0-22,0 0 5,0 0-1,0 0-7,0 0-4,0 0-5,7 48-10,-6-28-6,8 7-7,-6-2-9,4-1 2,1 5-7,0-2-12,2 0-3,0 0 4,2-2-12,-1 1-2,-1-2 1,2 0-7,-2 0-1,0-6-5,1-3 0,-3 0-2,-1 0-1,0-3-46,-4 0-59,0-3-33,-3-9-36,2 14-106,-2-14-288,0 0 128</inkml:trace>
          <inkml:trace contextRef="#ctx0" brushRef="#br0" timeOffset="25357.193">9164-106 14,'0'0'169,"0"0"-9,8 3-12,-8-3-11,0 0-5,0 0-15,0 0-10,0 0-5,0 0-11,18 0-6,-18 0-7,0 0-13,15-16-2,-2 5-7,2 3-15,0-7 6,3-5-8,1 1-6,1-3-14,-6 9-7,0-2-1,4-8-20,-7 7-10,1 0 5,-2 1-2,-3-4-1,1 6 0,-2-2-1,-1 0 20,-1-1-17,-1 1-1,0 0 4,-3 1 11,0-4-12,0 6 5,-6-5-2,4 3 4,0-1-3,-3 1-2,-1-2 8,-1 5 1,-1-2 1,0 5-4,-1 1 2,1-1-5,-3-1 2,1 3-9,-4-2 8,-2 5-3,1-2 3,15 5 1,-30 0 3,15 0 0,-3 1 2,8 2-3,-3 0 1,13-3-6,-22 6 7,16 0 3,-6-2-4,2 5 8,7 1-8,-9-2 3,9 9-7,0 0 2,-1 4 10,8 4 2,-1 2 3,4 3 11,4 8 12,4 4-4,7-3 2,-7 0 3,4-1-6,-2 3 4,3 0 1,0-3-9,0 8-3,1-2 3,-6 2-4,3 0-5,-1 2 2,-2-2-2,-1 3-3,1-3-2,-3-1-1,4 0-1,3-2 2,-4-1-1,3-7-1,0 4-3,0-12 3,-1-3-4,4 6 0,-6-6-7,3 2-52,-1-6-13,-2-5-39,0-1-27,0-4-121,-6 4-276,0-11 124</inkml:trace>
          <inkml:trace contextRef="#ctx0" brushRef="#br0" timeOffset="25831.9203">9362 249 112,'7'-19'172,"-2"11"-17,-5 8-24,15-23-6,-2 12-13,2-2-14,0-1-9,10 1-14,3-2-7,-3-4-18,4 3-10,3-2-4,8-2-21,-1-1-7,4 3 1,-6-1-7,-9 7 0,0-3 1,-3 5-4,-2-4 1,-2 7-3,-6-1 7,4 0 6,-10 1-6,0 2 7,1-2-16,-10 7 11,11-12 0,-4 9 0,-7 3-3,10-10-2,-10 10-2,5-9 5,-5 9 1,6-13-6,-6 13 10,4-19-11,2 9-2,-2 0 1,-3-1 4,4-5-2,0 2 4,-5 4-10,4-5 11,-4 15 2,-4-22 5,4 22-12,-5-16 2,-1 12 2,6 4-2,-25-12 0,8 7-1,-1 5 2,-2 2 2,-5 6-14,4 0 29,-4 6-6,0 5-5,4-1 4,3 4 5,4 5 12,1 0-4,5 4 0,3-1 3,5-3 3,3 1 5,5 2-2,6-6 0,4 2 0,3-9-3,4 6-5,5-7-2,-2-1-2,8-3 4,8 0-8,2-4-12,2-6 7,5-4-14,-7-4-48,5 0-42,2-6-49,-1 0-127,-3-7-288,1-4 127</inkml:trace>
          <inkml:trace contextRef="#ctx0" brushRef="#br0" timeOffset="26066.7855">10744-160 177,'3'-12'222,"-3"12"-25,0 0-17,0 0-21,0 0-16,0 0-30,0 0-44,0 0-58,4-12-68,-4 12-63,0 0-63,0 0-198,0 0 89</inkml:trace>
        </inkml:traceGroup>
      </inkml:traceGroup>
    </inkml:traceGroup>
    <inkml:traceGroup>
      <inkml:annotationXML>
        <emma:emma xmlns:emma="http://www.w3.org/2003/04/emma" version="1.0">
          <emma:interpretation id="{DE321D9D-C981-4AB1-9ACA-0BED0A39B7AB}" emma:medium="tactile" emma:mode="ink">
            <msink:context xmlns:msink="http://schemas.microsoft.com/ink/2010/main" type="paragraph" rotatedBoundingBox="-9333,11211 -832,10446 -712,11784 -9212,125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CF5457-E624-4103-9FEC-84969283AC05}" emma:medium="tactile" emma:mode="ink">
              <msink:context xmlns:msink="http://schemas.microsoft.com/ink/2010/main" type="line" rotatedBoundingBox="-9333,11211 -832,10446 -712,11784 -9212,12549"/>
            </emma:interpretation>
          </emma:emma>
        </inkml:annotationXML>
        <inkml:traceGroup>
          <inkml:annotationXML>
            <emma:emma xmlns:emma="http://www.w3.org/2003/04/emma" version="1.0">
              <emma:interpretation id="{7F6F00E5-AB09-4676-839B-52CDB8552B7A}" emma:medium="tactile" emma:mode="ink">
                <msink:context xmlns:msink="http://schemas.microsoft.com/ink/2010/main" type="inkWord" rotatedBoundingBox="-9333,11211 -6762,10980 -6641,12318 -9212,12549"/>
              </emma:interpretation>
              <emma:one-of disjunction-type="recognition" id="oneOf4">
                <emma:interpretation id="interp20" emma:lang="en-US" emma:confidence="0.5">
                  <emma:literal>Money</emma:literal>
                </emma:interpretation>
                <emma:interpretation id="interp21" emma:lang="en-US" emma:confidence="0">
                  <emma:literal>Morey</emma:literal>
                </emma:interpretation>
                <emma:interpretation id="interp22" emma:lang="en-US" emma:confidence="0">
                  <emma:literal>Morrey</emma:literal>
                </emma:interpretation>
                <emma:interpretation id="interp23" emma:lang="en-US" emma:confidence="0">
                  <emma:literal>Maurey</emma:literal>
                </emma:interpretation>
                <emma:interpretation id="interp24" emma:lang="en-US" emma:confidence="0">
                  <emma:literal>Macey</emma:literal>
                </emma:interpretation>
              </emma:one-of>
            </emma:emma>
          </inkml:annotationXML>
          <inkml:trace contextRef="#ctx0" brushRef="#br0" timeOffset="7265.7443">-723 2154 128,'0'0'128,"0"0"-16,-7-9-6,7 9-14,0 0-2,0 0-20,0 0 3,0 0-6,0 0-16,0 0-3,0 0-1,0 0-6,0 0-6,0 0 9,0 0-16,0 0-7,0 0 5,0 0-6,0 0-4,0 0-2,0 0 4,0 0-4,0 0-4,-5 21-5,5-21 9,2 20 2,-2-6-5,5 2 8,0 1-5,-4 0 9,1 2 3,0 2-6,2 3 8,-2 2-4,3 1-1,-2-2-4,4 4 4,0-2-2,-2 1-6,3 2 0,-3-3 0,3 1 0,-1 1-4,-2 0 2,1-2-1,3-4-4,-4 0 0,1-8 1,1 5-1,-4-7 4,7 2-2,-8-6-8,1 3 1,2-4-5,0 1 3,-5-9 1,5 15-18,0-11-41,-5-4-32,8 12-28,-8-12-128,0 0-263,0 0 117</inkml:trace>
          <inkml:trace contextRef="#ctx0" brushRef="#br0" timeOffset="8056.2488">-715 2181 116,'0'-10'120,"0"10"-15,-3-24-2,3 24-8,-2-16-5,0 7 0,2 9-2,-1-14-17,1 14 1,0 0-9,0-19 0,1 7 7,-1 12-15,7-13-9,1 5 0,0 1-9,2 0 4,12-1-5,-4 0-4,12 4-2,-5-7-5,-6 8 0,5-2 8,2 2-11,1 2-10,-6 2 12,1 1-10,-3-2 0,0 5-3,-1-4 1,0 5-1,0 3-3,-8-5 4,7 6 1,-2 0-12,-2-3 1,2 4 8,-4 1-4,-2-1-2,-3-3-2,4 4-3,-2-1 9,-1 2-1,0-2-11,-2-4 3,-5-7 2,5 11 0,-5-11-2,6 9 5,-6-9-6,0 0 2,5 9-1,-5-9-1,0 0-17,0 0-18,0 0-8,0 0 6,10-33-4,-5 18 2,-3-1 15,3 2-5,-4 4 10,-1-8 1,0 18-9,0-20 9,-1 8 2,1 12 7,-4-21-2,3 11-1,1 10 1,1-19 10,-1 19 5,-3-18-11,3 18 2,0-15 3,0 15-6,2-13 11,-2 13-6,1-16-6,-1 16-1,0-15 12,0 15-3,5-9-2,-5 9 5,5-11 1,-5 11-1,0 0-6,4-12 6,-4 12-5,5-11 4,-5 11 7,0 0-2,8-10 2,-8 10-5,0 0 6,6-6-6,-6 6 3,0 0 14,0 0-1,0 0-6,7-11-1,-7 11-5,0 0-2,0 0 8,0 0-8,0 0 7,0 0-7,0 0 5,0 0 0,0 0-3,0 0 3,0 0 10,0 0-3,0 0-7,0 0 7,0 0 4,23 14-10,-23-14 0,13 9 6,-11-1-3,-2-8 4,10 16-8,-3-8 4,1 2-2,2 3 1,0 4 0,-2 1 4,4-2-4,-4 7 1,-1 0-7,1-5 8,0 6-7,0-1 3,-3-3 5,4 7-14,-3 0-3,1-3 17,-2 3-3,1-1-11,1-2 3,-2-5 6,-3 0-11,4 1 7,-1-2 9,-3-1 6,4 2-1,-2-4-1,2 5-11,1-7 7,-2 2-5,0 0 3,2-4-16,3 2-37,-6-6-51,3 0-37,1-3-126,2 4-276,-10-8 122</inkml:trace>
          <inkml:trace contextRef="#ctx0" brushRef="#br0" timeOffset="10149.0034">479 2108 95,'-10'-1'101,"10"1"-13,-28-7-15,8 11 1,2 2-7,0 2-4,-7 5-2,5-1 6,4-1-5,1 4-3,2-2-8,-2 2-6,2-3 0,4 3 2,3 1-6,1-2 6,0 1-11,0-2 0,5 2-3,0-3-8,0-12 0,0 22 1,3-13-5,-3-9 5,7 18-5,-6-9 2,-1-9-3,9 12 1,-9-12-2,10 7-3,-4-3-2,-6-4 5,0 0-6,22-3 0,-22 3-4,15-4-10,-15 4-11,15-12-8,-9 4-8,-6 8-2,12-15 7,-9 5 6,4 1 0,-1 0 3,-2-2 6,-4 11-8,10-25 0,-7 11 9,-2 6-5,6-7 10,0 1 2,-2 2-4,-2 0 12,2 0 1,2-3-1,-1 6 7,-3-2 10,2 1 2,-5 10-1,10-18 6,-5 12 1,-1-3 0,-4 9-4,6-9 0,-6 9-2,7-12-3,-7 12-3,0 0 2,8-9-8,-8 9-1,0 0 0,12-1 1,-12 1-3,0 0 2,0 0-5,0 0 4,23 8-4,-15-4 3,-8-4-7,15 15 4,-7-8 2,-1 2-3,1 2 1,2-1-1,-2 4 0,1-1 1,1-3 1,-4 5-3,3 1 2,0-3 10,-4 1-12,2-6 0,-2 4-4,2-2 1,1 2 4,-2-4-4,-2 3-3,1-5 5,-5-6-4,8 14 4,-3-10-3,-5-4 2,0 0-4,3 12 0,-3-12 4,5 8 3,-5-8-3,0 0 0,0 0-1,0 0-18,0 0-20,0 0-3,25-38-1,-17 26 0,2-3 3,-1-3 7,0 0 2,0 2 0,1 2 11,-2-1-5,0-3 3,-1 4 5,-1 2 3,-1-3 5,0 2-3,-5 13 6,9-30-5,-4 14 9,-2 5 1,-3 11-4,5-27 6,-5 27-4,5-23-1,-3 15 3,-2 8 8,3-20 1,-3 20-4,5-18 2,-5 18 3,0 0 3,5-17-1,-5 17-5,0 0 5,0 0-3,0 0 0,0-22-5,0 22-2,0 0 2,0 0-1,0 0-1,0 0-3,0 0-2,0 0 7,0 0-7,0 0-1,0 0 2,0 0 1,0 0 2,15 57-2,-14-46 3,3 5 2,1-1-2,1 1 0,-2 0-1,5 0-2,-2-4 0,1 5 0,-4-8 2,4 3-3,2-4 2,-5 3-1,5-7 10,-2 4-7,2-4-3,2 3 1,-3-3 1,-9-4 0,24 0-2,-6 0 0,-2-6 1,4-2-4,-2-1 1,-3 2-12,0-3-2,0-4-17,-2-1-3,-3-1-2,0 0-3,-5 1 0,0 2 14,2-2-7,-7 15 3,1-33 5,-2 18-2,1 15 0,-2-32 2,-1 20 4,3 12 8,-9-23 4,8 15 11,1 8-1,-7-16 9,6 6 4,1 10 3,-7-9 1,7 9-3,0 0-1,-5-13-3,5 13-2,0 0-2,0 0 3,-8-6-3,8 6-1,0 0-1,0 0 1,0 0-2,-22 27-4,22-27 3,-10 19 2,4-7 1,-3 5-3,6-3 4,0 2-4,-2-1 4,3 4-3,0 0 3,4 0 1,-2-3-2,5 0 5,-3 2-5,-1-2 1,4-1 2,2 0-4,-4-2 2,4-1-6,4 0 8,-2 0-7,-3-1 5,6-4-4,3 1-1,0-4 0,-2 1 13,8-3-12,1-4-5,6 1-25,2-7-20,-2 0-23,-2-7-10,4 3-21,0-3 2,-3 0-3,-3-4 5,-2-1 9,-2 1 10,-5 3 6,-5 0 10,-1 1 21,-4 0 11,0 3 17,-5 12 16,2-22 3,-2 22 15,-2-20 8,2 20 9,-5-16 0,2 7 16,3 9 6,-5-16 2,5 16 2,-3-13-6,3 13-6,0 0-2,0 0-8,-7-10-5,7 10-2,0 0-9,0 0-5,0 0 1,0 0-3,0 0 0,0 0-4,0 0-3,-6 30-5,6-30 8,1 21-4,-1-21-1,2 20-5,1-9 1,1-2-4,0 5 1,3-6 9,-4-1-3,4 1-8,5-3 1,-2 2-1,3-3-10,-13-4-24,35-3-14,-17-3-20,3-1-15,7-7 0,-4 1-3,-1-6 5,0 3 8,-10 2 4,2 1 9,0-2 8,-4 1 8,-2 1 9,-1-1 23,-8 14 21,10-16 10,-10 16 6,7-16 11,-4 8-2,-3 8 7,2-11 7,-2 11-9,0 0 4,0-17-1,0 17-3,0 0 0,-9-11-2,9 11-1,0 0-5,0 0-5,0 0 1,-11-9-3,11 9-3,0 0 0,0 0-4,0 0-2,-17 0-1,17 0-2,0 0-2,0 0 3,-16 24-8,11-16 7,0-1-1,5-7 0,-5 21-9,0-9 6,5 3-1,1 3 0,-2 2 2,6 4-1,-4-1 6,1 9-2,6 7 2,1-2 0,0 4-1,1-4 2,-1 9-3,2-3 3,-1 3-1,-3 1 0,3 3-3,0 2 0,-5 4-1,0-1 5,-5 0-12,1-1-2,-4-4-2,0-2 1,-6-3-2,3-2 7,-4-4-4,3-12-1,-1-4 3,-2-1 3,-2-5 10,2-2 9,-4-6 9,-5 1 4,1-2 2,-10-5-4,-2 0-5,0-6 1,1-5 1,-6-2 1,7-7-2,-2-2-4,7 0-3,-9-12-2,13 9-2,4 1-2,5-5-3,-2 4-5,9 1 2,-2 3-4,3 0-1,2-1-4,2-1 1,0 1-9,6-4-4,2 4-7,0-4-7,6-1-12,2 3-15,-1 0-21,0 0-22,-3 6-25,0 1-24,-1 1-22,0-1-26,-5 7-146,-1 1-359,0 0 160</inkml:trace>
        </inkml:traceGroup>
        <inkml:traceGroup>
          <inkml:annotationXML>
            <emma:emma xmlns:emma="http://www.w3.org/2003/04/emma" version="1.0">
              <emma:interpretation id="{19C89B0C-A5C0-4956-BC31-F90A5C4F77A8}" emma:medium="tactile" emma:mode="ink">
                <msink:context xmlns:msink="http://schemas.microsoft.com/ink/2010/main" type="inkWord" rotatedBoundingBox="-5704,11129 -4572,11027 -4521,11590 -5654,11692"/>
              </emma:interpretation>
              <emma:one-of disjunction-type="recognition" id="oneOf5">
                <emma:interpretation id="interp25" emma:lang="en-US" emma:confidence="0.5">
                  <emma:literal>car</emma:literal>
                </emma:interpretation>
                <emma:interpretation id="interp26" emma:lang="en-US" emma:confidence="0">
                  <emma:literal>Car</emma:literal>
                </emma:interpretation>
                <emma:interpretation id="interp27" emma:lang="en-US" emma:confidence="0">
                  <emma:literal>Cas</emma:literal>
                </emma:interpretation>
                <emma:interpretation id="interp28" emma:lang="en-US" emma:confidence="0">
                  <emma:literal>Ear</emma:literal>
                </emma:interpretation>
                <emma:interpretation id="interp29" emma:lang="en-US" emma:confidence="0">
                  <emma:literal>ear</emma:literal>
                </emma:interpretation>
              </emma:one-of>
            </emma:emma>
          </inkml:annotationXML>
          <inkml:trace contextRef="#ctx0" brushRef="#br0" timeOffset="11472.028">3012 1995 14,'0'0'166,"0"0"-15,0 0-7,0 0-18,0 0-13,0 0-5,0 0-15,-3-22-9,3 22-6,0 0-13,0 0-1,-6-12-9,6 12-5,-5-12-8,5 12-4,-4-12-1,4 12-2,2-16-3,-2 16-7,7-19-6,-3 8 3,5-2-5,2-4-3,4 7 0,0-4 4,2 2-5,-2 4-6,1 0 3,1 0-6,1 2 7,-7 5-4,1-3 0,-12 4-3,25 0 1,-12 4-5,-3-3 2,-10-1-2,18 3-2,-10 1-3,-8-4 13,10 7-8,-10-7-1,12 4-2,-12-4 2,0 0 1,13 3 6,-13-3-9,0 0 0,0 0 5,5 6 0,-5-6-2,0 0 3,0 0-5,0 0-3,0 0 2,0 0 5,0 0 1,0 0-8,0 0 8,-36 2-4,36-2-3,-23 0 5,11 1-9,-1 2 10,13-3-7,-28 3 5,11-1-1,-1 5 2,6-4 2,-6 2-6,2 2 4,1-2 0,0 2-12,-2 2 6,2-2 6,0 1-4,4-5 2,-4 9-7,5-4 12,-2-3-7,4 5 9,-2 0-5,4-1-5,-3 4 4,3 2 3,-1 4-3,2-4 1,2 1 5,0 0-4,1-1 3,0 5 0,-1-1-1,3 0-1,3-3 0,-1-1 1,0 5-11,1-4 13,0 2 0,2-2 2,2 3-8,-1-3 8,-1-1-9,2-3 2,5 4 5,-3-5-4,5 4-1,2-3 3,2-3 2,2 0-4,10-1-14,2-7-40,1-1-34,1-3-32,-1 2-126,2-6-265,-3-5 117</inkml:trace>
          <inkml:trace contextRef="#ctx0" brushRef="#br0" timeOffset="12149.468">3504 2011 139,'-2'-15'144,"2"15"-12,-1-12-16,1 12-14,0 0-7,-7-12-10,7 12-7,0 0-7,-12-4-13,12 4 4,0 0-13,-29 12-6,19-4-15,-4 3 14,4 1-8,-1 3 1,-2 0-6,4 0-3,1 0-9,1 2 0,4-1 5,-3 2-5,6-3 3,0 0-8,3 2 1,0-4 4,0 2-8,2-6 6,5 1-5,2-2 0,-2 0-3,3-5-1,4 1 7,-1-8-6,6 2-6,-1-4-20,-1-5-10,3-1-18,-3 1 2,-5-1 9,-3 0-1,1-5 9,-7 4 0,3-1-3,-4 1 8,-5 13-5,0-21 14,-5 7 19,5 14 10,-4-20 3,-1 16 16,5 4 9,-8-16 3,8 16 10,-2-15-2,2 15 2,0 0-6,-6-12 1,6 12-2,0 0-3,0 0-4,0 0-3,-7-10-3,7 10-3,0 0-5,0 0-3,0 0-2,0 0 0,0 0-3,0 0-1,0 0-8,0 0-4,0 0 3,0 0-5,0 0 0,0 0 3,0 0-7,0 0 1,2 49 2,0-37-1,1 3 6,-6 1-7,8 0 1,-1-2 8,0 3-7,2-2 2,-4 1-2,5 0-8,1-1 6,-3-1-2,3-1-1,5 1-21,-6-5-55,1 0-40,2 0-44,2-3-130,-2-4-315,-10-2 141</inkml:trace>
          <inkml:trace contextRef="#ctx0" brushRef="#br0" timeOffset="12370.3424">3777 1953 104,'0'0'210,"0"0"-20,0-21-15,0 21-22,0 0-14,0 0-12,-2-14-20,2 14-6,0 0-11,0 0-7,0 0-16,0 0-11,0 0-2,0 0-7,0 0-7,15-6 4,-15 6-9,0 0-2,30 14-8,-20-10-6,6 5 2,-1 0 4,0 4-9,2-1 0,-1 2 0,-1 1-2,0-2-8,5 7 10,-5-5-7,0-1-1,-2-1 4,-2 1-1,1 2-5,-4-1-2,-3 0 0,-3 0 0,-2-1 2,2-6-7,-2-8 0,-9 23 4,3-16-1,-3 1-2,9-8 0,-13 9 1,5-3 3,8-6-2,-18 1 0,18-1 1,-20-4 2,20 4-4,-20-12 5,13 0-1,-1-2 7,1 1-4,4-5 1,1 2-3,-1-5 4,6 1 3,-3 2-10,4-9 14,-3 1-7,6 1 2,-2 6-8,-2 0 4,2 1-4,0 4-1,-1-3-2,-3 7-6,3-3-31,-4 13-33,1-21-33,1 11-28,-2 10-33,-2-13-127,2 13-315,-10-8 140</inkml:trace>
        </inkml:traceGroup>
        <inkml:traceGroup>
          <inkml:annotationXML>
            <emma:emma xmlns:emma="http://www.w3.org/2003/04/emma" version="1.0">
              <emma:interpretation id="{91F436A1-ED38-46B2-B29D-892E12274118}" emma:medium="tactile" emma:mode="ink">
                <msink:context xmlns:msink="http://schemas.microsoft.com/ink/2010/main" type="inkWord" rotatedBoundingBox="-3488,10689 -832,10450 -727,11614 -3384,11853">
                  <msink:destinationLink direction="with" ref="{8EC9D801-E880-420B-9759-4F35AE114498}"/>
                </msink:context>
              </emma:interpretation>
              <emma:one-of disjunction-type="recognition" id="oneOf6">
                <emma:interpretation id="interp30" emma:lang="en-US" emma:confidence="0.5">
                  <emma:literal>Bangla</emma:literal>
                </emma:interpretation>
                <emma:interpretation id="interp31" emma:lang="en-US" emma:confidence="0">
                  <emma:literal>Borgloon</emma:literal>
                </emma:interpretation>
                <emma:interpretation id="interp32" emma:lang="en-US" emma:confidence="0">
                  <emma:literal>Baguio</emma:literal>
                </emma:interpretation>
                <emma:interpretation id="interp33" emma:lang="en-US" emma:confidence="0">
                  <emma:literal>Bargo</emma:literal>
                </emma:interpretation>
                <emma:interpretation id="interp34" emma:lang="en-US" emma:confidence="0">
                  <emma:literal>Baglo</emma:literal>
                </emma:interpretation>
              </emma:one-of>
            </emma:emma>
          </inkml:annotationXML>
          <inkml:trace contextRef="#ctx0" brushRef="#br0" timeOffset="15036.2381">5132 1616 36,'-10'-5'85,"10"5"1,-8-8 0,8 8-6,0 0-2,-9-12-9,9 12-7,0 0-5,-3-17-7,3 17-9,5-17-2,-5 17 8,8-15-16,1 4 6,-1 3-8,-3 1-4,-5 7-4,13-15 11,-6 7-2,1 1-4,-8 7 2,13-12-3,-8 6 0,-5 6-2,15-9 6,-5 2-10,-2 1 7,1-1-1,0 2-3,6 1 3,4-1-4,-5 2 1,1-2 3,2-1-8,-1 3-6,4 2 6,-5-1-3,2 4 1,-2-2-1,4 1-3,-2 2-4,-5 0-3,1 0 2,-2 2-2,1 2 2,-2-2-1,1 0-2,-2 5 1,-3-6 1,-1 5-4,2-2-1,-2 2 3,-5-9 0,2 22-4,-2-14 4,0-8-3,-10 26-2,1-13 2,-4 2-4,0-1 5,0 1-2,1-2 0,-1-1-11,1-1 0,1-2-2,2-2 3,-1-2-3,2 4 2,8-9-5,-10 9 16,10-9 2,0 0-12,-6 8-3,6-8 12,0 0-4,0 0 2,-9 5 9,9-5 0,0 0 0,0 0-8,0 0 9,0 0 5,0 0 6,0 0-6,0 0-5,0 0 2,0 0 2,0 0 2,0 0-1,0 0-5,0 0 2,-8 10-1,8-10-6,0 0-1,0 0 0,0 0 5,0 0 6,0 0-6,0 0-4,0 0 4,0 0 1,0 0-2,0 0-2,0 0-3,0 0-1,0 0 16,0 0-21,0 0 6,0 0 1,0 0 7,0 0-1,0 0 3,0 0-9,0 0-1,0 0 8,0 0-5,0 0-8,0 0 10,0 0-5,0 0 2,0 0 1,0 0-2,22-26-5,-22 26 9,0 0-3,0 0-1,5-11-2,-5 11 7,0 0 0,6-7-1,-6 7-3,0 0 1,0 0-13,0 0 16,12-7-7,-12 7 5,0 0 1,8-8 3,-8 8-9,8-6 2,-8 6 1,0 0 3,10-4-3,-10 4 0,0 0-1,0 0 0,12-8-1,-12 8-1,0 0 0,0 0 4,0 0-12,0 0 9,0 0 1,0 0 0,13-1 3,-13 1 2,0 0-4,0 0 1,18 4 3,-18-4-5,14 5 3,-14-5 0,13 4-7,-13-4 5,15 3-6,-15-3 2,13 3-1,-13-3 4,8 5-2,-8-5 8,10 4-6,-10-4-3,12 4 9,-12-4-6,8 4-3,-8-4 4,7 7-2,-7-7 0,8 8 0,-8-8-3,8 7 1,-8-7-2,8 10 5,-8-10-1,9 15-1,-4-3 1,-2-1 2,4 0 1,-3 4-6,0-2 6,-1 5-5,0-3 0,2-2 3,-3 2 1,-2-1-7,2-2 6,-2-12 0,5 18-2,-4-8 7,-1-10-3,0 16-1,0-16 1,4 16-1,-4-16-1,-5 11-3,5-11 14,-7 12-6,0-5 7,-1-1 2,0 3 4,-2-3-1,-5 0-2,-1 2-7,-3-3 3,3-2-7,-4 2 5,0 1-5,2-5 2,-2 6-1,5-3 2,-1-3 4,2 2-10,-1 1 1,2-3-2,13-1 0,-18 2-2,18-2-16,-18 4-28,18-4-13,-10 5-29,10-5-35,0 0-111,-13 1-253,13-1 113</inkml:trace>
          <inkml:trace contextRef="#ctx0" brushRef="#br0" timeOffset="14118.7775">5223 1549 11,'0'0'104,"0"0"-15,0 0-20,0 0-5,0 0 11,0 0-11,-10-7-6,10 7 7,0 0-6,0 0 0,0 0 13,0 0-11,0 0-2,0 0-3,0 0-2,0 0-6,0 0-2,0 0-4,0 0-2,0 0 0,0 0 0,0 0 6,0 0-4,0 0-3,0 0-6,12 43 1,-4-28-2,-3 1-2,0 4 1,0-4-13,3 10 6,-3-3-5,2 5-1,-4-2 7,5 1-11,-3-2-5,2 1 1,-4 2 0,4 2 1,-1-6 0,1 0-8,-1-5 5,1-4-1,0 0-1,1-1-7,-5-1-22,7-2-37,-2-3-25,2-4-31,2-1-31,-12-3-74,22 0-239,-22 0 106</inkml:trace>
          <inkml:trace contextRef="#ctx0" brushRef="#br0" timeOffset="16121.0069">5777 1639 22,'0'0'138,"0"0"-10,0 0-16,-7-12-17,7 12-2,0 0-9,0 0-6,0 0-5,0 0-12,0 0-11,-24 38-1,14-25-15,5 1 1,-5 0-1,5 1-5,-5 4-2,7-3 4,-4 2-13,2-2-1,3 3-2,1-6-2,1-13 4,1 21 1,4-9-4,4-7-2,-1 3 15,5 0-8,4-6 0,3 2-4,1-7 7,-1 3-2,8 0 6,0-3-7,-1-5-3,-7 4-3,-1-2 5,-2 3-2,-2-3 0,-4 1 8,-1 2 6,-1-2-6,-9 5 2,11-11-1,-11 11-6,3-12-1,-3 12-10,-1-15 8,1 15-2,-15-15-10,7 11 8,-6-5-2,0 1-2,0 1 2,-1-4-1,1 3-4,-1 0 1,6 1-9,-1 3 11,2-4-6,8 8 1,-18-10-1,11 4 2,7 6 3,-10-7-4,10 7-5,-10-12 11,10 12-2,-6-9-7,6 9 0,0 0 3,-10-8 3,10 8-8,0 0-1,0 0 6,0 0-8,-5-12 1,5 12 7,0 0-5,0 0-4,0 0 9,0 0-2,0 0-2,0 0-2,0 0 2,0 0-4,0 0 1,0 0 2,0 0 0,0 0 1,0 0 1,21-10-5,-21 10-7,15-7 12,-6 6 0,-9 1 1,11-6-2,-11 6-4,13-3 8,-13 3-9,0 0 9,0 0-5,14-2 2,-14 2-6,0 0 3,0 0 0,0 0-1,0 0 1,13-4 1,-13 4-9,0 0 12,0 0 0,0 0-4,0 0 0,0 0-1,0 0 5,0 0 0,0 0-6,0 0 5,0 0 3,0 0-6,0 0 1,0 0 2,0 0 0,0 0 2,0 0-2,0 0 3,0 0-4,0 0 5,0 0-4,0 0 0,0 0-3,0 0 0,0 0-4,0 0-1,0 0 9,0 0-4,0 0-10,0 0-2,0 0-3,0 0-7,0 0-1,0 0-4,0 0 5,0 0-3,0 0 2,0 0-4,0 0-4,0 0-8,0 0 2,0 0-16,0 0-12,0 0-14,0 0-36,0 0-61,0 0-193,0 0 86</inkml:trace>
          <inkml:trace contextRef="#ctx0" brushRef="#br0" timeOffset="17162.299">5946 1713 35,'0'0'108,"0"0"-9,0 0-7,0 0 3,0 0-10,0 0-5,0 0-3,0 0-4,0 0-11,0 0-8,0 0-4,0 0-4,0 0-6,0 0 3,0 0-6,0 0-7,0 0-13,0 0 11,0 0-5,0 0-2,0 0-8,0 0 5,0 0-11,0 0 1,0 0-3,0 0 0,0 0 2,0 0 8,16 13-7,-16-13 0,15 15-2,-3-3 2,-4-2-4,0 6 2,1-5-4,-1 3-2,-1-1 13,-1 1-8,1 4-1,-6-3 3,4 3-3,-3-3 5,0 2-11,3-2 9,-5-2-2,1-1-1,-1-12-1,5 21 3,-5-13-3,0-8 2,4 16-17,1-12-21,-5-4-32,13 7-45,-13-7-85,0 0-211,33-15 93</inkml:trace>
          <inkml:trace contextRef="#ctx0" brushRef="#br0" timeOffset="17710.2358">6087 1648 126,'0'0'127,"0"0"-6,-10-6-11,10 6-3,0 0-14,0 0-14,-7-7-6,7 7-9,0 0-7,0 0-9,0 0-5,0 0-9,0 0 3,0 0-5,0 0-7,0 0 6,0 0-8,28 30 0,-20-21-18,2 3 15,2 1-3,-2 1-3,-2-3 3,4 0 1,-6 1-3,-1 0 1,7 0-9,-6-1-10,-2 1 12,1-2-3,-2 0-5,2-2-5,-5-8 6,8 14 1,-8-14 1,5 8 3,-5-8-1,7 11-3,-7-11-15,0 0-15,0 0-11,18-6-12,-18 6-1,18-16-3,-6 5-3,-1-2 12,-1-2 9,-1 0-3,4-2 6,-2 2-1,-2-3 17,-1 3 6,0 2 14,-3 1 22,-2 1-13,-1-1 26,3 3-8,-5 9-8,2-18 1,-2 18 10,-4-15-5,4 15-3,0-15-5,0 15 6,0 0-11,-5-18 7,5 18-8,0 0 0,-1-9 4,1 9-8,0 0 6,0 0-2,0 0-4,-2-13 7,2 13-6,0 0 3,0 0-1,0 0-8,0 0 0,0 0 2,0 0-7,0 0-2,0 0 11,0 0-5,0 0-11,0 0 12,0 0 0,18 34-2,-14-26-4,1-1-1,-5-7-9,11 20 13,-4-11-2,-1-2 3,3 4 0,-1-4-10,7-1-36,0-2-31,1 0-24,4-8-101,2 1-215,3-6 95</inkml:trace>
          <inkml:trace contextRef="#ctx0" brushRef="#br0" timeOffset="18643.4854">6682 1372 59,'-8'-4'98,"-4"-3"-5,12 7-12,-26-8 1,13 6-25,13 2 12,-20 0-10,20 0-4,-23 5-12,14 0-5,-2 2 5,1 0-4,1 3-1,1 4-9,0-1-5,1 4 9,2 0-12,0-1-5,4 2 2,1-2-10,1 1 6,3 0-2,-3-1-2,1-4-5,3 0 5,2 0-2,-1-5-3,2 0-6,-1-2 7,1 2-20,-8-7 11,17 3 1,-17-3-10,20-3-5,-20 3-2,21-12-8,-11 5 5,3 0-2,-4-1-10,-1-2 16,0 1-4,2 0 9,-5-2 6,0 3 9,-5 8 2,5-20 3,-5 8 6,0 12 7,2-21 3,-2 21 12,-2-17 11,2 17 13,-5-18-8,5 18 12,-2-16 3,2 16 11,-4-16-5,4 16 1,-4-9-2,4 9 6,0 0-8,0 0-4,-5-14 0,5 14-9,0 0-7,0 0-7,0 0-3,-5-12-7,5 12-6,0 0-4,0 0 0,0 0-3,0 0-5,10 39 6,-6-18-11,2 6 5,1 3-8,3 9 7,3 6-2,0-2-5,0 4 3,2-1-1,0 4-3,3 0 0,-3 1 2,3-1 1,-1-2-3,0 2-2,1 3-1,-7-4-2,1-4-13,-4-2 1,-1-2-3,-6-13 5,-1-2-3,-1-6 7,-3-2 0,-4-1 2,-2-2 3,-3-1 4,-3-5 2,-4-3 1,-8-3-1,3-4-2,-5-3 0,0-1-5,4-6 7,-4 0-1,5-4 5,4-1-3,-3-2-1,10 5-1,-1-10-1,1 4 2,6-7-4,1 2-1,3 0 2,4-6-3,4 3-8,5-3-11,4-6-10,-1 8-10,9-7-13,1-3-13,1 3-42,2-3 6,-2 5-11,0 0 1,0-2 9,0 1 8,-5 7 10,-3 0 17,-1-3 6,-6 3 17,0 1 7,-1-1 8,-6 2 0,1 1 18,-4 4 2,1 0 2,1 0 6,-5 2-3,-2 2 5,1 0-2,1 0-2,-9 0 6,3 1-6,2-4 1,1 4-5,-2 2 6,0-2-5,5 1 11,-1 5-6,-1-1 2,1 2 5,6 8-11,-14-12 18,14 12-14,-8-8-1,8 8 12,-7-11 2,7 11 5,0 0 8,-8-9-11,8 9 8,0 0-1,0 0-3,-6-7-2,6 7 0,0 0-7,0 0 11,0 0-3,0 0-3,0 0 3,0 0 10,0 0 8,0 0-3,0 35-3,6-16 1,-1 0 8,3 8-1,-1 1 0,3 1-9,3 10 0,-5-11 1,6 3-3,-3 4-2,1-3-4,-2-2 1,5 6-1,-4-5 0,2-1-4,-3 1 0,5-4-4,-1 0-1,-1 0-2,-2-4 5,3 3-2,0 1-5,-4-3-1,4-3-18,-1 3-41,-3-6-50,1-3-37,-2 0-101,-3-6-261,1-2 116</inkml:trace>
          <inkml:trace contextRef="#ctx0" brushRef="#br0" timeOffset="19416.216">7041 1516 39,'0'0'114,"0"0"-11,0 0-7,-18 0 5,18 0-11,-17 12 9,11-1-11,-7-1-1,4 3-9,1 1-9,0-1-8,1 2-3,-1 2-10,1 1 1,2 0-12,2 0 4,-2 0-11,3-3-1,2 1-2,0-5-3,2 5-2,-2-4-2,3-1-4,-3-11 2,9 16-5,-6-9 2,-3-7-5,13 7 5,-5-4-5,-8-3-3,22-5-9,-7 0-10,0-3 0,0 1-3,-1-4-10,0-1 3,1 0-1,-4 0 4,-1 1 1,0 0 2,-3 3-1,1-5 13,-1 2 8,-1-1 5,1 0-6,-2 2 15,1 1 2,-2-5-1,2 2 12,1 3 1,-4-1 0,2 1 8,-5 9 2,8-17 0,-3 8-5,-5 9 6,9-11-4,-9 11-4,3-8-3,-3 8-3,0 0-4,7-11-3,-7 11-3,0 0-5,6-8-2,-6 8 0,0 0-3,0 0-2,0 0-2,0 0-1,0 0 2,20 19-1,-13-12 3,-4 2-8,2-2 3,2 4-3,-1-2 3,2-2-2,1 1 0,-3-1 0,3-2 2,-1 2 0,-8-7 1,20 8-2,-4-5-3,-6-3-5,-10 0 3,28-7-5,-8 2 1,-5-2 1,0-1-6,0-3 4,-2-2-1,-1-1 2,-1 1 0,-1-1 4,-2 1 7,2-1-8,-6 6 8,4-3 18,-8 11 8,10-15 2,-10 15 1,2-13-2,-2 13 0,3-11-6,-3 11-5,0 0-2,5-11 1,-5 11-11,0 0-5,0 0 6,0 0-4,0 0 0,0 0 1,0 0-2,0 0-2,0 34 1,0-34-3,2 27 5,2-14-4,0-3 4,1 2-5,3-1 3,-1-3-3,1-1 1,0 1-2,2-3 4,-10-5-1,23 2-1,-8-4 4,2 1-1,-1-3 0,2-4-1,-6-3 0,3 0 1,-3-1-2,-3-2 3,3-4 1,-4 0 0,-1-2-1,-4-5 0,1 0 0,-4 1 0,-4 4 3,1 1 1,-2 2 3,-3 0-5,1 5-3,-3-3 1,-1 5-2,-6 0-14,0 3-11,-11 3-30,-1 1-27,2 6-26,4 0-31,-5 5-26,3 2-139,-2 0-324,9-3 143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55.10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EC9D801-E880-420B-9759-4F35AE114498}" emma:medium="tactile" emma:mode="ink">
          <msink:context xmlns:msink="http://schemas.microsoft.com/ink/2010/main" type="inkDrawing" rotatedBoundingBox="-3092,12187 -785,11148 -768,11187 -3074,12226" semanticType="underline" shapeName="Other">
            <msink:sourceLink direction="with" ref="{91F436A1-ED38-46B2-B29D-892E12274118}"/>
          </msink:context>
        </emma:interpretation>
      </emma:emma>
    </inkml:annotationXML>
    <inkml:trace contextRef="#ctx0" brushRef="#br0">77 974 2631,'-18'11'190,"5"1"-88,1-5-53,1 1-27,2-1-6,3-2-5,-2 0 20,8-5-9,0 0-2,0 0-2,0 0-5,61-19-3,13-13-7,21-4-11,45-21-10,2-4-3,11-6-3,-1-4-8,2-2-8,3-4-2,-2 3-1,-9 1 1,-10 4 6,-42 29-1,-1-2 5,-6 3 6,-9 0 3,2 1 6,-23 14 1,-2 3 2,-9 3 3,-16 3 3,-2 3 1,-9 5 6,-3-1-1,-3 5-4,-3-3 4,0 3-3,-10 3 1,17-7 1,-17 7-2,10-5-10,-10 5-29,0 0-42,0 0-21,0 0-16,0 0-32,0 0-46,-25 23-113,25-23-340,-28 14 150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6:03.58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D3A180-55B9-4D2A-B094-3C9866B724F4}" emma:medium="tactile" emma:mode="ink">
          <msink:context xmlns:msink="http://schemas.microsoft.com/ink/2010/main" type="inkDrawing" rotatedBoundingBox="-8351,9505 -4736,5076 -4586,5199 -8200,9628" semanticType="callout" shapeName="Other">
            <msink:sourceLink direction="with" ref="{76F6EA3C-4932-4852-ADD9-0367534339DC}"/>
          </msink:context>
        </emma:interpretation>
      </emma:emma>
    </inkml:annotationXML>
    <inkml:trace contextRef="#ctx0" brushRef="#br0">3550 0 15,'0'0'45,"0"0"1,0 0-9,0 0-2,0 0 0,0 0-4,0 0 3,0 0-6,0 0-2,0 0-1,0 0 6,0 0-8,0 0-1,0 0 2,0 0 6,0 0-7,0 0 0,0 0 1,0 0 1,-10 34-8,10-34 4,-8 7 4,0 1-3,8-8-1,-10 13 6,2-6-7,8-7-4,-12 19 1,1-7 6,1 0 5,-2-4-2,2 9 3,-1-2-4,1 2 6,1-2-10,-2-3-6,1 4 11,-2-1-1,4 0-15,-5-2 6,4 2-9,1-3-1,0 3 16,1-7-16,-1 7 8,-4 0-6,4 2-2,-3-2-1,-4 0-2,-2 7-1,1 0 7,-1 4 1,1 0-4,-11 5 1,11-3 4,-3 1-8,-4 5-3,0 1 5,-2 1 13,-3-2 10,5 4 2,-4 0-5,3-7 1,-3 4-3,9-7-5,-2-2 5,4-1-2,-4 1-16,0 1 17,5-4-7,-3 4 1,0-4-2,1-2 0,-3 1 0,4 1-1,1-3 0,-2 2 7,-3-2-4,4 0-1,-1 3 2,-1 4-6,3-3-1,-3 2-5,-2-3 9,0 0-5,-3 12 1,-2-3-1,2 0-3,2-5 2,-1-1-2,2 1 0,-1-4-3,-1 0-4,4 3 3,3-1-1,-3-2 0,3 0-2,0 0-5,5-7-6,-1 3 8,1-4-2,1-2 1,-2 6-5,3-4 8,1 4-1,-3-3-8,2-1 6,-1 5 2,0 3-4,0-4-2,-4 4 2,1 0 9,1 2-5,-4-2 1,3 3-4,-6-3 3,2 3-2,-4-2-3,2-3 10,-4 3-6,1-2-4,1 2 5,-2-1-3,-1-4 8,5 3 7,-9-3-10,6 4 6,3-2-5,-7 1 1,3-4 3,-1 1-4,2 3-6,-1-2 4,4 2-2,1 2 5,-2-2 1,-1 1-6,-2 2 7,2 1-9,-1-4 3,1 5 2,-2-5-4,1 5-6,3-4 10,0 1 5,-4 2-5,4-4-2,0 2 5,1-1-8,1-3 11,-3 0-8,4-2 4,4-2-4,-2 0 1,-1 0 0,0-1-10,-1 4 15,0-4 5,1 2-9,0 4-2,-5-1 9,6-5-7,-7 2 3,9 0 4,-9 1 6,0 1-3,2 4-3,-2-2-2,3-3-4,-4 6 4,-2-2-4,1 1 1,-1 1 1,2-1-4,-1 0-2,1-3 4,-3 3-3,3-7 2,1 3-2,5-4 2,-1-1-1,1-1 0,1-1-2,0 0-2,0-2 0,3 3 9,-1-1-9,2-1 6,-1 0 0,-4 3-5,3-4 7,-1 5-2,-2-3-1,0 5-1,0-3-1,-6 6 4,-1 2-3,1-2 1,-2 2 4,1-3 3,1 2-6,1-2 1,2 4-3,1-4 1,-3 1 0,0-1 2,5-3-2,5-1 2,-3-2-6,0 1 5,5-1-2,-6 2-2,5-3 20,2-3-19,0 1-3,1 0 1,-1-1 4,2-1 1,-5 2-1,5-1-1,-1-1 2,-3 9-2,-2-4 5,2 1-6,0-1 0,-3 1 6,2 1-9,-2 0 4,3 3-4,-6 3 7,1 0-5,-2-1 1,-2 0-1,6-5-1,1 1-1,-3 0 2,4-2-2,2-1 2,0-4-1,1 0 7,1 2-9,-1-2 6,0-2-1,7-7 1,-13 16-1,10-8 2,-4 1-6,2-2 6,5-7-3,-11 19 4,6-12-1,0 2 2,5-9-4,-9 15 7,6-4-7,3-11 1,-8 13-1,3-6 7,5-7-5,-7 14 3,4-6-7,3-8 10,-10 9-8,10-9-3,-2 11 5,2-11 0,0 0 2,-6 11 1,6-11-4,0 0 1,0 0 3,-4 9-5,4-9 2,0 0 2,0 0 2,0 0-2,0 0-4,-6 7 6,6-7-8,0 0 5,0 0-2,0 0-2,0 0 1,0 0-13,0 0-24,0 0-11,0 0-30,0 0-131,0 0-227,0 0 101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4:52.22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DE1B0D-AB9F-4010-BF4B-3DC3490E551D}" emma:medium="tactile" emma:mode="ink">
          <msink:context xmlns:msink="http://schemas.microsoft.com/ink/2010/main" type="inkDrawing" rotatedBoundingBox="2196,3661 4044,3840 3952,4794 2103,4615" semanticType="enclosure" shapeName="Other"/>
        </emma:interpretation>
      </emma:emma>
    </inkml:annotationXML>
    <inkml:trace contextRef="#ctx0" brushRef="#br0">1314 148 66,'0'0'70,"0"0"-12,0 0 4,0 0-14,0 0-2,0 0-8,0 0 2,0 0-9,0 0-6,0 0 0,0 0-1,0 0-4,0 0-5,0 0-1,0 0 2,0 0 2,0 0-4,0 0 3,0 0 0,0 0 0,0 0 3,0 0-3,0 0 16,0 0-7,-8-8 4,8 8-4,0 0-1,0 0-8,0 0 3,-10-11 0,10 11 2,-12-4-5,12 4-11,-15-8 7,5 4-2,-1-2-11,11 6 9,-22-8 0,12 4-5,4-4 8,-6 4 7,0-4-16,3 5 1,9 3-1,-19-9-5,9 6 4,10 3 3,-14-10-3,7 4 11,7 6-13,-18-8 7,18 8-5,-19-7 11,8 6-16,-2-6 4,1 4 2,-6 1-1,0-1-4,-10-2 1,3 1-2,-5 2 2,2 2 5,-5-1-9,-2 2 4,2-1 2,-3 0 0,4 2 5,-1 3-2,2 2 1,1-6-1,8 2-15,1 1 6,-1 3 8,4-2 4,0 0-10,1 1 4,-1-3-3,3 3 10,-3-3-15,8 0 7,-1 0-3,11-3 6,-15 3-3,15-3 2,-17 7-4,9 1 6,-2-4-5,-2 6 2,-1 0 0,1 2-5,-2 2-2,-3-1 8,2 2-5,0 2 0,0 0 4,-3 3 0,-2 2 0,5-1-1,1 4 5,-5-8-4,9 2-2,-1-3 3,1 0 0,2 1 4,-2 1-4,1-3 8,3 0-6,-1 1-3,2-5 7,2 4-17,-4-2 17,7 0-3,-3 3 2,0 0-1,3 0-2,-5 2 6,5-5-4,5 3-1,-5 1-1,0-5-9,0 5 10,3-6-4,0 5-3,1-5 18,-1 0-12,0 1-1,2-3 5,2 2-3,-4-6-2,2 6 1,-5-11-5,13 18 7,-9-9-9,4-2 2,-1 1 0,2 3-4,3-3 9,0 3-2,4 1 9,2-1 12,4 2-4,3-1 16,-7-1-3,5 4 0,5-7-7,0 4 3,0-3-1,2-1-2,2-2-7,4 0 5,7 0-5,0 3 7,5-6-8,2 0-7,-1 1 1,-1-4-4,5 2 8,-10 0-1,5-2-6,-16 0 0,4 0-3,-4 0 2,1 0-10,-9-2 11,6 0-5,-2 1 1,-6-1-2,-1 1-1,1-3 2,-7 2 1,3 0-6,0-5 9,-1 6-3,-6-4 1,7-1-7,-3 2 5,5-3-7,-5 0 11,7-1-5,2-4-2,0 0-4,4 2 10,-3-2-7,-1 0-2,1 0 5,-2 0-6,2-3 1,0 7 2,-7-2-12,0 0 3,-1 2 10,1-3 14,-6 4-14,3-2-3,-9 1 3,9-2 4,-8 4-6,4-1 3,-1-5 2,-2 4-1,-1-1-5,0 0 3,3 0 7,-5-2 1,-2 1 0,-3 10-1,3-21-2,4 5 2,-4-3 1,-3 3-4,2-5 13,-4 3 2,1-3 1,-4 4-2,-2-10-3,-1 5 4,-2-5 2,-4 2-1,0-4-3,-11-4-3,-12-1-4,-6-4-3,-8 6-5,-23-13-19,-21 8-21,-42-8-11,-10 10-21,-17 15-19,-6 5-20,-21 7-24,-9 16-107,-5 0-259,-12 18 115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6:04.79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383D842-F069-460C-BBBF-160027A4F349}" emma:medium="tactile" emma:mode="ink">
          <msink:context xmlns:msink="http://schemas.microsoft.com/ink/2010/main" type="inkDrawing" rotatedBoundingBox="-5460,9077 -4978,5156 -4871,5169 -5354,9090" semanticType="callout" shapeName="Other">
            <msink:sourceLink direction="with" ref="{243632AB-9DE2-4EBF-9F3D-3339B3D876F6}"/>
            <msink:sourceLink direction="with" ref="{76F6EA3C-4932-4852-ADD9-0367534339DC}"/>
          </msink:context>
        </emma:interpretation>
      </emma:emma>
    </inkml:annotationXML>
    <inkml:trace contextRef="#ctx0" brushRef="#br0">581 0 73,'0'0'70,"0"0"-14,0 0-4,0 0 6,0 12-16,0-12 1,0 18-7,0-18 1,-2 27 1,0-7-9,-3 10 7,-1 0-3,-2 9-1,-6 8-6,3 0 8,-4 4-14,-2 2 4,-1 21-15,3-25 8,0 3 6,4-2-16,2 0 10,1 1-3,0-4 12,0-1 6,1 0 2,0-3-9,1 0 1,4-5-16,-3 6 17,4-2-5,-4-3-6,0 3 5,-5-1 0,1 2-3,1 0 12,2 0-4,-4 3 2,-4-3 0,8 4-3,-1-5 3,1 1 1,-3 3-8,3-2 1,2 0 2,-2 0 1,1 1-9,1-1-1,4 2 6,-5 5 0,4-6-3,-4 1-2,5-2-1,3-4 5,-3-10-4,-3 1-4,3 8-3,-3-10 4,-2 10-2,1-15 3,1 4-2,1 2-3,2-2 1,-1 3 4,-3-1-3,1 0-1,0 2-1,-1-3 8,4 12-15,-5-13 6,-1 2-3,3 13 5,-4-6-3,2 3 0,2-9 2,-2 8-1,-2 1 2,4 1-6,-2-11 1,8 2 3,-6 0-5,3 6 1,-2-11 3,2 1-2,0-1-1,2 0 0,-4-1-3,2-6 3,2 0-1,1-3 1,-3 2-3,0-2 7,0 2-5,0-1-2,-3-1 3,3 0 2,-4 0-1,1 1-4,0 0 4,-4-2-8,7 4 5,-6-1-1,4 3 2,-5-6-4,1 3 0,4-2 3,-3 1 2,2-3-5,-2 3 1,3-8 0,-3 5 0,4-3 0,1-12 2,-5 20-3,5-20 3,0 18-1,0-18-4,-4 16 6,4-16-7,-3 14 3,3-14 5,0 10 0,0-10-4,0 0-2,-2 19 5,2-19-5,-6 19 1,6-19 4,-2 13-4,0-3 6,2-10-5,-5 10 5,5-10-3,-5 17-4,2-7 4,3-10-6,-5 14 3,5-14 6,-8 10-6,8-10 3,-3 13-2,3-13-5,-5 12 4,5-12 1,-2 11 0,2-11 2,-7 11-4,7-11 8,-1 12-8,1-12 5,-7 13-2,7-13 2,-5 9-9,5-9 5,-3 13 2,3-13 2,-5 14 3,5-14-3,-5 10-6,5-10 6,-7 11-3,7-11 0,0 0-1,-3 11 10,3-11-2,0 0-8,0 0 6,0 0-1,0 0 5,-5 8-2,5-8-2,0 0 6,0 0-8,0 0-23,0 0-43,0 0-40,12-47-45,-11 27-122,1-7-292,3-3 130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28.96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9C2090-2DED-4922-9044-F7FF9B6020ED}" emma:medium="tactile" emma:mode="ink">
          <msink:context xmlns:msink="http://schemas.microsoft.com/ink/2010/main" type="inkDrawing" rotatedBoundingBox="-4756,4489 -4368,5074 -4883,5415 -5271,4830" semanticType="enclosure" shapeName="Other">
            <msink:destinationLink direction="with" ref="{D35ACBC8-1458-4477-B63A-2FF4F4C225F5}"/>
          </msink:context>
        </emma:interpretation>
      </emma:emma>
    </inkml:annotationXML>
    <inkml:trace contextRef="#ctx0" brushRef="#br0">362 132 21,'0'0'55,"0"0"-2,0 0 4,0 0-12,0 0 1,0 0-8,0 0-4,0 0 11,0 0-7,0 0 6,0 0-9,0 0 3,0 0-7,0 0-1,0 0 1,0 0-6,0 0 3,0 0 0,-2-15-2,2 15-3,0 0 5,0 0 8,0 0-2,0 0-11,0 0 10,0 0-5,0 0 10,0 0-19,0 0 19,0 0-11,0 0 5,0 0-9,0 0-4,0 0 4,0 0-2,0 0-4,0 0 0,0 0-6,0 0 3,0 0-2,0 0-3,0 0 3,0 0 3,0 0-3,0 0-8,0 0 1,0 0 1,-6-16 3,6 16-7,-3-14 5,3 14-7,-7-8 3,7 8-1,-2-12 3,2 12-2,0 0-1,-10-12-2,10 12 3,0 0-3,-6-10 12,6 10-13,-5-8 2,5 8 0,0 0-6,0 0 4,-10-9 5,10 9-4,0 0-3,0 0 5,0 0-8,-5-8 7,5 8-4,0 0 12,0 0-9,0 0-6,0 0 11,0 0 2,0 0-11,0 0 2,0 0-4,0 0 0,-12-7 10,12 7 4,0 0-16,0 0 5,-10-4 9,10 4-1,0 0-8,0 0 6,0 0-10,0 0 3,-11-8 1,11 8-1,0 0 2,0 0-1,0 0 14,0 0-13,0 0 5,0 0-1,0 0-7,0 0 7,-13-3 3,13 3-8,0 0-1,0 0 2,0 0-2,0 0 3,-19 2 9,19-2-9,0 0-1,-16 3 0,16-3 4,-13 6-3,13-6 4,-14 6-1,14-6-2,-13 9 3,6-6-6,7-3 3,-14 6 3,14-6 0,-12 10-6,4-6 4,8-4-2,-14 8-2,14-8 7,-13 8-3,13-8-5,-8 9 3,8-9-1,-12 9 4,12-9-3,-8 10-4,8-10 9,-7 10-13,7-10 11,-8 8 5,2 0-6,6-8 2,-9 11-2,9-11 2,-8 8-2,8-8-4,-8 12 0,8-12 5,-8 11-3,8-11 11,-7 8-10,7-8-6,-7 12 6,7-12-6,-6 15 1,6-15 2,-7 7 3,7-7 2,-2 17-4,2-17 0,0 11 1,0-11 1,-1 11-6,1-11 10,-4 13-6,4-13 6,-1 14-4,1-14 0,0 13-1,0-13 7,0 15-2,0-15 4,1 17-2,-1-17-6,0 15-2,0-15 1,4 15 0,-4-15 6,1 16-6,1-6-2,-2-10-1,3 16 11,-1-7-4,-2-9-5,8 18 6,-6-9-1,-2-9 6,7 15 2,-6-6-4,4 0-3,-5-9-7,10 15 8,-3-9 1,-7-6 9,10 17 1,-7-10-7,2 2 0,-2-1 2,4 2 0,-7-10 1,11 15-1,-6-6-2,2-1 3,1 1 0,-1-5 5,-1 5-8,1-2-3,0 1-1,1-1 3,0 0-1,-1 0-1,-7-7-1,13 9 3,-6-6 6,-7-3-9,18 9 1,-13-5-4,-5-4 2,13 7-2,-6-3 1,-7-4-3,15 4 5,-15-4 6,15 5-3,-15-5-9,14 6-1,-14-6 6,17 1-2,-7-1 3,-10 0-5,25 0 3,-14 3 0,-11-3-1,25-3-5,-8 6 13,-4-6-5,-2 2-3,-11 1 2,29 0 0,-16-4-5,-13 4 0,18-7 9,-6 6-2,-12 1 10,16 0 3,-16 0 7,13-4 4,-13 4-3,10-7 6,-10 7-4,12-6-5,-12 6 0,10-7-3,-10 7-3,8-10-1,-8 10 2,10-7 4,-10 7-6,7-10-2,-7 10-3,8-9 0,-8 9-2,8-15-2,-8 15 1,8-17 1,-3 10-7,0-1 7,-5 8-6,10-13 1,-6 6-2,-4 7 5,6-19-5,-6 19 0,7-12 5,-7 12-3,3-15-2,-3 15 4,7-8-4,-7 8 0,3-11 4,-3 11 0,3-12-3,-3 12 1,0 0 2,4-20-2,-4 20 0,0 0-1,1-16 5,-1 16 7,0-14-2,0 14-3,0 0 1,-1-17 0,1 17-1,0-15-1,0 15 0,1-17-3,-1 17-1,0-15 3,0 15 0,2-18-1,-2 18-1,-2-12-2,2 12 0,-1-14 1,1 14-2,-4-13 2,4 13 1,-3-15-1,3 15-5,-6-12 2,6 12 1,-5-15-2,5 15-2,-4-13 5,4 13-2,-6-13 4,6 13 16,-9-13-4,9 13-2,-3-9 0,3 9-2,0 0-3,-8-14-3,8 14 3,-7-8-4,7 8-2,0 0-1,-6-7 4,6 7-2,0 0-3,0 0 1,-9-10 0,9 10-2,0 0 0,0 0 3,-10-9-4,10 9-2,0 0 1,0 0 2,-13-5-3,13 5 3,0 0 0,-8-5-2,8 5 1,0 0-1,0 0 1,-13-5-2,13 5-1,0 0 4,-14-9-3,14 9 0,-10-3-2,10 3 1,0 0 1,-14-6 0,14 6 3,-15-6-6,15 6 3,-14-6 1,14 6-2,0 0 2,-14-5-2,14 5 1,-14-1-1,14 1 0,0 0 1,-11-4-1,11 4-2,0 0 4,0 0-3,-19-4-1,19 4-8,0 0-28,-16 0-32,16 0-32,-20 2-38,9-2-44,-3 2-169,-2 3-382,-2-2 170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6:06.27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F7A3D78-97C3-40E7-A48D-9CB6002B1202}" emma:medium="tactile" emma:mode="ink">
          <msink:context xmlns:msink="http://schemas.microsoft.com/ink/2010/main" type="inkDrawing" rotatedBoundingBox="-4763,5187 -2656,8702 -2825,8803 -4932,5289" semanticType="callout" shapeName="Other">
            <msink:sourceLink direction="with" ref="{1DEE9545-65D5-4CC0-87BA-0A42C0F5D6B0}"/>
            <msink:sourceLink direction="with" ref="{76F6EA3C-4932-4852-ADD9-0367534339DC}"/>
          </msink:context>
        </emma:interpretation>
      </emma:emma>
    </inkml:annotationXML>
    <inkml:trace contextRef="#ctx0" brushRef="#br0">0-1 24,'0'0'71,"0"0"-8,0 0-6,0 0-5,0 0-21,0 0 15,0 0-8,0 0 2,0 0-6,0 0-4,0 0 4,0 0-3,0 0-5,0 0-3,5-6-1,-5 6 3,0 0-5,0 0-5,0 0 4,0 0 0,8 19 2,-6-7 1,3 3 2,-4 1 1,1-1 3,3 11-2,-3-1-3,3 5 0,-2 9 3,0-7-5,1 10-5,4-3-2,-1-1-6,1 4 9,0-3-7,4-4-1,3 3-2,-2-6 8,-3-4-6,3 3-5,0-2 0,2-4 2,2 4-4,-1-5 4,2 4-9,-1-1 11,-1-1 5,-1 1 4,0-2 2,0 4 1,0-2-11,0-2 8,0 2-7,0-1 4,5 4-3,3 3-3,-3 5 3,-2-4-4,3 3 4,4-2-1,-2-1-4,0 3 5,2-3-9,-3-9-6,4 10 12,-1 0 5,-3-12-8,1 1 2,5 10-2,-7-11 0,-4 1 1,1 5 0,-1-4-4,2-2 6,-4 1-3,0 3 8,-6-1-11,4 1 9,-2-2 5,-2-1-4,2-2 2,-1 5 2,2 0-10,-2-3 10,3 2-6,0-2 2,-1-2-7,1 4 6,5-1 1,-3-2-4,2 1 1,2 0 0,-2 3 2,1-6 1,7 3-3,-4-5-4,-2 7 5,2-1 4,-1-2-5,-3 0 0,2-3-11,-2 4 14,3-4-6,-5 2-2,0 0-2,-1-2 0,1 4 4,0-1 0,0-2 1,-3 3-10,-1-8 10,4 8-12,-5 2 8,2-5 2,3 5 6,0-4-5,-1 2 4,1-3-2,-1 1-4,0 0 4,-2 2-5,1-9-8,2 7 5,0 0 10,0 2-9,0-2 1,-2 0-3,-1-4 12,-4 1-11,3 3 3,1-6-1,-4 2 3,1-3-2,-1 3-6,3 0 4,-1 3 3,-1-3-4,2-2 4,-2 4-1,-1-2 0,5 6-3,-3 0 0,2 2 2,-4-8 2,5 3-5,-5-2-3,1 0 6,-1 1-2,0-5-1,2 5 2,-2-5 1,1 0 0,-3 1-2,2-1 2,1-2-3,-1-3 3,-3-1-1,-2 2-1,4 1 1,-2-4 1,-2 4 2,2-3 0,0 1-7,0 1 1,0-2 7,-3 1-1,3 1-8,-2-1 6,2 0-1,-5-10 13,8 19-16,-3-11 4,-5-8-2,8 17-3,-6-7 6,3-3-4,-5-7-1,7 13 3,-7-13-2,3 12 1,-3-12 2,5 8 2,-5-8-6,7 11-2,-7-11 8,0 0-4,1 8 0,-1-8 5,0 0-5,0 0-2,7 8 6,-7-8 0,0 0-3,0 0-4,0 0 1,0 0 4,0 0 2,0 14-3,0-14-2,0 0-1,0 0 2,0 0 5,0 0 0,0 0 4,0 0 0,0 0 6,0 0-2,0 0-1,0 0 6,0 0-3,0 0 7,0 0-9,0 0-2,0 0 5,0 0-7,0 0-2,0 0 3,0 0 0,0 0-5,0 0-23,0 0-39,0 0-95,13-41-146,-8 13-323,0-11 144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6:07.37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5ACBC8-1458-4477-B63A-2FF4F4C225F5}" emma:medium="tactile" emma:mode="ink">
          <msink:context xmlns:msink="http://schemas.microsoft.com/ink/2010/main" type="inkDrawing" rotatedBoundingBox="-4472,5059 -752,8737 -883,8871 -4604,5192" semanticType="callout" shapeName="Other">
            <msink:sourceLink direction="with" ref="{EE65612C-D8FC-479F-B605-1E828BDBEC84}"/>
            <msink:sourceLink direction="with" ref="{FE9C2090-2DED-4922-9044-F7FF9B6020ED}"/>
          </msink:context>
        </emma:interpretation>
      </emma:emma>
    </inkml:annotationXML>
    <inkml:trace contextRef="#ctx0" brushRef="#br0">0 0 47,'0'0'90,"0"0"-5,0 0 1,0 0-9,0 0-6,0 0-14,0 0 1,0 0-2,0 0-19,0 0 8,0 0-8,0 0-6,0 0-8,0 0 5,25 22 8,-25-22-16,13 17 6,-3-5 1,3 1-5,1 3-1,7 3-2,-3 1 6,9 0-4,-2-2 4,9 11-3,1-2-2,0-1 2,1 4-4,1-2 6,-1 0-4,0 1-3,2 3 0,-1-1-9,-2-1-2,-4 2 4,4 0 0,-4-2-16,2 4 20,-3-7-3,-2 4-5,2 0-2,-7-8 3,7 9 1,0-5-4,4 3 3,-1-5 2,1 5 1,-3-2-4,0-2-2,4 2-3,-2 1 7,2-5-5,-9-3-1,11 5-1,-6 2 1,4 1-5,-2 0 17,-6-7-15,9 5-1,-6 1 7,1-1-3,4 0-3,-4 3 3,-1-2-9,2-1 7,2 0-7,-5-7 10,2 7 1,5 0 0,1 0-5,-6-3-8,6-2 15,-3 5-6,-9-7 2,3 3-2,-5-3-3,12 9 5,-12-5-1,1-1 3,0 1-2,-5-2-6,2 2 6,-1 0-3,-4-3-2,4 4 3,-3-6 3,-1 1-6,-1 3 14,-1-7-17,0 4 5,3 1 0,1 0 8,-1 0-5,3-1 0,3 4-1,-2-1-1,4 0 4,5 9 0,3-2-3,-3-2-2,3-1 1,-3 4 2,-6-8-8,8 7 10,-7 2-1,-4-7 0,1-3-1,-1 1 0,-4 1-7,3-2 6,-1 1 1,-2 1 2,-1-3-2,-1 0-1,-3-6 4,1 1-2,-1-4-3,1 7-4,4 0 7,-4-4 0,-2 5-2,4 0-5,-3 2 4,1-6-3,2 8-6,0-5 16,-2 4-8,2-2 2,2 1 3,1 2-2,-7-1-8,9-2 2,-2 3 4,4-3 1,-2 0 7,1 0 4,1-2-12,-1 0 8,1 0-5,-2-1-3,-4-4-1,1 1 8,-1-2-4,1 1 2,-1-1 3,1 1-4,-4-2-7,-1-4 8,1 3 1,2 0-5,-7 1 4,5-4 0,-4 0-5,2 4 8,1-3-3,-1 3-7,3-2 4,-3 4-2,2-5 4,1 2-8,1 1 2,-2 0 8,3-2-5,-2 3-3,0-1 3,1 2 0,-3-2 0,1 1-3,2-2 2,-3 1 1,-2-1 0,-1-1-3,-4-1 10,4 2-5,-3-4-3,1 2-3,0 2 3,1 2 3,-3-2 6,0 1-11,1 0-7,1 3 8,1 0 1,-1-2-2,1 1-1,2-1 3,-2 2 5,1-3 2,1 3 3,-5-1-4,1-1-2,1-1-3,4 0 2,-1-1 6,-1-4-15,0-3-81,8-4-157,-17 0-264,35-6 117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6:09.67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1AB9E2-F7EB-45D4-AA57-801B71911BC0}" emma:medium="tactile" emma:mode="ink">
          <msink:context xmlns:msink="http://schemas.microsoft.com/ink/2010/main" type="writingRegion" rotatedBoundingBox="-2632,4879 -418,5324 -650,6480 -2865,6036"/>
        </emma:interpretation>
      </emma:emma>
    </inkml:annotationXML>
    <inkml:traceGroup>
      <inkml:annotationXML>
        <emma:emma xmlns:emma="http://www.w3.org/2003/04/emma" version="1.0">
          <emma:interpretation id="{F0A1167D-C6A8-4CE6-ABF3-74C07D784E2F}" emma:medium="tactile" emma:mode="ink">
            <msink:context xmlns:msink="http://schemas.microsoft.com/ink/2010/main" type="paragraph" rotatedBoundingBox="-2632,4879 -418,5324 -650,6480 -2865,60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262142-5D5C-471A-8E97-0DA7B2BE753D}" emma:medium="tactile" emma:mode="ink">
              <msink:context xmlns:msink="http://schemas.microsoft.com/ink/2010/main" type="line" rotatedBoundingBox="-2632,4879 -418,5324 -650,6480 -2865,6036"/>
            </emma:interpretation>
          </emma:emma>
        </inkml:annotationXML>
        <inkml:traceGroup>
          <inkml:annotationXML>
            <emma:emma xmlns:emma="http://www.w3.org/2003/04/emma" version="1.0">
              <emma:interpretation id="{C9CB79D2-956B-4634-AB38-EF9EAB0BCD41}" emma:medium="tactile" emma:mode="ink">
                <msink:context xmlns:msink="http://schemas.microsoft.com/ink/2010/main" type="inkWord" rotatedBoundingBox="-2479,4729 -975,5693 -1428,6401 -2933,5438">
                  <msink:destinationLink direction="with" ref="{99CC7BAE-6C9B-4940-AA6B-2A003DE02DC7}"/>
                </msink:context>
              </emma:interpretation>
              <emma:one-of disjunction-type="recognition" id="oneOf0">
                <emma:interpretation id="interp0" emma:lang="en-US" emma:confidence="0.5">
                  <emma:literal>Ka,</emma:literal>
                </emma:interpretation>
                <emma:interpretation id="interp1" emma:lang="en-US" emma:confidence="0">
                  <emma:literal>ka,</emma:literal>
                </emma:interpretation>
                <emma:interpretation id="interp2" emma:lang="en-US" emma:confidence="0">
                  <emma:literal>Kay</emma:literal>
                </emma:interpretation>
                <emma:interpretation id="interp3" emma:lang="en-US" emma:confidence="0">
                  <emma:literal>Kat,</emma:literal>
                </emma:interpretation>
                <emma:interpretation id="interp4" emma:lang="en-US" emma:confidence="0">
                  <emma:literal>Kay,</emma:literal>
                </emma:interpretation>
              </emma:one-of>
            </emma:emma>
          </inkml:annotationXML>
          <inkml:trace contextRef="#ctx0" brushRef="#br0">19 140 47,'0'0'78,"-4"-9"-1,4 9 10,0 0 15,-5-12 4,5 12 5,0 0-4,0 0 0,-1-18 2,1 18-7,0-13-8,0 13-3,0 0-5,-4-15-5,4 15 3,0 0-13,4-17-5,-4 17-4,0 0-8,0-15-3,0 15 0,0 0-6,0 0 1,0 0-11,-4-14 3,4 14-6,0 0 1,0 0-1,0 0-7,-3-12 1,3 12 0,0 0-3,0 0 1,0 0-3,0 0-1,0 0-4,0 0 1,0 0-5,0 0 4,0 0-5,0 0 1,-2-15-4,2 15 2,0 0-6,0 0-3,0 0 1,0 0 0,0 0-1,0 0-7,0 0 1,0 0-1,0 0-1,0 0 3,0 0-4,15 47 2,-10-29 1,7 8 4,-4-1-1,4 2 0,-7 4-4,6 8 2,-1-9 2,-2 1 4,4 8-2,-9-9-5,7 1 7,-3 1-1,-2-5-5,0 0-5,0 0 8,0-3-3,-2-8-1,-1 2 6,4-3-1,-2 3-3,2-4 3,-1 1 2,-1-3-4,-1 0 1,5-1 8,-1 3-6,-1-4-1,3 1 0,-1 4-3,2-3-21,0 3-58,-5-7-30,1 4-35,1 0-37,-2-4-104,-2 0-312,-3-8 138</inkml:trace>
          <inkml:trace contextRef="#ctx0" brushRef="#br0" timeOffset="606.6517">601 0 174,'-3'-12'189,"3"12"-12,0 0-19,0 0-13,0 0-12,0 0-14,0 0-19,0 0-3,0 0-12,0 0-7,0 0-11,-9-5-7,9 5-5,0 0-9,-28 22-5,12-8-3,-9 5-3,0 4-2,2-4-7,-4 2 0,-6 5-6,0 1-2,10-10-2,0 6 2,3-4-3,-1-2-8,2 3 5,1-8-6,7 0 4,-3 0-2,3 0-1,1-8-2,3 5-1,1-3 3,6-6 0,-12 11-2,12-11 0,-7 4-2,7-4 4,0 0-3,-11 8-2,11-8 0,0 0 0,0 0 1,-7 7-1,7-7-2,0 0 2,0 0-3,0 0 4,0 0-4,0 0 1,0 0-2,-8 8 6,8-8-3,0 0-4,0 0 4,0 0 3,0 0-2,0 0-4,0 0 4,0 0-7,0 0 4,0 0 2,0 0-1,0 0 2,0 0-2,0 0 3,0 0 1,0 0-1,0 0-1,0 0-1,0 0 3,22 8-2,-11-4 2,-11-4 0,20 4 4,-2 0-6,-3 3 7,2-3-4,2 2-4,0 0 2,2-2 1,-1 4 1,2 0-2,-1-4 0,-3 3-1,2 1 0,-2-4 2,4 7-7,-2-5 3,-1 3 3,0-1-3,1-3 0,1 2-3,-4-3-33,-1 2-57,-3-4-35,2 2-33,2-3-130,-4 1-314,2-2 140</inkml:trace>
          <inkml:trace contextRef="#ctx0" brushRef="#br0" timeOffset="1445.1702">1011 584 118,'0'0'213,"0"0"-18,0 0-23,0 0-15,0 0-21,0 0-10,0 0-12,0 0-14,0 0-14,0 0-10,0 0-11,0 0-4,0 0-9,0 0-6,0 0-6,5 38-1,-3-19-5,0 1-3,3 7-2,-2-8-5,2-1-1,0 3-2,-4-6-8,6 6 3,-4-6 1,2 4-5,2-7 0,-5 2 1,4-4-1,-6 0-5,0-10 7,4 15-8,1-6-3,-5-9 5,1 12-1,-1-12 3,5 8 1,-5-8-4,0 0 3,0 0 1,0 0 0,2 11 5,-2-11 14,0 0 13,0 0 12,0 0-9,0 0-7,0 0-4,-10-42 0,5 27-5,2 2-4,-7-6-1,6 4-2,-4-2-2,1 2-5,-1-7 4,-3 9-4,2-3-1,1 1-4,0 1 3,3 2-4,-2 0 0,1 3 1,2-3 1,4 12-6,-11-15 2,7 8 4,4 7-2,-8-12 1,8 12 2,0 0 0,-5-12-1,5 12-2,0 0 0,0 0 2,-8-10-5,8 10-2,0 0-2,0 0-3,0 0 0,0 0-3,0 0-1,0 0-3,0 0-1,0 0 0,0 0 4,0 0-4,0 0 2,0 0 2,10 46-2,-4-30 1,-1 0 6,2 2-3,0 2-2,-2-1-1,5 4 0,-2-3 4,2 2-4,-4 3-2,4-2-29,0-4-46,-2 1-66,2-5-52,-1 4-182,-3 0-415,1-4 184</inkml:trace>
          <inkml:trace contextRef="#ctx0" brushRef="#br0" timeOffset="1720.0107">1554 871 132,'0'0'250,"0"0"-23,0 0-26,0 0-21,0 0-20,0 0-18,0 0-15,0 0-14,0 0-11,0 0-11,0 0-12,-12 30-7,12-30-5,-11 20-6,-1-6-4,4 3-6,-4 1-7,2-1-1,-4 3-10,-1 1-2,-5 3-3,2-1-3,-4 1 1,-1 7-5,-5 0 0,8-8-4,2 1-2,-4-6-7,4 5-31,7-7-30,-3-1-32,4 0-30,4-6-41,-1 0-38,7-9-106,0 0-325,0 0 144</inkml:trace>
        </inkml:traceGroup>
        <inkml:traceGroup>
          <inkml:annotationXML>
            <emma:emma xmlns:emma="http://www.w3.org/2003/04/emma" version="1.0">
              <emma:interpretation id="{5011FEEC-0084-42DB-89FD-34211BF3E21A}" emma:medium="tactile" emma:mode="ink">
                <msink:context xmlns:msink="http://schemas.microsoft.com/ink/2010/main" type="inkWord" rotatedBoundingBox="-760,5225 -357,5946 -644,6106 -1046,5385">
                  <msink:destinationLink direction="with" ref="{99CC7BAE-6C9B-4940-AA6B-2A003DE02DC7}"/>
                </msink:context>
              </emma:interpretation>
              <emma:one-of disjunction-type="recognition" id="oneOf1">
                <emma:interpretation id="interp5" emma:lang="en-US" emma:confidence="0.5">
                  <emma:literal>4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N</emma:literal>
                </emma:interpretation>
                <emma:interpretation id="interp8" emma:lang="en-US" emma:confidence="0">
                  <emma:literal>u</emma:literal>
                </emma:interpretation>
                <emma:interpretation id="interp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2401.0228">1711 320 33,'0'0'183,"0"0"-13,0 0-16,12-3-15,-12 3-13,0 0-16,0 0-10,0 0-12,0 0-9,0 0-9,0 0-8,0 0-11,0 0-5,11 15 0,-11-15-5,-1 20-7,1-4-1,-4-1-3,1 3-4,1 2 1,-3-1-4,4-3-4,1 4 1,1-4-5,4 6 2,-3-5 0,3 3-3,-2-2-1,2 0 3,2-2-2,-4 1 0,7 1-3,2-6 1,-1 0-3,1 0 1,4-3-4,1-2 4,1-2-3,7-4 6,-3-1-10,4-4 0,-4 1-4,4-6 1,-5 6-2,-4-1 3,-2-7 2,1 3 3,-4 3-3,-5-5 4,1 3 5,-5-2-3,-3 9 2,4-24 2,-3 13-6,-1 11 7,-1-27 1,-4 12-3,-2 0 3,-1 5 0,1-8-6,0 3 7,-2-1 11,2 0-4,2 0 4,-2 1 2,2 8-1,0-5 4,-1 0 9,6 12 4,-7-17 2,4 11-4,3 6-2,-5-12-5,5 12 0,-7-11-7,7 11-3,0 0-5,0 0-2,0 0-2,0 0-3,-3-12-5,3 12-4,0 0-5,0 0-2,0 0-2,0 0-3,0 0 4,8 50 0,-6-26 3,0 6 3,3-2-6,3 8 0,-3 5 3,1-1-3,-1 2 0,5 4 1,-6-4 3,2 2-3,2 2 2,4-3-19,-2 3-66,3 0-88,-3-6-222,-5 4-427,2-15 189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6:12.84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CC7BAE-6C9B-4940-AA6B-2A003DE02DC7}" emma:medium="tactile" emma:mode="ink">
          <msink:context xmlns:msink="http://schemas.microsoft.com/ink/2010/main" type="inkDrawing" rotatedBoundingBox="-1519,6669 599,5628 627,5684 -1492,6725" semanticType="callout" shapeName="Other">
            <msink:sourceLink direction="with" ref="{C9CB79D2-956B-4634-AB38-EF9EAB0BCD41}"/>
            <msink:sourceLink direction="with" ref="{5011FEEC-0084-42DB-89FD-34211BF3E21A}"/>
          </msink:context>
        </emma:interpretation>
      </emma:emma>
    </inkml:annotationXML>
    <inkml:trace contextRef="#ctx0" brushRef="#br0">0 1084 8,'0'0'260,"0"0"-16,0 0-20,0 0-18,59-47-14,-19 16-12,30-20-11,11 1-7,48-19-13,8-5-6,10 1-14,15-3-25,11 4-27,-1-6-38,11 5-45,16-19-121,-16 2-233,8-9-388,-19-10 173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8:01:26.0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0F9360-2EBA-4F1C-B91C-66DE99A7CF83}" emma:medium="tactile" emma:mode="ink">
          <msink:context xmlns:msink="http://schemas.microsoft.com/ink/2010/main" type="inkDrawing" rotatedBoundingBox="5466,6741 6751,5728 7056,6115 5771,7128" semanticType="callout" shapeName="Other"/>
        </emma:interpretation>
      </emma:emma>
    </inkml:annotationXML>
    <inkml:trace contextRef="#ctx0" brushRef="#br0">-3 653 10,'-11'-4'121,"11"4"-6,0 0-1,0 0-9,0 0 0,0 0-8,0 0-10,0 0-2,0 0-9,0 0-12,0 0 4,0 0-4,0 0-11,0 0 2,0 0 5,0 0-7,0 0 0,0 0-8,0 0 3,0 0-12,0 0 0,0 0-4,0 0-4,8 28 0,-8-28 0,13 26-2,-8-10-2,2 2 1,3 10-9,-2-4 2,-1 3 1,-2 0-6,-1 2 2,11 7-3,-8-5-1,-2-7 7,3 2-6,-1 2 6,-2-8-1,0-1-2,1-5-1,1 1-5,-5-3 2,1-3 2,4 2-3,-7-11-2,5 10 3,-5-10 0,5 12 6,-5-12 11,8 6 17,-8-6 7,0 0-2,30-20-4,-2-12-3,10-6-6,16-23-2,1-5-3,11-5-5,-6-4 0,4 1-3,-6 0-7,3 8-1,2 4 1,-21 19-3,1 1 1,0 6-3,-4-2-3,4 3 0,-5 3 0,-1-2-1,-1 4-6,-3 6 2,-6 1 2,-2 4 0,-4 3 0,-4 1 0,-2 3-3,-1-2-3,0 5 1,-3 1 1,-1 0 4,-2-1-6,1 0 2,-1 4-2,-8 5 2,13-10 0,-6 5 1,-7 5-6,10-5 2,-10 5 5,6-8-5,-6 8 0,0 0 3,9-7 0,-9 7-1,0 0 1,0 0-3,0 0-2,0 0 3,0 0 2,11-10-1,-11 10 1,0 0-1,0 0-2,0 0 1,0 0 1,0 0-1,0 0-1,0 0 3,0 0-4,0 0-1,0 0 2,0 0 2,0 0-2,0 0 3,0 0-3,0 0 2,0 0-2,0 0 0,0 0 1,0 0 0,0 0-3,0 0 5,0 0-3,0 0-2,0 0-3,0 0 10,0 0-2,12 0-2,-12 0 0,0 0-1,0 0 2,0 0 2,0 0-5,0 0 1,0 0 1,0 0-1,0 0-1,0 0 0,0 0 4,0 0-2,0 0-3,0 0 4,0 0 0,0 0 0,0 0 2,0 0-1,0 0-1,0 0-1,0 0 0,0 0 0,0 0 0,0 0-1,0 0 0,0 0 1,0 0-1,0 0-1,0 0 5,0 0-5,0 0 1,0 0-1,0 0-1,0 0 3,0 0 0,0 0 1,0 0-2,0 0 1,0 0 1,0 0-1,0 0 1,0 0-1,0 0-1,0 0 1,0 0 0,0 0 1,0 0 1,0 0-4,0 0 4,0 0-4,0 0 1,0 0 4,0 0-6,0 0 3,0 0-1,0 0 0,0 0 2,0 0-2,0 0 1,0 0 0,0 0 2,0 0 0,0 0 0,0 0-6,0 0-29,0 0-43,0 0-46,0 0-54,0 0-197,0 0-404,0 0 179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8:01:28.6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541B01-E15C-41F1-B317-D9EB2685820C}" emma:medium="tactile" emma:mode="ink">
          <msink:context xmlns:msink="http://schemas.microsoft.com/ink/2010/main" type="inkDrawing" rotatedBoundingBox="20006,6329 20951,5417 21250,5727 20305,6639" semanticType="callout" shapeName="Other">
            <msink:sourceLink direction="with" ref="{8A238BF6-06EF-4B3F-8563-49771DFCAA6E}"/>
            <msink:sourceLink direction="with" ref="{83F24353-B8EB-43DC-8157-70408EBFF2B6}"/>
          </msink:context>
        </emma:interpretation>
      </emma:emma>
    </inkml:annotationXML>
    <inkml:trace contextRef="#ctx0" brushRef="#br0">0 625 10,'0'0'151,"0"0"-19,7-9-12,-7 9-7,0 0-6,5-11-7,-5 11-7,0 0-7,0 0-10,0 0-3,0 0 2,0 0-10,8-9-10,-8 9 4,0 0-6,0 0-4,0 0-7,0 0 2,0 0-10,0 0-4,0 0-1,0 0-1,0 0-9,0 0 4,0 0-7,0 0-6,0 0 1,0 0 0,0 0-3,0 0 1,28 20 4,-20-9-4,1 2-2,-1 5 9,0-2-4,7 6 0,-5 3 0,0-4 1,2 6-7,-7-3 1,1 0 2,2-5-2,-1 2-5,0-4 6,-1 1-2,1-1-4,0-1 0,-4-7 6,2 3-4,-4-3 2,-1-9-1,7 13-2,-4-5 4,-3-8-3,4 12-6,-4-12 4,0 0-1,0 0 4,5 11-2,-5-11-2,0 0-1,0 0 0,0 0 11,3 10-6,-3-10-2,0 0 2,0 0 6,0 0 15,0 0 10,0 0 7,0 0 2,0 0 0,0 0-4,0 0-3,16-22-3,-9 7-4,5 3-2,-2-3-5,5-8-1,-7 8-4,5-1-1,2-8-3,1 2-2,4 2-1,-6-4 2,4-2-5,2 5 0,-6-1 1,-2 3-2,0 6-1,3-2 0,-7-3-6,5 5 7,-5-1-4,6-2 6,-3-1-2,1 2-1,-1 0 1,1-1-4,6-6-1,0 2 4,-4-3-2,0 0-1,5 3-2,-8 5 1,4-8 0,-2 8-3,2 2 2,-2-2 1,-3-1-1,4 0 1,5-3-2,-7 4-1,3 1 3,-2-1-1,0 1-1,1 3 0,-4 0 0,-4 3 0,2 0-3,-8 8 2,14-14 0,-6 9 1,-8 5 0,7-8-1,-1 0 1,-6 8-2,10-12 4,-3 6-3,-1-4 2,4 0 1,2-2 0,-4 4-3,0 0 2,4-4-2,0 0-2,-6 5 2,2-1-3,2-1 1,-1 0 4,-1 1-4,2 3-1,-2-3 1,0 1 1,-8 7 0,12-12-1,-2 8 0,-10 4 1,7-4 3,-7 4-3,6-9-2,-6 9 2,0 0 1,12-6-3,-12 6 1,0 0 2,0 0 6,0 0-7,0 0-2,0 0-4,0 0 8,0 0-2,8-4-1,-8 4-5,0 0-4,0 0-16,0 0-37,0 0-52,0 0-50,0 0-201,0 0-397,0 0 176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8:01:37.1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50910D-3194-4F8A-BA2B-70748085615B}" emma:medium="tactile" emma:mode="ink">
          <msink:context xmlns:msink="http://schemas.microsoft.com/ink/2010/main" type="inkDrawing" rotatedBoundingBox="10865,4023 13495,5676 13174,6187 10543,4534" semanticType="callout" shapeName="Other">
            <msink:sourceLink direction="with" ref="{C2B48063-3F83-498E-A1D5-725573BD67E1}"/>
          </msink:context>
        </emma:interpretation>
      </emma:emma>
    </inkml:annotationXML>
    <inkml:trace contextRef="#ctx0" brushRef="#br0">0 0 37,'0'0'33,"0"0"0,0 0-4,0 0-1,0 0-4,0 0-2,0 0-1,0 0 1,0 0-7,0 0-4,0 0 0,0 0 1,0 0-4,0 0-7,0 0 19,0 0 1,0 0 2,0 0 2,0 0 3,0 0 6,0 0-11,0 0 3,0 0 7,0 0 5,0 0-6,0 0 1,0 0-3,0 0 10,0 0-12,0 0-3,22 6 11,-22-6-3,10 5-5,-10-5 0,0 0-3,13 1 5,-13-1-25,0 0 12,0 0-5,10 4 0,-10-4 3,0 0-3,0 0 2,0 0-13,13 0 3,-13 0 5,0 0-3,15 0-4,-15 0 1,0 0-8,17 4 9,-17-4-3,11 1 5,-11-1-1,0 0 2,0 0-10,18 0 11,-18 0-4,0 0 8,0 0-6,0 0 6,19-1-4,-19 1 2,0 0 3,0 0-2,0 0-3,0 0 3,0 0-2,15 0-1,-15 0 6,0 0-8,0 0 0,0 0 0,0 0-1,0 0-6,0 0 0,0 0 2,0 0 0,0 0-1,0 0 6,14 0-12,-14 0 6,0 0 5,12 1-10,-12-1 12,18 0 1,-18 0 0,22 0-3,-12 0 6,-10 0-2,23 0-1,-5 2 7,-18-2-15,23-2-9,-10 2 23,-13 0-10,22 0 1,-22 0 5,16 2-11,-16-2 4,17-2 7,-17 2-5,15 0 4,-15 0-7,0 0-1,15 2-10,-15-2 12,0 0-5,15 0 5,-15 0-7,0 0 6,15 1-3,-15-1-2,0 0 0,18 3 6,-18-3-3,11 0 4,-11 0-10,14 1 9,-14-1-2,16 5 2,-6-3-5,-10-2-1,17 4 3,-17-4 0,18 1-8,-8 2 11,-10-3 2,18 4-8,-10-3 1,-8-1 6,20 3-6,-10-2 2,0 2 1,-10-3-5,18 8 9,-11-8-4,-7 0 1,16 3 3,-16-3 5,15 3-12,-15-3 7,12 5-3,-12-5-3,13 4 2,-13-4 0,12 3 4,-12-3 0,18 1 4,-18-1-1,18 5 1,-18-5-2,20 3 5,-10-2 1,1 1-3,-11-2 1,19 1-6,-8 2-4,2-1-2,-3 0 5,-10-2-1,22 3 1,-12-2-1,1 2-2,-11-3 3,17 3-1,-6 0 0,-11-3-3,15 6-2,-15-6 6,12 6-1,-2-4-1,-10-2-6,15 5 8,-7-3-3,-8-2-1,15 5-1,-7-4-1,-8-1 8,15 4-6,-15-4 3,13 3-13,-13-3 9,15 8 2,-15-8 0,13 6 13,-13-6-10,12 6-6,0-3 6,-12-3 0,16 4 0,-8 1 2,-8-5-7,20 6 2,-11-2-2,0 1-5,3-2 12,-4 1-7,2 0 5,-10-4-6,25 4 6,-10 2-1,1-3-3,-1 0-3,-1 1 6,-4 1-7,3-3 8,0 2-6,-13-4 7,22 4-4,-13-1 3,0 2-13,-9-5 0,13 3 14,-13-3-3,15 3 0,-15-3 5,10 5-4,-10-5-7,0 0 16,15 1-15,-15-1 9,0 0-4,0 0-7,13 3 1,-13-3 1,0 0 2,8 4 1,-8-4 0,12 5-3,-12-5-1,13 6 3,-13-6 4,15 6-2,-7-3-7,0 0 7,2 1 8,-10-4-9,19 11 3,-11-7-19,0 1 20,0 1-2,-8-6-1,17 10-1,-7-7-2,-2 4 9,-1 0-11,-7-7 8,18 9 0,-11-2 7,1-3-10,0 0-3,-8-4 2,18 12 12,-8-6-15,-2 3 6,2-5-8,0 1-4,0 2 6,2 0 1,-2-2 6,1 2-3,-2-3-5,1 4 2,1-3 3,-1 1 0,-2-1 5,-8-5-4,17 9-1,-9-4 0,-8-5-5,15 10 7,-8-7 6,1 1-11,-8-4-2,10 8-1,-2-2 5,-8-6 1,12 9-1,-6-5-2,1 4 4,-7-8 0,10 11-4,-3-8 0,-7-3 6,13 10-4,-13-10-5,10 6 1,-10-6 2,10 11 9,0-6-5,-4 2-7,2-2 4,-8-5 0,12 11 1,-5-7 1,-7-4-3,11 10 0,-4-6 6,-2 4-4,-5-8-4,11 13-1,-4-10 8,-7-3-6,13 12 6,-9-3-9,-4-9 3,13 10 3,-10-2 1,7-2 0,-5 4 4,7 1-6,-6-3 2,2-1-5,1 4 7,-1-6 0,0 2-2,2 2-1,-5-2 3,5 1-22,-2-1 19,1 2 4,-9-9-2,13 12-2,-7-5 0,3 0 5,-9-7-1,11 13 1,-1-7 2,-5-3 2,-5-3-9,13 12 0,-6-6 12,-7-6-12,8 7 1,-8-7 1,12 9 7,-12-9-5,7 11-3,-7-11-2,8 7 3,-2 0-3,-6-7-3,10 5 6,-3 3-7,-7-8 10,8 11 0,-1-4-4,-7-7-2,13 13-2,-5-5 7,-1-2-9,0 0 7,1 3-3,-2-1-3,-2 1 7,2-1 0,3 2-5,-3-3 1,3 2 5,-3-1 6,1-3-11,-1 6-2,1-7-2,0 5 10,-7-9-6,10 13 1,-4-8 5,-6-5-5,8 11 4,-1-3-4,-7-8-1,7 8 6,-7-8-7,8 12 7,-3-5-3,-5-7-1,8 12-8,-8-12 7,4 7 5,-4-7-2,8 10-3,-5 0 7,-3-10-6,7 10 0,-7-10-3,6 10 1,-2 0 0,-4-10 10,5 13-9,-2-5-1,-3-8 8,8 11-7,-3 0-1,-5-11-1,7 13 3,-4-5 7,2-1-8,-5-7 1,8 12 5,-6-4-11,-2-8 4,7 15 0,-7-15-2,6 11-1,-6-11 2,5 12 5,-5-12-8,2 13 4,-2-13 2,6 10-2,-6-10 1,5 12-1,-5-12 2,5 11-1,-5-11-6,5 8 10,-5-8 0,0 0-4,5 10 1,-5-10-9,4 9 16,-4-9-8,0 0 1,5 9-1,-5-9 8,0 0-5,1 11-4,-1-11 0,0 0-3,2 15 5,-2-15-3,5 8-1,-5-8 1,0 0 2,2 16 0,-2-16 0,4 8-4,-4-8 1,0 0 2,2 12 1,-2-12-16,0 0 21,0 0 0,0 0-5,0 14-11,0-14 15,0 0-8,0 0 4,0 0-6,0 0 6,5 9-1,-5-9-1,0 0 4,0 0 2,0 0-2,0 0-6,0 0 3,0 0 0,0 0 1,-3 16 3,3-16-5,0 0 2,0 0 2,0 0-2,-4 14-5,4-14 8,0 0-6,2 15-2,-2-15 2,0 0 4,0 0 1,-5 12-4,5-12 5,0 0-3,0 0-4,0 0 7,0 0-3,0 15-5,0-15 7,0 0-8,0 0 5,0 0 1,0 0 5,0 0-3,-3 9-6,3-9 7,0 0 1,0 0-4,0 0-3,0 0 3,0 14-3,0-14 7,0 0-5,0 0 0,0 0-1,2 14 4,-2-14-4,0 0 3,0 0 4,0 14-5,0-14 0,0 0 0,0 12 1,0-12-3,4 9 12,-4-9-13,0 0 5,2 12-2,-2-12-1,0 0 2,2 12-4,-2-12 2,0 0 3,0 12 0,0-12-5,0 0 1,5 12 0,-5-12 0,0 0 0,0 0 4,0 12-8,0-12 8,0 0 2,0 0-6,0 0 10,0 0-9,0 0 2,5 11 2,-5-11-2,0 0 0,0 0-6,0 0 7,0 0 7,0 0-6,0 0-2,0 0 2,0 0 2,0 0-2,0 0 2,0 0 0,0 0-4,0 0 0,0 0 3,0 0-8,3 9 6,-3-9 1,0 0-10,0 0-36,0 0-29,0 0-68,0 0-92,0 0-249,0 0 111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8:01:46.1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AC0109-F1FE-45C5-B733-BF9251604CEF}" emma:medium="tactile" emma:mode="ink">
          <msink:context xmlns:msink="http://schemas.microsoft.com/ink/2010/main" type="inkDrawing" rotatedBoundingBox="5166,7059 6927,6024 7236,6550 5475,7585" semanticType="callout" shapeName="Other"/>
        </emma:interpretation>
      </emma:emma>
    </inkml:annotationXML>
    <inkml:trace contextRef="#ctx0" brushRef="#br0">3 685 40,'0'0'41,"0"0"-3,0 0-8,0 0 1,0 0-1,0 0-5,0 0-3,0 0 4,0 0-5,0 0-3,0 0 1,0 0 3,0 0 2,0 0-6,0 0 0,-8-8-1,8 8 4,0 0-14,0 0 5,0 0 3,0 0 2,0 0-2,0 0-5,0 0 6,0 0-9,0 0 4,0 0-3,0 0-1,0 0-4,0 0 1,0 0 7,0 0-5,0 0-5,0 0-1,-2-12 5,2 12-2,0 0 2,0 0-2,0 0-2,0 0 1,0 0 2,0 0 11,0 0-3,0 0-6,0 0 8,0 0-3,0 0 0,0 0 0,0 0-14,0 0 15,0 0-5,0 0 3,0 0-7,0 0-6,0 0 9,0 0 6,0 0-7,0 0 2,0 0 2,0 0-6,0 0 2,0 0 0,0 0-6,0 0 1,0 0-3,0 0-1,0 0 5,10-18-10,-10 18 7,0 0 5,0 0-1,0 0 0,0 0-5,0 0 4,0 0 1,0 0 0,0 0-2,0 0-2,0 0 3,0 0 11,0 0-9,0 0-6,0 0 2,0 0-1,0 0 1,0 0 0,0 0 3,0 0 1,0 0 1,0 0-10,14 27 7,-14-27-3,6 18 14,-2-10-14,-1 4 6,0-4 0,2 3-5,2 4 10,-4-2-1,0 4-3,6 0 4,1-1-2,-7 2 3,2 0 1,0 0-3,-2-2 12,2 3-8,-2-3 18,2 2-17,0-3-4,0 0 0,-1-2 8,2 3-15,-4-5 14,3-3-8,-2 3 7,-3-11-11,5 16 10,-2-8-3,-3-8 5,5 13-3,0-6 1,-5-7-6,4 14 1,-4-14-7,5 13 9,-5-13-5,6 12 0,-6-12-3,2 14 2,0-5-7,-2-9 7,6 12 0,-6-12-4,2 15 4,-2-15 1,3 15-3,-3-15-6,0 15 1,0-15 1,3 15 4,-3-15 0,5 9 0,-5-9-1,2 9-2,-2-9 4,0 0-5,2 12 7,-2-12 3,0 0-5,0 0-6,0 0 5,0 0-11,3 10 16,-3-10-1,0 0-3,0 0-4,0 0 12,0 0-14,0 0 1,0 0 1,0 0-4,0 0 2,0 0 5,0 0 3,0 0 2,0 0-7,0 0 5,0 0-2,0 0 2,0 0 0,0 0-1,0 0-2,28-12 6,-28 12-10,12-10 5,-6 3-3,-6 7 1,17-11-6,-12 7 11,5-3-3,-10 7-10,15-8 1,-5 0 16,-5 2-9,4-4-4,0 3 3,1 0-2,-2-2-1,4 2 5,-4-1-5,0 1 5,0 0 0,1 2-3,1-2-4,-2 0 5,0 1-3,0 0 3,-1 0 7,1-1-5,-8 7 1,20-14-5,-12 5-2,6-3 1,-9 5 0,8-4 4,2 2-2,-4-2-3,-1 1-1,7 0 4,-1-2 1,-6 4 7,5-3-8,0 3 1,-5 1-4,3-1-1,-1 1 2,-4 2 4,0-3-13,2 2 10,0 0 5,-10 6 4,15-9-14,-7 3 10,-8 6-10,14-11 7,-10 7-5,-4 4 2,14-12 3,-8 5 2,1-1-2,1 2 1,1-2-3,-9 8 0,19-12-14,-9 5 16,2-1-1,-4 1 1,0 1 1,1 0-5,4 0 2,-3 3 4,-10 3-4,20-12 3,-10 4-3,-2 4 5,3-3-4,-1 2 8,2-1-6,-2-3 0,0 5-3,-2-4 2,0 2-1,2 0 6,-1 0-2,1 0-1,-1-1-6,-9 7 3,15-14 2,-6 9-2,-9 5-3,13-10-4,-5 4 5,-8 6 7,13-11-6,-6 7 1,-7 4-4,13-12 0,-8 6 6,-5 6 0,15-8-4,-5 1-1,-10 7-2,12-10 2,-6 3 9,-6 7-9,13-10 0,-4 2 3,-3 3-3,-6 5 3,15-12-2,-7 5 3,-8 7-25,14-8 27,-14 8-1,11-5 4,-2-2-2,-9 7-13,9-8 7,-9 8 6,14-4-2,-8-3-3,-6 7 1,15-8 10,-10 0-9,-5 8-1,17-11 3,-12 4 2,5 1-2,-2-1-2,-8 7 0,15-12-6,-9 4 5,1 1 6,1 0-6,1 0 2,-1-1 1,0-2 9,-8 10-10,15-11-1,-8 4-1,-1-2-9,3 3 5,-9 6-3,13-11 4,-13 11 3,10-9 6,-10 9-22,11-8 13,-11 8 9,9-7-7,-9 7-19,9-8 12,-9 8 18,15-8-11,-15 8-1,12-11 4,-5 7 3,-7 4-2,9-9-6,0 5 1,-3-4 0,-6 8 2,15-12-4,-6 6-3,-1 2 13,2-4-3,-2 4 3,-8 4-4,15-11-2,-7 7-6,-8 4 1,20-11 3,-15 6-2,5 1 8,-2-2 2,0-2-9,-8 8 2,17-10 7,-10 4-2,1 2 0,-1-4 5,-7 8-12,19-12 11,-10 1-10,-3 7-1,4-4 3,-2 1-2,2 2 4,-10 5-7,15-8 4,-10 0 2,-5 8 2,13-11-8,-6 6-2,-7 5 4,12-8 5,-12 8-1,0 0 1,8-12-3,-8 12 7,7-6-5,-7 6-4,0 0-1,8-7 1,-8 7 5,0 0-7,0 0 10,10-8-3,-10 8 4,0 0-7,6-8 1,-6 8 7,0 0-6,0 0-3,9-7-6,-9 7 13,0 0-4,0 0-4,11-8-3,-11 8-2,0 0-27,0 0-29,0 0-23,0 0-91,0 0-191,0 0 85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00.72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B09993-E3F0-4EF7-857E-DBD70B3D466A}" emma:medium="tactile" emma:mode="ink">
          <msink:context xmlns:msink="http://schemas.microsoft.com/ink/2010/main" type="inkDrawing" rotatedBoundingBox="3109,7285 9784,4008 9841,4124 3166,7401" semanticType="callout" shapeName="Other">
            <msink:sourceLink direction="with" ref="{76F6EA3C-4932-4852-ADD9-0367534339DC}"/>
            <msink:sourceLink direction="with" ref="{3B8C0F62-657B-4179-950F-55658B40727B}"/>
          </msink:context>
        </emma:interpretation>
      </emma:emma>
    </inkml:annotationXML>
    <inkml:trace contextRef="#ctx0" brushRef="#br0">6622 14 19,'0'0'33,"0"0"-2,0 0-3,0 0-6,0 0-5,0 0 6,0 0-1,0 0 2,0 0-2,5-10-2,-5 10 3,0 0-3,0 0-1,0 0-2,0 0 3,0 0 5,0 0-2,17 0 2,-17 0 17,0 0-1,9-6 12,-9 6 0,0 0 6,0 0-3,0 0-7,0 0 2,0 0-4,0 0-2,0 0-9,0 0 10,7-8-3,-7 8-3,0 0-3,0 0-2,0 0-10,0 0 1,0 0-6,0 0-5,0 0-6,0 0 6,0 0-5,0 0 4,0 0-1,0 0 0,0 0-10,0 0 7,0 0-8,0 0 5,0 0-8,0 0 3,0 0 2,0 0 0,0 0 0,0 0-3,0 0 1,0 0 8,0 0-7,0 0-6,0 0 5,0 0-5,0 0 6,0 0 2,-33 14-1,15-5-6,-4-1 1,-4 0-6,-2 3 1,-7 1 4,5 0 2,-1 0-1,1-1 3,-3 4-1,1-3-2,-7 7-2,-1 2 3,0 1 3,-1 2 0,0 2-2,-7 2-3,5 1-4,-4-1 5,1 4 4,-2-2-6,-3 0 1,3 0 5,0 0-9,-4-1 5,-6-4-11,4 2 10,-26 4 10,6-1 1,-5 1 6,3-4-8,-2 4 5,18-11 2,2 2-3,-1 1 0,6 1-5,-5 4 3,7-2-1,-1-4-8,6 8 15,-2-1-14,3-2 5,4 1-6,1 3 5,1-4-5,0-3 0,0 3 1,12-8 5,-12 1-3,5 6 1,-2-2 1,8-6-1,-12 10 3,-1-2-4,-5 1 4,-4-3-10,4 4 6,-6-4 5,-4 5-2,1-1-3,-1-2 6,-18 11-5,18-14-2,1 7 2,-3-7 8,5 1-11,-2-2 1,6 2-5,1-6 9,3-1-6,4-2 2,1 5-4,10-8 6,-1 2-5,-2-1 2,1 1 9,3-2 1,-14 1-3,11 1-7,4-2 7,-10 4 0,-3-2 1,9-1-2,-11 4 5,-7 1-1,3 1 3,-1 3-2,-5-3 1,3 2 0,-1-2-6,3 2-1,-5 2 3,1-5-2,0 0-5,4 2 7,-2-3-1,0 9-2,-4-6 0,1 0 0,-2 7 3,2-1-1,-1-1-3,2-2 2,3 4-6,-1-1 8,5 1-1,-1-4-2,3 3-6,3-1 13,-3-2 4,0-2 1,0 1-8,-3 2 1,1 1-1,1 0 0,-1-4 3,-5 3-1,6-1 2,-1 1-3,0 3 2,2-2-1,0-3 1,7 2-6,4-7 0,-4 4-2,1 3 6,5-6-5,-3 6 1,-6-1-5,1-4 5,1 5 2,-3 0-3,4 2 1,-7-4-4,7-1 1,-7 5-5,-4-3 0,4 1 5,0 2 1,-3-2 0,-4-1-1,2-3 1,5 3-1,0-4-2,4 0-1,7-7 2,6 1-2,1-3-2,7-2-2,4 1 1,6-3-8,-2-2-20,2 1-13,8-5-10,-10 7-15,10-7-14,0 0-20,0 0-39,0 0-125,36-22-286,-14 9 127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8:01:56.9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157310-5A9D-4322-B390-DDEB33A86D1C}" emma:medium="tactile" emma:mode="ink">
          <msink:context xmlns:msink="http://schemas.microsoft.com/ink/2010/main" type="inkDrawing" rotatedBoundingBox="7312,4590 8263,5177 8161,5341 7211,4754" semanticType="callout" shapeName="Other">
            <msink:sourceLink direction="with" ref="{B6AA3EEE-44F4-40B2-A88A-42BD8C437928}"/>
          </msink:context>
        </emma:interpretation>
      </emma:emma>
    </inkml:annotationXML>
    <inkml:trace contextRef="#ctx0" brushRef="#br0">0 0 19,'27'19'30,"-4"7"-2,2-6 1,-4 3-9,9 6 0,-10-5-6,1 0 0,1-1-3,-1 2-2,6 6 8,-7-6-9,1 0-4,2-1-3,4 9 1,-4-12-3,2 3 1,10 3 0,1-5 0,2 0-1,-6-9 1,9-1-7,4 2 6,1-7-2,2-1 5,-2 0 2,-1-1-8,4 0-16,-4-2-13,5-1-35,-6 3 15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8:01:59.5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AA3EEE-44F4-40B2-A88A-42BD8C437928}" emma:medium="tactile" emma:mode="ink">
          <msink:context xmlns:msink="http://schemas.microsoft.com/ink/2010/main" type="inkDrawing" rotatedBoundingBox="8418,5187 8453,5197 8448,5212 8414,5202" shapeName="Other">
            <msink:destinationLink direction="with" ref="{55157310-5A9D-4322-B390-DDEB33A86D1C}"/>
          </msink:context>
        </emma:interpretation>
      </emma:emma>
    </inkml:annotationXML>
    <inkml:trace contextRef="#ctx0" brushRef="#br0">35 10 25,'0'0'36,"0"0"7,0 0-1,0 0 3,0 0 7,0 0-1,0 0-7,0 0 18,0 0 1,0 0 3,0 0 3,0 0 7,0 0-11,0 0 9,0 0-4,0 0-4,0 0 3,0 0-12,0 0 3,0 0-5,0 0-5,0 0 0,0 0-12,0 0 0,0 0-8,0 0 0,0 0-10,0 0 6,0 0-5,0 0-1,0 0-5,0 0-2,0 0-2,0 0-15,0 0-10,0 0-23,0 0-10,0 0-35,0 0-38,0 0-88,0 0-226,-35-10 100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8:02:01.3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108061-B831-4981-8B87-1A16C4A824C9}" emma:medium="tactile" emma:mode="ink">
          <msink:context xmlns:msink="http://schemas.microsoft.com/ink/2010/main" type="inkDrawing" rotatedBoundingBox="8757,4612 8795,4618 8790,4648 8752,4641" shapeName="Other"/>
        </emma:interpretation>
      </emma:emma>
    </inkml:annotationXML>
    <inkml:trace contextRef="#ctx0" brushRef="#br0">37 12 50,'0'0'98,"0"0"-5,0 0-17,0 0-22,0 0-7,0 0-19,0 0-7,0 0-16,-12 4 1,12-4 3,0 0-9,-8 8-4,8-8 4,0 0 0,-9 8 1,9-8-4,0 0 4,0 0 5,0 0-7,0 0 4,0 0-7,0 0-8,0 0-25,0 0-37,0 0-78,-8-32 35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8:02:03.4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238BF6-06EF-4B3F-8563-49771DFCAA6E}" emma:medium="tactile" emma:mode="ink">
          <msink:context xmlns:msink="http://schemas.microsoft.com/ink/2010/main" type="inkDrawing" rotatedBoundingBox="18582,6476 20670,6361 20672,6384 18584,6499" shapeName="Other">
            <msink:destinationLink direction="with" ref="{AD541B01-E15C-41F1-B317-D9EB2685820C}"/>
          </msink:context>
        </emma:interpretation>
      </emma:emma>
    </inkml:annotationXML>
    <inkml:trace contextRef="#ctx0" brushRef="#br0">0 112 21,'0'0'88,"0"0"0,0 0-4,0 0 14,0 0-7,0 0 7,0 0-5,0 0-6,0 0-6,0 0-7,0 0-3,0 0-5,0 0 1,0 0-20,0 0 1,28 6-3,-10-7-5,15-3-6,3 1-3,9 2-1,3-3-6,3 2-6,4-3-2,-2 1 3,0 1 2,3 2-9,2-7-1,-3 8 0,-2 0-3,1-3-1,6 2-2,1 1 5,-2-7-9,1 7-1,-4 0 12,-3 3-10,0-3 4,3-4 5,-4 1-11,1-1 3,3-3 2,-1 2-5,-3 1 4,5-1-1,-4 3-9,-2-4 10,-1 4 1,-1-2-3,-7-2 0,-8 4 7,-4 1-3,-2-2 2,0-1-2,-6 4-2,-2 0 3,1-3-1,-1 1-1,0 2-2,-3 2 0,-4-4-3,3 2 3,-16 0-2,22-2-1,-12 1-2,-10 1 1,0 0 3,20 0 3,-20 0-3,0 0-1,14-3 3,-14 3-6,0 0 6,0 0 1,0 0-2,0 0-5,14 3 1,-14-3-2,0 0 0,0 0 5,0 0-4,0 0-2,0 0 4,0 0 5,0 0-3,0 0-2,0 0 0,15-4 1,-15 4-1,0 0-6,0 0 8,0 0-4,0 0 2,0 0-3,0 0-2,0 0 2,0 0 3,0 0-5,0 0 2,0 0-1,0 0 5,0 0-10,0 0 8,0 0-6,0 0 7,0 0 0,0 0 3,0 0-7,0 0-1,0 0 2,0 0-2,0 0 3,0 0-2,0 0-2,0 0 6,0 0 3,0 0-8,0 0-7,0 0 8,0 0-6,0 0 13,0 0-5,0 0 4,0 0-17,0 0 10,0 0 6,0 0-3,0 0-2,0 0 2,0 0 9,0 0-5,0 0-2,0 0-7,0 0 7,0 0 1,0 0 1,0 0-3,0 0 4,0 0-5,0 0 2,0 0 5,0 0-4,0 0 4,0 0-2,0 0-6,0 0 6,0 0-5,0 0 1,0 0-1,0 0-2,0 0 7,0 0 0,0 0-6,0 0 4,0 0-5,0 0 7,0 0-9,0 0 6,0 0 3,0 0-10,0 0 8,0 0-6,0 0-17,0 0-29,0 0-30,0 0-26,0 0-108,0 0-234,0 0 104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8:02:08.8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72C033-043C-4710-870F-6CC6D61ABBB7}" emma:medium="tactile" emma:mode="ink">
          <msink:context xmlns:msink="http://schemas.microsoft.com/ink/2010/main" type="inkDrawing" rotatedBoundingBox="11639,4496 13080,5875 12835,6132 11394,4753" semanticType="callout" shapeName="Other"/>
        </emma:interpretation>
      </emma:emma>
    </inkml:annotationXML>
    <inkml:trace contextRef="#ctx0" brushRef="#br0">25 37 7,'0'0'23,"0"0"3,0 0 4,-10-6 1,10 6 1,0 0 5,0 0 1,0 0-1,0 0 0,0 0-4,0 0-7,0 0 0,-15-3-2,15 3 1,0 0-6,0 0-3,0 0 4,0 0-4,0 0 2,0 0-1,0 0-4,0 0 1,0 0 2,2-16-6,-2 16 7,0 0 8,0 0 3,0 0 6,0 0 2,0 0-3,0 0-3,0 0-2,0 0-1,0 0 4,0 0-8,-2-12-9,2 12-4,0 0 5,0 0 0,0 0-3,0 0 4,0 0-12,0 0 13,0 0-9,0 0-9,0 0 4,0 0 5,0 0-3,0 0-7,0 0 8,0 0-1,0 0-2,0 0 0,25 1 0,-25-1 4,0 0-11,25 4 12,-17-1-2,0 2-10,2-1 2,3-2-1,-4 4 0,4-1 6,-5-1-2,4 1 1,-2-1-2,3 0 2,-5 3 7,9-2-7,-3 2-8,0 0 12,2-2-1,2 2-3,1-4-1,2 3 12,7 1-2,-3 4-2,-3-7-5,4 1 11,2 2-5,-6 0 0,1 0-12,-5-1 7,2 1 1,0 1-8,-4-2 5,4 6 0,-3-6 1,1 5 0,-3-3 0,3 2-2,-3 0 2,0 0 2,0 4-9,0-2 7,0-3-2,-2 4 1,2 1-4,0-3-1,-4 1 0,6 1 1,-1-1 4,-1 3-1,2-3 6,-2 0-11,3-2 14,0 7 8,-2-5-3,3 0-4,-3-2-1,-1 4 5,-2-8 2,1 6-5,-3 0-1,1 0-3,1-2 7,-3 1-6,3 2 4,-3 0-3,-2 1-2,6 0 1,-3 1 1,1-3-6,-1 1-2,-1 5 6,-1-1-7,4-3 7,-2 2-6,-1-1 0,0 0-3,2 1 11,1 0-4,-1-3-5,-1 1-2,-3 2 4,2-1-2,0-3 4,0 3 7,-3 3-3,3-3-4,-4-2 0,1 4 3,0-2-1,1 0-1,0 3 0,-1-1 0,-1 2-3,1-3 2,-4 3 2,4 0-2,0-3-3,-6 3 4,9-1-3,-7 3-7,2-6 5,-1 4 0,6-3-3,-5 6 1,0-6 3,1 0-3,-2 0-3,0-5 7,-2 8-1,1-9 4,1-1-12,-4-9 7,5 20-2,-4-13 3,-1-7-6,0 0 3,5 17-2,-1-10 2,-4-7 1,0 0-8,0 13 7,0-13 3,0 0-5,5 12 5,-5-12-7,1 11 5,-1-11 3,0 0 0,0 14-4,0-14 1,0 0 0,2 10-1,-2-10 0,0 0 1,0 0 4,0 0-11,0 14 6,0-14 3,0 0-6,0 0 1,0 0 4,0 0 13,0 0-13,0 0-3,0 0-1,0 0 7,0 0-19,0 0 16,0 0 3,0 0-5,5 10 3,-5-10 2,0 0-5,0 0 2,0 0 2,0 0 0,0 0 3,0 0-4,0 0-3,0 0 2,0 0 0,0 0 2,0 0-5,0 0-3,0 0 3,0 0-1,0 0 5,0 0-3,0 0 0,0 0-2,0 0 4,0 0-10,0 0 4,0 0 10,0 0-6,0 0 1,0 0-1,0 0-2,0 0 3,0 0-1,0 0 4,0 0 0,0 0-9,0 0 5,0 0-4,0 0 6,0 0 0,0 0 1,0 0-2,0 0-4,0 0 3,0 0 2,0 0-2,0 0 2,0 0 1,0 0-3,0 0 3,0 0-4,0 0 0,0 0 2,0 0 0,0 0-1,0 0 3,0 0 2,0 0-10,0 0 10,0 0-5,0 0-3,0 0 6,0 0-7,0 0 8,0 0 0,0 0-6,0 0 3,0 0-1,0 0 3,0 0-6,0 0 6,0 0 0,0 0 0,0 0-2,0 0 2,0 0 6,0 0-8,0 0-1,0 0-3,0 0 7,0 0 6,0 0-8,0 0-1,0 0 1,0 0-1,0 0 7,0 0-9,0 0 2,0 0-1,0 0-2,0 0 1,0 0-2,0 0 5,0 0-1,0 0-2,0 0 5,0 0-8,0 0 2,0 0 0,0 0 3,0 0-2,0 0 1,0 0-3,0 0 5,0 0 0,0 0-1,0 0-5,0 0 6,0 0 0,0 0-1,0 0 4,0 0 4,0 0 2,0 0-3,0 0 4,0 0-7,0 0 2,0 0-4,0 0 4,0 0-4,0 0 3,0 0 3,0 0-2,0 0-3,0 0 0,0 0-1,0 0-2,0 0 4,0 0-5,0 0-3,0 0 8,0 0-3,0 0-6,0 0 5,0 0 3,0 0-1,0 0 1,0 0 0,0 0 1,0 0-4,0 0-6,0 0 7,0 0 2,0 0-7,0 0 9,0 0 1,0 0 4,0 0-1,0 0 2,0 0 3,0 0-4,0 0 0,0 0 5,0 0-2,0 0-6,0 0 6,0 0-8,0 0 3,0 0-1,0 0 0,0 0-4,0 0 3,0 0-1,0 0 0,0 0-4,0 0 1,0 0 6,0 0-6,0 0 1,0 0-8,0 0 7,0 0 1,0 0-3,0 0-2,0 0 2,0 0-4,0 0 1,0 0-2,0 0-6,0 0-2,0 0-18,0 0-22,0 0-16,0 0-12,0 0-28,0 0-25,0 0-20,0 0-81,0 0-253,0 0 112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8:02:12.0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B48063-3F83-498E-A1D5-725573BD67E1}" emma:medium="tactile" emma:mode="ink">
          <msink:context xmlns:msink="http://schemas.microsoft.com/ink/2010/main" type="inkDrawing" rotatedBoundingBox="9864,5965 15964,5679 16083,8231 9983,8517" rotationAngle="1672554972" semanticType="enclosure">
            <msink:destinationLink direction="with" ref="{3E50910D-3194-4F8A-BA2B-70748085615B}"/>
            <msink:destinationLink direction="with" ref="{BE495F54-E9BD-4BCF-97BB-4C45C169BC4A}"/>
            <msink:destinationLink direction="with" ref="{B7ECC3C1-C1A7-45DC-8C50-A5BAC1B96123}"/>
          </msink:context>
        </emma:interpretation>
      </emma:emma>
    </inkml:annotationXML>
    <inkml:trace contextRef="#ctx0" brushRef="#br0">3421 40 94,'0'0'83,"0"0"2,0 0-16,0 0 5,10-3-15,-10 3-3,0 0-8,0 0-2,0 0-2,0 0-2,0 0-14,0 0 6,0 0-2,0 0-7,0 0-3,0 0-5,0 0 3,0 0-9,0 0 3,0 0 15,0 0-10,0 0-5,0 0-6,0 0 7,0 0-7,0 0 6,0 0 4,0 0-10,0 0 3,0 0-4,0 0 1,0 0-3,-35-5-3,35 5-2,-22-5 8,22 5-7,-24-2 5,12 2 0,12 0-12,-30-4 10,12 4 0,6 0 1,12 0 3,-33 0-4,17-1 1,-6 1-10,6-3-1,-2 3 7,-1 0 8,1 0-15,0 0 5,-2-2 2,4 2 7,-1 0-13,-1 0 9,1 0 0,1-2-5,1 1 3,15 1-5,-27-3 9,11 2-2,-2-2 5,1 1-12,-1 0 5,-4 2-3,2 0-1,-1-1 2,-1 1-1,-1 0-1,2 0-2,-1 0 3,4 0 6,-2 0-10,-1 0 4,3 1-5,-2-1 9,0 2-3,3-2-2,1 0 8,2 0-9,-2 2 0,-2-2 5,1 3-5,1-2 4,-3-1-1,3 3-9,1-2-1,-5-1 15,4 4-2,-4-1 3,2-2-4,-1 3-5,1-2 0,-2 3 0,-1-4 1,-6 1 2,-2 0 3,0 0 3,0 3 3,1-1-17,-1-3-6,8 1 12,-2 1 4,1-2 2,1 3-10,6-3 2,-2 1 4,2-2-2,2 4 2,-2-3-12,2 1 13,1 0 14,-1-1-10,0 1-5,-2 3 3,15-5-4,-30 4 1,17-3 2,-4 2 6,1 0-6,-6 3-3,3-3 0,-3 1 1,1 3 2,-9-1 1,5-1-20,-5 3 12,0-4-4,2 5 9,-3-1 3,3-2-3,0 3 3,-2-3 0,0 3 5,2 0-13,6-2-8,1-2 8,-4 5-1,4-3 3,4-2 6,-3 3-8,5-2 0,-1 2 7,-2-1-11,3 2 3,-4-2 2,1 4 1,2 1 0,-4-1-2,-5 3-3,4 0 12,-8 4-1,0-3-5,-1 4-1,2-1 4,-7 8-7,-1-1 1,7-6-2,0-1 4,-9 2-6,6-4 4,6-1 2,-1-2 3,2 1-2,6-6 7,0 0 10,3 0-18,1-1-1,5-3-3,0 1 9,10-5-4,-18 6 4,10-1 3,8-5-11,-17 7 0,17-7 4,-15 6-6,7 0 13,8-6-1,-13 8-7,4-4 0,9-4 2,-15 11 1,6-6 7,4 3-16,-5 3 5,1-4 3,-2 4 3,-2 2-3,-2-1 2,-4 3 2,3 4-4,-1-3 4,-1 0-11,7-1 0,-9 8 5,5-4-4,-2 0 5,6-2-2,-1-2 5,2 1-1,-1-1-7,2 0 0,-1-1 5,5-2-3,-1-3-1,-1 2 2,2-3 2,-1 4 2,-3-1 2,6 1-5,-7 1 4,2 1-4,0 2-2,-2-1 7,0 2-10,0-2 4,3-1 6,-3 1-3,2 1 4,-4-1-3,2-2-2,4 2-1,-6-1 0,6-1 2,-3 1-1,1-1 4,2-1-3,-1 0-2,4 0 5,1-1-5,-5-2 5,2 1-9,5-10 12,-10 20-8,5-9-2,4 1 6,-4-2 0,2 0-3,-1 5-1,4-15 10,-6 29-14,4-12 9,-1-2-7,3-15 5,-7 30-2,4-14 0,-1 0 4,-1 0 2,5-16 0,-3 32-2,3-15 4,0 1-3,-3-1 0,3 2 5,0-19-5,0 35 4,0-18-3,3 0 2,-3 0-1,2-1 2,-1-1-5,4 1-1,-1 0 3,-4-16 2,6 22-4,3-9-2,-3 1 1,-1-5 5,-1 3 5,0-1-5,1-3-2,2 3-3,-4 0 2,6 1 0,-1 0-2,-1 0 5,4-1-2,-3 3-4,1-1-1,-3-1 2,3 0-4,-3 5 4,2-3-5,-1-1 4,3-3-2,0 4 7,-2-1-5,0 1 15,6-1-6,-3 1-3,1-2 10,-4 1-6,2-2-4,0-2 3,2 2-3,1 2 5,-2-1-1,4-3 3,0 3 4,0-4 2,0 0-8,1 0 12,1 1-8,-2 0 0,5-1-2,-4-1 1,-1 2 5,3-5-4,4 4 0,-4-2 0,-1 0 1,1 0-5,3 2-1,-2-4 6,0 0-9,0 4-5,2-4 5,-1 3 0,1-2 1,1 2-2,-5-3 2,2 0 15,3 3-13,-1-2 4,-1-1-4,0 2-2,3-4 10,-1 5 0,4-3-16,-3 0 13,2 0-2,-3 0-8,-1 0 3,1-1-7,-1 2 6,1-2 2,-1 1-2,1 0-3,-2 0 0,11-1 0,-11-2-1,5 6 0,-4-3 5,6-1-4,-7-2 0,9 3 2,-9-3-3,3 2-3,6 0 7,-3-2-8,2 3-1,0-1 7,-6-2-1,-1 2-5,1 1 3,4 0 5,-1-4-8,-7 1 1,12 2 0,-2-2 2,0 1 3,-6-1-4,4 3 5,2-4-6,-6 1-6,6-1 9,-6 0 2,7 2-4,1 2 0,-2-3 2,2 1-1,0-2 5,1 3-4,1 0-1,2 0 0,-2-2 0,1 2 2,-2 2-4,4-2-1,-3 0 2,1-2 1,-4 1 1,1-1 1,0-1 0,0 4 6,-5-4-8,4 0 1,1 1-1,0-2-3,3 1 13,0-4-6,0 3-6,-1-1 5,-3 1-2,6-2 3,-5 2 0,5-1-3,-4-3-2,-3 4 6,4-1-7,-3 1 3,0-2-4,2 3 2,-1-1 2,-2 1-3,2 0 8,-1-2-13,1 2 8,-2-5 4,2 4-4,-8 1-5,7-3-1,0 3 6,-1-1-1,-2-1-1,4 2 1,-2-1-1,4-4 1,-1 5-3,-1-3-1,1 0 5,-1 2-4,1-3 3,3 3-1,-3-6 3,-1 5-1,1-3-6,2 2 6,-1-1-1,-3 1-2,5-3-2,-5 3-1,1-2-6,3 1 13,-6 0-4,2-1 2,-5 2-2,4-3 2,0 1-1,-2 0 2,2-1-5,2 2 2,0-1 8,0 3-6,5-3-1,-6 0 1,1 2-2,0-2 0,0 2-5,-2-1 7,0 1 0,0-5-3,2 5 3,-10-2-1,1 1-3,7-2 0,-6 1 3,-1 1 1,7-4-1,-1 1-2,1 4 3,-1-5-6,-6-1 3,6 2-1,-1 3-2,4-4-1,-2-1 3,2 0 2,-2 1-2,5 1-6,-3-3 9,-2 2-1,3 1 0,-3-4 9,4 6-6,-4-2-1,-2-1 3,3 1-9,-3-3 2,-6 4 4,1-2-1,1 4-2,3-5-2,-5 3 8,-2-3-5,0 1-1,7-3 2,-4 7 1,1-7-5,3 3 4,8 0-1,-10-3-1,5 3-1,-3-4-1,-4 4 5,6-1-9,-6-1 4,-3 0 8,2 1-1,-1-3 0,-1 1 1,7-3-12,1 1 8,-4-3-4,-3 1 3,0 3 5,-3-1-4,6-2-4,-6 1 3,4-5 4,-5 6-2,0-1-5,-2 1 4,-1-1-1,1-1 1,0 2-2,-3-1-7,3 1 8,1-1 0,-1 1-3,-2-1 6,1-1-5,-4 1-2,2 1 5,0-2 2,0 1-4,0 2-4,0-1 4,0-2-3,1 1-7,-2 1 13,-3 6-3,-1-5 4,2 4 0,-2-1-3,1-1 2,3-5 4,-3 1-3,-2-1 0,1 1-3,0-1 1,-1 2 1,1-5-2,-3 3 3,1 0-12,-1-2 4,0 1 8,-1-2-4,-1 2-1,0 0-5,0-2 2,0 2 3,0 0 5,-1 1 4,1 15-3,-2-27 9,2 16-5,-2-1 1,-1-3 2,1-2-5,2 17 2,-5-27-6,2 12 3,-3 0-4,1 0 9,0-1-10,-2 0 0,0 0 2,1 1 1,-3-2 0,1-1-3,2-1-1,-6 0-3,2-5 5,-3 1 0,-2 1-4,2-2-1,3 8 3,-5-7-6,-2 0-1,1 3 8,-1 0-5,4 4-3,3-1 5,-3 4 0,3-6 0,-3 7 2,-1-3 0,3 3 3,-1-3-12,-1 3 7,2 0-5,-1-3 5,2 5 2,-2 0 0,4-4 1,-2 2 4,-3-3-4,0 2-2,3 1 3,-3 1 0,-2 0-4,-2 3 2,-1-3-8,0-1 2,-10-4 5,1 5-2,1-1 3,-2-1-6,1 0 4,2 1 0,2 0 0,-3 0-2,4 4 5,-1-3 1,5 3-5,-2 0-1,0 0 0,-1-3 2,4 4 4,0-1-1,-1 3-5,3-2 2,0 0 3,-1 2-1,6-2 12,-8 2-13,6 2 0,-3-2 3,-3 0 0,3-1-3,-3 3-1,-2-2-2,0 2 4,-1 0 2,-6 1-4,-1-5 3,0 4-3,0 1 0,8-1 3,-5-1 2,0 0-2,2 1-2,2 2-3,-6-6 0,-1 4 6,8-1-2,-1 1 0,1 1 4,0-1-6,2-1 2,-2 3-1,-1-2 5,-1-2-6,6 2 5,-6 2-4,4-1-2,-2-3 0,0 4 4,2-2-3,-4 2 4,3-1-5,-3-1 1,-1 1 5,5-1 2,-7 3-5,7 0 9,-2-1-7,-2-1 2,-4 2-7,-2-1 3,-2 1-1,8 0-2,-1 1 4,2-1-2,-1 0 1,-8 0-1,9 0 1,-7 3 2,6-3-1,1 3 3,3-1-5,-2 0 6,0-2-1,0 1 7,-5-1-8,4 2-3,-6-2 1,-1 1-1,5 2-7,-5-3 8,0 1 2,3 3-4,0-4 1,-1 1-1,4 1 0,-1-1 4,3 2-3,-1-2-14,1 3-23,-3-3-11,1 1-21,2-1-25,-5 3-28,4-1-92,-6-1-232,6 0 103</inkml:trace>
    <inkml:trace contextRef="#ctx0" brushRef="#br0" timeOffset="-32423.8972">4258 341 93,'0'0'171,"0"0"-13,0 0-5,0 0-15,0 0-14,2-12-3,-2 12-8,0 0-5,0 0-12,0 0-7,0 0-5,0 0-12,0 0-8,0 0-3,0 0 3,0 0-14,0 0-2,0 0-8,0 0-4,0 0-16,0 0 9,0 0-2,0 0-5,0 0-7,-17-13 0,5 8-8,12 5 3,-24-8-2,2 1-3,6 2-3,-4-2 6,-2-1-5,1 0-2,-1 1 0,1-1 3,-4 1-1,3-2 1,2 5-7,-6-7 10,-2 2-5,6 2-1,1 0-1,-4-3 3,5 4-2,-1 0-1,1-3-2,-2 6 1,4-3 1,2 0-3,-6 1 1,4-1 4,0 1-3,-6 1-1,3 1-2,-7-2 3,-4 0-2,-14 2-1,0 0-8,-4-1 2,-1 4-2,-5-2-10,-7 2-3,-22-3 1,1 1 1,0 2-14,-1 2 4,1 1-2,21-3 4,-21-3 0,21 6 5,5-3 7,8 2 3,2-2-5,15 0 4,0 3 6,5-2-1,5 1-3,-5-1 6,8 0-5,0 1 2,0-1 7,-2 4-4,4-1-1,0-2 7,0 3-3,-4-1 5,3-3-3,-8 7 3,2-5-2,-1 4 2,-4 1-4,-13 4-1,0 0 1,-8 7 1,-6-4-3,-24 8 2,4-2 0,-8 8-2,-4-1-4,-5-2 4,8 3-6,1-2 5,26-4 0,-16 4 0,24-6-2,6 3-4,0-8 0,7 3 5,9 0-7,1-7 5,-1 3 2,5 1-4,-3 0-4,4-1 8,0 1 3,1 0 3,4-2-6,2-1-1,-1 1 9,-1-2 3,6 0-5,-6 3 10,3-3-4,0 3 0,0-3-6,4 3 5,-4-6-8,0 7 7,-3-2-8,3-2 15,0 3-25,0-2 20,2 2-6,-2-1 5,-2 6 6,1-1 7,-2 2-4,3 0 3,0-1-6,0 0 4,5-1-2,-1-2-6,1-2 2,-4 9 4,6-6-7,0 2 5,0-2-5,-4 2 0,5-4 2,-1 2 2,1 2-11,2-4 5,1 3 19,-1 1-14,1-1-4,1-2 3,0 2-5,3-2 6,0 1-8,1-1 5,-1 0 5,2 2 12,3-1-22,-3 1 4,4-2-3,-1 2 10,2-1-11,-1 3 10,-1-6-6,2 5-7,5 2 18,-1 3-9,1 1-1,-2-3 5,5-3-2,-2 3 4,3 1 2,4-1-2,-3-3-1,3 3 3,3 3-3,3-2-3,-1-4-1,1 3 4,-2-2-1,-1-1 0,5 0-2,-3-1 4,1-3-2,-1 0 1,5-1-3,-2-3 4,0 2 0,2-1-2,0 1-1,1-1-3,2-1 3,-1-1 1,-1 0-1,10 1-4,-6 0 1,-3-4 2,11 3-3,3 4 6,-1-4-3,3 2-2,-2-2-2,0-1 5,2 2-2,-6-6 0,1 1-6,0 4 1,-9-2-1,-1-5 5,1 3 0,-3 0-1,0-1 3,4 0-2,-3-1-8,1-4 6,0 2 2,1 1-6,3-4 2,-2 2 0,11-2-1,-3-2-8,2 1 12,-1-2-6,1 2 3,-10-1-2,11-3 8,-11 4-1,1 1-2,6-3-8,1 0 7,-7 0-1,-6 0-4,5 3 8,-4-2-5,2-2 2,-6 4-1,2-1-1,1 1-2,3 1 0,-1-1 10,1-1-9,-4 1 4,3 0-4,3 0 1,-2 0 6,3 0-6,-1-2 2,10 4-4,-2-2-1,3-2 6,-3-3-6,2 2 4,-1 2-4,-9-2 4,10 0-3,-12 0 1,3-3 2,-3 1-15,0 1 16,2-2-6,-3 3 6,12-6-3,-11 6 3,0-3 2,12 2-2,-10-1 0,0 2 2,11-3-6,-15 1 11,16 0 1,-6-5-14,-6 6 6,9-4-2,1 1 0,-2-2-1,-8 3-1,10-3 1,-6 0-3,6-1 4,3-1-7,-5-1 8,3 0 2,-1 0-8,0 0 10,-2-2-4,0 6-3,-2-4 4,-8 4-4,-2-3 0,-1 4 3,3 1-5,-3-5 4,2 5-8,-4-1 10,1 0-3,0-4 3,-5 4-3,-4-1 2,2 4 3,-1-7-3,-1 3-1,7 0 6,-3-8-1,3 6-8,-9 1 7,7-7-4,-7 6 5,4-6-7,1 1 4,-3 3-5,-4 1 2,4-1 0,-2-5 2,0 2 5,-4 3-2,2-7-2,-3 8-2,2-5 5,-3 1-1,3-1 2,-2 4-2,-1-6-2,-2 2 0,3-1 4,-5 2 2,0 0 7,-1 1 4,0 5-5,-1-7 2,-2 5-2,2-5 7,1 4-6,-2-3 1,-2-1-3,2 5 8,-2 0 5,2-1 6,-5 0 0,5-3 0,-5 2 3,-3-2-4,3-3-3,-2 3-1,1-2-4,-4-1 2,1 1-1,-1-5-1,-3-3-10,0 3 0,-5-5 4,-2 0-6,1 0-7,1 0-7,-5-1 0,3 1-2,-3 0 1,0 4-5,-4-1-3,-6-5 1,7 5 0,-3 3-1,0 3 4,-1-5 0,0 4-1,-1 1 0,1-3 2,-2 5 3,1-3-3,-4 3 2,2-2-1,-9-2 3,-1 0 1,-5-2-3,2 2-1,-5-3 1,-1 2 3,-7-5-1,-22-2-3,-4-3-1,-7 2 2,-11 1-1,-51-8 7,-8 2-1,-9 7-3,-4 7-1,-2-2-4,-5 6-7,0 3 0,0 2-14,0 5-4,-5 1-6,0 5-7,-2 11-15,7-2-26,-2 3-17,1 6-26,-13 5-149,-2 5-302,-14-9 135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8:02:17.7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E495F54-E9BD-4BCF-97BB-4C45C169BC4A}" emma:medium="tactile" emma:mode="ink">
          <msink:context xmlns:msink="http://schemas.microsoft.com/ink/2010/main" type="inkDrawing" rotatedBoundingBox="15518,8336 16531,7154 16571,7188 15557,8369" semanticType="callout" shapeName="Other">
            <msink:sourceLink direction="with" ref="{C2B48063-3F83-498E-A1D5-725573BD67E1}"/>
          </msink:context>
        </emma:interpretation>
      </emma:emma>
    </inkml:annotationXML>
    <inkml:trace contextRef="#ctx0" brushRef="#br0">1048-3 31,'0'0'152,"0"0"-9,0 0-16,0 0-18,-5-11-10,5 11-8,0 0-8,0 0-12,0 0-8,0 0-6,0 0-6,-25 29-2,5-8-9,2 0 1,-15 11-12,3 3-3,-3 4-4,-2-1 6,-1 2-17,-1 6 11,3-1-7,-4-2 4,-10 17-5,13-15-3,-6-3-1,6 5-3,-2-4 2,-2-1 1,6-2 2,-2 2-3,7-4 8,1-6-10,6-5-5,-6 5 3,4 1 0,-5 3 4,-2-6-1,0 6-8,-1-2-52,-5-3-56,-6 0-118,3-5-244,0-6 107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8:02:25.1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3F24353-B8EB-43DC-8157-70408EBFF2B6}" emma:medium="tactile" emma:mode="ink">
          <msink:context xmlns:msink="http://schemas.microsoft.com/ink/2010/main" type="inkDrawing" rotatedBoundingBox="16234,2490 22709,3541 22060,7537 15585,6485" hotPoints="22545,5542 18769,6935 15611,4440 19387,3048" semanticType="enclosure" shapeName="Ellipse">
            <msink:destinationLink direction="with" ref="{AD541B01-E15C-41F1-B317-D9EB2685820C}"/>
          </msink:context>
        </emma:interpretation>
      </emma:emma>
    </inkml:annotationXML>
    <inkml:trace contextRef="#ctx0" brushRef="#br0">1624 181 25,'0'0'59,"-12"-6"-5,12 6-7,-11-6-3,11 6-4,-18-8-2,4 4-5,-1 0 4,-1-3-6,-1 3-6,-1 1 3,0-2-6,1 2-1,-2-1-3,-3 0-3,2 0-1,0 3-4,-1-2 1,1 0 3,-1 2-4,2-3-1,-2 3-2,3 1 6,-1-2-3,1 1-8,2-2 7,1 3-5,15 0 2,-28-6-1,13 8 4,0-4-5,15 2 3,-28 0-1,16 0-3,-3 0 10,0-2-5,-4 4-4,-1-2 2,1 2-1,0 2 3,-3-1-2,1 0 2,-9 2 5,3-2-9,6 2 3,-6-1 0,6 2-1,-1-2 2,6 2-8,-1-3 3,-1 1 1,2 0-1,1 0-1,-2-1 0,4 1 2,0 1-2,4-2 6,9-3-7,-16 8 2,4-4 0,12-4 8,-15 4-9,7 3-1,8-7 2,-13 4 2,13-4 4,-15 8-8,5-4 4,10-4-5,-17 9 7,6-3-7,1 0 3,-2 0-1,-3 2 3,2-1-6,-3 2 1,2-2 8,0 1-11,-1 3 2,3-3 1,-1 3 0,0-2 7,4-2-6,-6 5-2,4-4 1,1 3-4,0-4 9,0 2-4,2 2-1,0-4-1,-1 1-1,3 0 5,-1 0-5,0 0 2,1 0-5,1 3 9,-2-3-4,1 0 4,-1 3-6,0-2 1,1 2 3,2-3-2,-2 6-1,-1-6 3,-1 4 1,1 4-3,1-5 3,-1-3-2,4 3 2,-4-3-1,2 5 1,5-13 1,-13 26-10,6-18 10,7-8-1,-15 23-1,7-8 1,2 0 5,6-15-4,-15 25 4,10-11-7,-2 2 9,-1 0-4,1 0 1,-3-1 2,5 3 2,-1-1-7,-1 6 9,0-3-9,2-1 1,1 5-6,-1-2 7,-2-4 4,4 1-1,-4 5-3,0 4 5,4-2-5,0-2 6,1 3-14,-1-2 7,1 1-2,2-2 0,-2-2 1,2-2-3,0 1 6,0 3-1,0 1-2,2-5 2,0 1 4,-2 4 0,3-3-2,-1-3 4,-2 1-5,0 0 0,1-5 4,-2 5 1,2-2-10,-1-2 6,2 3-2,-2-3 4,0-1-4,0 0 0,0 1-3,0 1 7,0 0-8,0 0 7,0 5-5,0-3 5,0-1-3,3 1 12,1 4-9,1-2-2,-5 1-1,5-4-4,-2 2 6,4-2-3,-2 3-3,-4-5 4,6 6-4,-4-6-3,4-1 6,-1 4-7,-1-2 7,0 2-1,0-4 0,0 4 2,2-3-4,-4 0 3,2-1-5,2 0-1,-4 5-3,4-2 8,-1 2-8,1 0 2,-4-1 3,4 6 4,-1-7-13,-1 1 3,-1 0 2,2 0-3,1-3 1,0 3 1,-1-6 2,1 4-2,-2-4 0,5 2 2,-5 0 9,5-2-7,-2-2 2,0 2 2,2 0-1,0-3-3,0 4 0,-2-2 8,4 3-5,-2-3 2,1 0-2,-1-1 0,0 5 0,3-3 1,1-1-2,-1 5 5,2-4-2,-4 2-1,7 6 2,-6-8 0,6 10-2,-5-3-3,-1-2 3,1-5-3,4 10 3,-2-7 1,-2 0-4,2-1 1,-2-1 1,2 3 6,2-6-2,-3 5-2,8 0-1,-6-5 6,-1 4 0,4-3 4,2 4-5,-3 0-4,-3-1 5,5 4-2,-5-6 6,6 2-7,3 0 4,-3 1-8,1 2-2,-6-2 2,11 0 0,-3 2-4,0 0 1,0 2 3,0-4 1,4 2-2,-5 0 1,2 1-1,1 0 7,-1-3-9,1-2-2,-2 3 11,-3-3-5,2 3-3,-3-7 1,0 2 2,6 1 3,-6 1-4,0 1 0,5-2 11,-2 3-17,-1-5 3,1 1 3,0 3-3,-3-4-2,5 5 4,-2-5-1,3 6-2,-3-6 1,4 5-1,-9-8-2,9 6 4,-4 1-1,0-3-1,0 3 2,-3-6 1,3 7-6,-3-6 3,-3 0 6,6 5-4,-3-6-5,-4 3 2,4-3 3,-2 3-5,5 1 14,-5-3 3,-1-2 4,0 1 0,1 1-3,-3-3 3,3-1-6,-3 5-1,5-3 6,-4-1-3,4 1-4,2 0-1,2 4 7,4-5-6,-1 4-5,-2 0 5,1-4-3,-6 2 1,8 0-3,-1 3 1,-11-1 0,6-6 2,3 3-2,-4-1-4,6 3 1,1-5-2,-4 6 5,-2-7 2,6 5-8,-1-2 4,-1 0-2,2-3 1,-1 4-1,1-5 4,-2 6-5,1-3 0,1-1 2,2-4 2,-2 6-4,3 0 2,2-3 1,-3 0 0,1 1 1,3 1-3,-3-1-1,0-1 3,-1 0-4,3-1 5,-1 4-2,-1-6-1,-1 7-5,3-5 5,0-2-3,0 2 4,-1 2-5,-3-1 6,6 2-8,-3-3 5,2-1-2,-1 2 5,2 0-5,-3-2 3,1 3 1,0-4 2,2 1-2,-6-1-1,3 0-2,-1-1 0,-1 5-1,0-7 5,0 2-4,-4 0 1,5-4-4,-1 4 7,0-1-1,0-1 7,1 1-6,1-2-4,2 1 4,1-1-5,-2 0 16,4 2-15,-1-2 0,-1-1 2,0 0-1,-2 1 3,1-1-3,-2 2-1,-1-1 0,1-1-1,1-3 3,0 2 2,-7-2-3,4-1 4,-2 0-2,2 1-4,-3-4 1,4 0 1,-3-1 4,2-1 0,1-2-1,2 0-3,-3-1 6,8-6-1,0 5-3,0-5 5,-8 9-9,11-9 6,-7 2-3,5 1 3,-7 2 0,-4 3 3,2-2-5,6-8 6,-8 7-3,-1 0 9,2-2-6,1 3 4,-2-2 5,2 6 0,-3-8 5,-3 5-7,5-4 2,0 6-5,9-10-2,-13 5 4,2 2-5,1-3 2,0 0-4,-3-1 1,4 4-1,1-3 1,5-5 1,-7 4-3,-3 2-3,1 2 5,3-4-5,-3 1 1,9-7 2,-10 10-1,1-7 0,-4 0 16,1 1-19,0-3-1,-2 2 2,1 2 2,-7-1 3,5-1 6,-4 4 1,-3-4 0,2 8 1,-1-8-5,-3-1-1,1 8 2,-2-2-4,3-4 4,-5 4 7,2 1 3,5-1 1,-3-1-4,1-5 0,-2 5-1,4-4-2,-2-1-3,2 0-3,0-3 0,0 0 4,-2-2 2,2 2-8,-1-1-3,0 1 2,-4-5-3,2-6 0,-9 7 1,6 0-4,-3-15-1,-6 7 2,3 0-1,-1-1-1,-4 1 1,2-2 3,0 13-4,-3 10 2,6-9 6,-3 7-4,2 2 1,3-1-1,-8-2 7,3-5-5,3 6 0,-3 1 2,0 0-2,2-2 2,-4 3-3,4-2 1,-2 0 0,0-3-4,-2-3 4,2-2 0,-3 4-1,-4-6-3,4 0 1,0 0-2,-6 0 1,3 0-4,-6-11 1,5 13 0,-7-12 0,0 11 1,3 1 0,1 2-1,-2-3 5,6 1-3,-8 4-2,1-1 0,3 2 1,0 7-5,2-10 3,1 6 2,-4-2-2,4 4 1,-8-6 0,9 4-1,-8 3-1,3-9 5,-1 1-2,-3 3-2,2-2-3,2 1 7,-3 0-5,-1 0 1,-3 4-1,0-5 0,-2 3 2,2-1-1,-2 0 1,-3 2-1,0-3 1,-12-1 2,2-2-4,5 10 2,0-3 0,-9-4-1,11 7 0,-2-6 1,0 9 1,-1-2-1,3 0 0,1 2 3,-3-1-3,2 2 0,1 1-3,-3-1 3,4 0 1,3 4 1,3 0-1,-9-4-1,4-2 1,-2 4-2,0-4-1,1 4 3,-4 1-3,-4-3 5,2-1-5,1 2 3,-13-4-2,11 6 2,-12-9-2,11 7 2,-1 1-1,-10-4 0,3 4-1,4 0 2,5 2-2,-4 1 2,3-4 3,4 2-4,-5 2-1,2-4 2,3 3 0,-2 0 1,3 0-1,-1 1-1,0 0-1,7 2 6,-1-3-4,-3-3-2,-1 4 3,3 2-2,-2-2-2,-2-2 3,6 2-1,-9 2 0,2-6-3,-3 4 6,-1 1-4,-3 3 1,-1-3 0,-9-2 1,11 4 2,-11 3-4,13-2 1,-4 1-3,-7-4 2,10 5 2,-2-1 0,-9-3 0,14 4-2,0 1 1,-3-2 2,6 2 1,-1-1-1,7 1-4,-9-3 3,2 2-1,-4-3-2,4 3 4,7-1-1,-2 1-1,1-2 2,-8 3-4,-1-4 3,-4 0 3,7 3-3,-7 1-2,1-6 4,-13 1-6,1 2 1,0-1 3,-2 1 0,5-2 0,-4 1-1,4 1 1,10 2 0,0-3 11,2 4-10,-1-3-4,-1-1 2,3 3 0,1 1 0,0-3 0,3-2 0,-4 5-2,9-2 2,-7 1-1,-1 1 2,1 1-4,-2 1 6,4-2-6,-2 8 4,0-8-1,-2 1-1,0 3 2,-3 3 0,2-2-4,-1 2 0,-1-4 0,3 2-1,-1 2 2,3-3 0,-4 0 0,4 3 0,-2-3-2,9 0-1,3 1 0,-4-1 3,2 3-2,1-4-9,2 2 1,2 2-8,-1-3-17,2-1-11,4-2-27,10-1-26,-19 5-37,19-5-34,-15 3-153,15-3-352,0 0 156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8:02:17.3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ECC3C1-C1A7-45DC-8C50-A5BAC1B96123}" emma:medium="tactile" emma:mode="ink">
          <msink:context xmlns:msink="http://schemas.microsoft.com/ink/2010/main" type="inkDrawing" rotatedBoundingBox="15735,7271 16633,7256 16647,8023 15748,8038" semanticType="callout" shapeName="Other">
            <msink:sourceLink direction="with" ref="{C2B48063-3F83-498E-A1D5-725573BD67E1}"/>
          </msink:context>
        </emma:interpretation>
      </emma:emma>
    </inkml:annotationXML>
    <inkml:trace contextRef="#ctx0" brushRef="#br0">5803 1445 39,'0'0'166,"-5"-11"-1,5 11-6,0 0-9,0 0-7,0 0-13,0 0-6,0 0-13,0 0-12,0 0-3,0 0-7,0 0-8,0 0-7,0 0-7,0 0-3,0 0-8,0 0-7,0 0-7,0 0-5,0 0-4,0 0-1,0 0-6,0 0-1,0 0-3,0 0-2,0 0-5,38 30 2,-25-21-4,4 5-1,5 3 0,-1 0-1,2 0-6,2 0-2,-2 5 1,14 1 2,-6 8-2,4-8 1,-4 9 0,1-5 4,4 1-5,-3 2-4,0 2 2,0-3-2,-1-1 1,3 2 0,-12-7 1,-2 1 2,1-4-1,-1 3 2,-1-4-1,2 0-4,-3 0 3,3 1-3,-7-5-2,1-2 4,6 2-3,-7 1 0,1-5 1,2 3-5,-3-4-42,-1-3-39,1 1-27,-1-1-39,-5-2-31,-1 1-95,-8-6-299,15 1 133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4:41.58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AA65E32-428E-4EDF-819C-DFCFAB58D8DE}" emma:medium="tactile" emma:mode="ink">
          <msink:context xmlns:msink="http://schemas.microsoft.com/ink/2010/main" type="inkDrawing" rotatedBoundingBox="3406,3182 4356,3155 4368,3577 3418,3604" shapeName="Other"/>
        </emma:interpretation>
      </emma:emma>
    </inkml:annotationXML>
    <inkml:trace contextRef="#ctx0" brushRef="#br0">270 139 3,'-15'4'56,"7"0"-3,8-4-9,-20 8-1,12-2 0,8-6-1,-13 9 5,13-9 0,-9 12 0,9-12 6,0 13 10,0-13 1,15 17-7,-5-13 2,8 4-1,1-1 4,9-1-9,-2 1-3,6-4-3,14 2 1,-13-2-6,3 1-5,11-5-3,-1-2-1,-3-1 1,-10 2-9,13-7-5,-9 5 3,-6-4-1,-4 0-5,-6 1-2,-11 6-3,2-7-5,-2 2 4,-10 6-5,5-16 1,-5 16-11,-33-21 3,-4 3 3,-12-1-8,-6 9 0,-6-4 8,-19 6-5,19 0 0,0 4 7,8 1-10,3 4 4,2 2 9,17 3-8,-2 3-1,5-1-3,1 0-1,-1 12 6,7-5 6,-1 4-4,1 4-6,11-7-2,-2 8 5,9-4 5,-1-2-2,1 1 9,10 0-7,3 0 8,5 2-2,6-3 5,7-3-6,2-3-7,13 4 8,3-5 0,4-6 0,5 2-3,2-10-4,5-1 1,-1-4 1,22-7-5,-22 0 0,18-6-9,-22 3 8,-11-2-8,-2-5 6,-4 4-7,-18 1 4,-1 0-1,-14 1 2,-4-3 3,-3 1-7,-13-8 3,-2 5 3,-11 4 0,-13-7 0,0 3 7,-12 6-6,-6 2 0,-1 8-3,4 0 2,-4 5 2,2 6-3,1 5 3,5-4-1,11 8-2,-4 3 8,13 0-2,2 1-2,0 4 9,9 3-9,-2 0 0,6-1-6,5-5 6,8 3-1,2-1 5,2 1-5,8 1 2,5-8-4,6 2 4,8-1 2,10-1 4,8-5-5,4 0 4,2-8-1,5-4-4,0-1 4,0-2-2,-6-1-7,-2-3 2,-20 0 1,0 6 4,-14-2 4,-1 0 1,-3 2-4,-11-2-2,-1 7 0,-16-16-10,-6 8-24,-8-3-12,-13 7-26,-9-4-27,-3 8-101,0 4-213,-4 0 94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4:42.75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23BBAE-9B68-40F6-8462-CB72002C7D13}" emma:medium="tactile" emma:mode="ink">
          <msink:context xmlns:msink="http://schemas.microsoft.com/ink/2010/main" type="inkDrawing" rotatedBoundingBox="6736,3066 7420,3095 7401,3542 6717,3512" shapeName="Other"/>
        </emma:interpretation>
      </emma:emma>
    </inkml:annotationXML>
    <inkml:trace contextRef="#ctx0" brushRef="#br0">3922 205 50,'0'0'108,"0"0"1,0-16-16,0 16-8,0 0-5,-9-19-15,3 11-4,-8-3-11,6 3 0,-5 0 6,1-4-15,-7 5-3,-3-1-6,-6 0 2,-2 4 3,0-3-13,1 5 2,-3 7-21,1-4 15,-4 6-3,4 4-9,-3-2 9,6 6-5,3-2-5,2 4 5,5-5-8,0 6 12,5 0 0,3-3-6,0 0 1,7 0-8,3 0 5,0-2 9,8 1-1,3-2 5,4 0 1,10 0-2,3-1-8,2-6 2,1-1-4,17-4-2,-1-4 3,6-3 3,5-4-8,-7-3-5,-2-4-5,-4-2 2,-8-3-4,-13 8 9,-4-5-3,-7-3-6,-8 4 7,0-12-1,-10 1 2,-6 2-1,-16-3 4,-4-1-9,-12 5 1,-7 0 3,-3 4 7,2 5-3,-2 8 0,2 1-2,1 3 5,6 6-2,10 1-3,6 6 0,-1 5 4,2 3-6,2 1 11,5 5-1,2 3 4,5 1-7,1 2 26,6-1-26,4-5 5,4-3-2,11 6 6,5-5-4,5 0 4,9-3 2,11 0 3,1-2 9,8-8 6,-1-4-4,0-1 5,2-2 6,-6-6 10,-4 0 9,-14 2 15,-7-2 12,-2-1 16,-7 0 2,-1-4-12,-6-3-8,-4-4-16,-5 2-11,-12-5-19,-7 2-23,-19-6-31,-4 6-25,-8 7-23,-5-1-36,0 11-35,-1 3-40,4 7-182,2 5-383,2 4 170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02.02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9880E25-2F94-4595-8744-B6C2DF69E53F}" emma:medium="tactile" emma:mode="ink">
          <msink:context xmlns:msink="http://schemas.microsoft.com/ink/2010/main" type="inkDrawing" rotatedBoundingBox="7686,2474 11411,4659 8893,8951 5168,6766" semanticType="callout" shapeName="Other">
            <msink:sourceLink direction="with" ref="{EE65612C-D8FC-479F-B605-1E828BDBEC84}"/>
          </msink:context>
        </emma:interpretation>
      </emma:emma>
    </inkml:annotationXML>
    <inkml:trace contextRef="#ctx0" brushRef="#br0">3592 0 20,'0'0'41,"-13"12"-8,6-7 13,-3 5 3,-5 1-4,-5 8-4,-3 5-3,-10 3-8,0 6 6,-3 2-3,-6 1-3,3 2 2,-9 3-7,3-4 3,-16 14 2,14-10-4,-10 10-2,9-12-4,-9 15 6,11-15-1,1-1-8,-9 14 6,9-10-2,7-3 0,-3 0-10,3 3 7,-1-6-5,0 1-1,-1-1 6,4 5-5,-6-3 4,1-2-15,1-2 15,-1 3-5,1-2 7,-4-2-4,0 6 6,3-3-12,0-2-1,-2 4 4,3-3 0,-3-3 3,5 3-11,-3-2 0,1 0 0,-3 3 2,0 0 4,-2-1-5,5-1 5,-3 6 7,-5-4 5,7 2-5,-2-4-1,0 1-1,5-2 2,0 1 4,2 3-11,1-5 2,0 5-4,2-8 3,-3 12-10,1-1 19,-2 2 0,-1 1-2,-5 0-1,0-4 1,2 3-5,1 1-1,-1-1 0,-5 1-3,4-3-2,-14 16 4,1-2-7,14-15 9,-19 12-6,19-13 0,0 0-5,-4-2 10,2 0-12,-2-3 2,4-1 3,1-2 4,-1-2-5,6-1 0,2-3-3,-2 3 4,11-9 0,0 2 4,0-5-2,2 0-3,7-3-3,-1 1 0,2-2-5,4-4-14,2-1-14,2 3-17,6-9-30,-10 8-17,10-8-21,-7 3-63,7-3-195,0 0 86</inkml:trace>
    <inkml:trace contextRef="#ctx0" brushRef="#br0" timeOffset="-2988.7097">510-219 11,'0'0'66,"0"0"-6,0 0 8,0 0-9,0 0-11,0 0 3,0 0-3,0 0-6,0 0-12,0 0 8,0 0-10,0 0-3,0 0-2,0 0-1,0 0-1,0 0-7,0 0 0,0 0 2,0 0-1,0 0-10,21 27 3,-21-27-2,7 13 6,-1-3 0,-1-1 6,5 4 7,0 2 9,5 4-8,5 1-4,-2 2 0,2 1-4,-2 1 4,10 4-7,-6-2-6,-1-2 9,-1 2-12,10 5 5,-13-4 5,2 0-7,3-3-5,1 9 4,2 0-6,-4-2 6,-1-4-7,-3-3-4,-1 1 10,2 0 0,4 2-2,-2-3-6,11 6 12,-11-7 0,8 8-3,2-1 5,0-2 2,-5-4-1,4 6-8,3-1 5,-2 4 7,1 3 6,2-4-2,0 2 0,0 0 7,0 3-5,2 2-5,0 0 3,-2-2 4,2 4-4,-4-6-14,2 0 14,-1-1-7,-2 4-1,1-2 3,2 2-7,0-4-2,-3-1 5,0-2-6,4 1 0,-4 0-5,0 0 2,-2-1 1,2-1 7,-2 2-11,-6-8 7,-1 2-6,2-3 5,-1 1-3,-4 3 0,3-4 3,-2 3 0,7 6-3,-8-5-4,-1-3 1,6 1 1,3 8-4,-2-14 4,-1 7-2,5 6 1,0-2-2,-3 2 2,-2-9-1,5 13-2,-6-10 6,2 6-2,-4-7 2,4 11-1,-5-9-3,-4-4 1,3 3-3,1-2 6,-4 0-5,1-1 4,-1-3-2,0 4 3,0-6 0,3 6-1,-3-2 1,1-2-6,-1-5 5,-1 1-1,-3 0-1,2 2-1,1-5 3,0 4-3,0-2 1,-3 0 2,3 0 0,2 8 0,-1-1-5,5-1 3,-4 0-2,3 3 4,-3-6 0,-1 2-1,-3-1 0,-1-4 3,1 2-6,-2-4 1,-2 3 0,4-2-5,-3-1 2,-2 1 6,1-5-1,-1 2-1,-2-3 2,3 2-1,-1 0-1,-1-1 3,-2 0-6,2 0 2,4 2-3,-5-1 3,4 2 2,-1-3-5,-3 2 13,5 4-5,-4-5-2,3 4-3,2 1 6,-3 2 4,4 0-1,-4 1 0,1-1-6,-1-4 3,0 5 1,4-6 2,-4 0-6,-1 3 7,1-6 0,-5 2-2,4-1-8,-2-1 6,1 0 0,-2 2 3,2 0 2,1-6-1,-2 7-5,-5-12 15,10 14-8,-5-4 2,0-3-4,-5-7 0,10 10 1,-10-10-5,6 8 5,-6-8 1,5 9-1,-5-9-3,5 8 5,-5-8 1,5 9 1,-5-9 1,0 0 0,8 8-3,-8-8-1,4 9 3,-4-9-5,0 0-3,3 11 1,-3-11-3,0 0-1,5 11 3,-5-11-2,0 0 2,3 9 3,-3-9-4,0 0 1,0 0-12,0 0-39,0 0-52,0 0-75,0 0-126,0 0-320,0 0 141</inkml:trace>
    <inkml:trace contextRef="#ctx0" brushRef="#br0" timeOffset="396.2396">4287-51 5,'0'0'136,"0"0"-11,0 0-14,0 0-16,0 0-7,0 0-10,0 0-5,0 0-11,0 0-11,-17 0-3,17 0 0,-8 16-5,-4-2-2,3 2-3,-5 6-9,-2 3 2,-2 2-10,1 0 4,-1 11-5,-2-6-6,5-5-3,0 2 3,2 3-2,-4 3-7,-1 3 9,7 2-4,-8 2 0,1 5-7,-2-1 10,2 4-5,-7 1-1,1 21-4,-6-1 5,2 3 2,3 0-1,-5 7-2,2-1 1,-2 1-3,-3-3 5,0 0-2,5 3 3,0-7-9,-2 6 2,-2-8 0,4-3-1,7-15 3,-11 12 3,9-13-6,-3-2-8,-4 19 18,0-2-1,10-15-2,-4-1 2,-3 0 3,2 1 1,-10 17-4,6-3-3,4-18 1,-2 2 1,-2 1-2,-9 12-3,11-11 5,2-6-7,0-1 3,-3-6 2,2 1 0,3 3-2,0-9 3,3-6-1,8-2-2,-3-2-3,2-2 4,0 0-1,4-7 0,3 0-3,-2-2 1,3 1-6,1-3-4,1-4-27,3-8-24,-2 16-19,2-16-11,5 15-11,-5-15-21,9 9-77,-9-9-210,16 2 92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08.18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93D473-CE9B-4BD1-AADD-8EF520A6B8AE}" emma:medium="tactile" emma:mode="ink">
          <msink:context xmlns:msink="http://schemas.microsoft.com/ink/2010/main" type="writingRegion" rotatedBoundingBox="28242,9605 27989,5528 28612,5490 28865,9567">
            <msink:destinationLink direction="with" ref="{4F9DAE62-1E09-4CD7-A1BC-BB4CFA5A266E}"/>
            <msink:destinationLink direction="with" ref="{833D9A56-B6EF-407F-B447-44234BAEBE24}"/>
          </msink:context>
        </emma:interpretation>
      </emma:emma>
    </inkml:annotationXML>
    <inkml:traceGroup>
      <inkml:annotationXML>
        <emma:emma xmlns:emma="http://www.w3.org/2003/04/emma" version="1.0">
          <emma:interpretation id="{5F4FBA33-F88E-4E64-9CF8-9142D160B126}" emma:medium="tactile" emma:mode="ink">
            <msink:context xmlns:msink="http://schemas.microsoft.com/ink/2010/main" type="paragraph" rotatedBoundingBox="28242,9605 27989,5528 28612,5490 28865,95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5C2A2F-A6D3-426C-AFA1-431590843C28}" emma:medium="tactile" emma:mode="ink">
              <msink:context xmlns:msink="http://schemas.microsoft.com/ink/2010/main" type="line" rotatedBoundingBox="28242,9605 27989,5528 28612,5490 28865,9567"/>
            </emma:interpretation>
          </emma:emma>
        </inkml:annotationXML>
        <inkml:traceGroup>
          <inkml:annotationXML>
            <emma:emma xmlns:emma="http://www.w3.org/2003/04/emma" version="1.0">
              <emma:interpretation id="{86532EB4-2D66-4955-B080-0B4AAED830DF}" emma:medium="tactile" emma:mode="ink">
                <msink:context xmlns:msink="http://schemas.microsoft.com/ink/2010/main" type="inkWord" rotatedBoundingBox="28325,9600 28304,9265 28845,9232 28865,9567">
                  <msink:destinationLink direction="with" ref="{2AB76664-2254-4CA1-85D5-ED39B098731B}"/>
                  <msink:destinationLink direction="with" ref="{F221D019-F969-4C68-9D75-26A862FB91E6}"/>
                </msink:context>
              </emma:interpretation>
              <emma:one-of disjunction-type="recognition" id="oneOf0">
                <emma:interpretation id="interp0" emma:lang="en-US" emma:confidence="0.5">
                  <emma:literal>)</emma:literal>
                </emma:interpretation>
                <emma:interpretation id="interp1" emma:lang="en-US" emma:confidence="0">
                  <emma:literal>@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601 3960 129,'0'-18'122,"0"18"-13,-3-19-1,3 7-8,-4-3-11,4 15 8,-1-31-1,-1 23 0,2 8 7,-2-22-1,-1 13-4,3 9 0,-3-16-6,3 16-10,0 0-13,-5-11-4,5 11-10,0 0-6,0 0-6,-15-4-4,15 4-2,-25 15-8,7-3 0,-5 4-4,0 4 0,-4 2-3,4 1-1,5-3-3,-2 0-2,0 2-1,8-6-3,1 2 8,3-1-9,-1-2-7,4-5 5,2-1 2,0 3-1,3-12 0,0 0-1,3 20 7,4-14 4,-7-6 4,18 0-6,3-5-1,9-8-3,13-10-2,-2-1-2,-1-4 0,-3-1-1,-8 2 2,-7 6 4,-6 0 8,-4 4 9,-5-1 22,-4 4 13,-1-3-4,-4 2 0,2 15-4,-7-21-8,1 10-1,-3 3-10,1 0-4,-2 0-5,-5 3-1,-3-1-8,2 4-4,-4 2 0,3 5-7,-3 2-8,-3 5-6,2 4-5,-1 7-14,2-2-8,5 3-4,4-2-10,3 4 2,6-2-4,-1 0-1,6-3-8,2-1 0,11 2 1,1-2-1,4-4 3,4-1-1,5-6 2,-2-5 4,7 0 7,6-8 2,2 0 11,2-8-3,-2-6 20,-13 6 19,-2-1 19,-5-2 20,-8 3 20,-2 0 13,-3-2 7,-3 1-1,-9-2-8,-5 1-6,-1-1-12,-7-6-9,0 5-4,-8 1-6,-3 0-8,1-1-6,-2 4-20,6 5-27,3 1-36,-2 0-44,5 5-41,2-1-30,13 2-20,-18 3-29,11 3-135,7-6-383,0 0 170</inkml:trace>
        </inkml:traceGroup>
        <inkml:traceGroup>
          <inkml:annotationXML>
            <emma:emma xmlns:emma="http://www.w3.org/2003/04/emma" version="1.0">
              <emma:interpretation id="{2C8F6C25-39AC-47B0-875F-8D44C030439F}" emma:medium="tactile" emma:mode="ink">
                <msink:context xmlns:msink="http://schemas.microsoft.com/ink/2010/main" type="inkWord" rotatedBoundingBox="28017,5970 27989,5528 28528,5495 28556,5937">
                  <msink:destinationLink direction="with" ref="{897EC9F2-4B47-4EC3-888F-D96D8C7BD22C}"/>
                  <msink:destinationLink direction="with" ref="{AD88461F-2C59-41B1-843D-F775D46AA1BB}"/>
                  <msink:destinationLink direction="with" ref="{08F7264D-B6B5-4AB0-9947-4FBEB5FACAE4}"/>
                </msink:context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9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-2775.1125">465 150 4,'0'0'121,"0"-13"-16,0 13-14,2-17 3,-2 17 5,2-17-1,-2 17-5,0-19-4,0 19-12,0-18 3,0 18 2,0-14-9,0 14-3,-4-13 4,4 13-23,-8-12 2,8 12-8,-13-12-4,1 7-10,2 0-6,-10 3-1,2-1-1,-5 6-5,-5 0 0,-2 6-4,0 0-7,1 4 12,-1 5-9,-5 5-5,5 5 8,2-6-3,-2 5-6,9-2-2,3-3 1,1 2 6,5 3-3,1-4-1,3-4 3,6 0-2,2 0 5,0-3-1,3 3 3,4-3 1,0-1 7,7 0 2,1-3-3,3 0-1,7-3-1,3-5 2,4 3-7,3-11 4,9 3-4,1-5-2,-10-2 5,-2 0-1,0-1 4,-7-6 4,-7 3 2,2-6 2,-6 2-3,-3 0-1,-3-2 0,-4-2-2,0 3-3,0-6 3,-8 5 12,1-2-6,1 4 0,-6-1-6,2 4 1,2 2-2,-2-1-2,5 12-5,-8-16 0,3 9-6,5 7-4,-12-9-10,0 6-4,12 3-2,-23 0 0,3 3-2,-1 2-3,1 3-4,0 1-3,-3 5-14,2 2-12,1 0 1,5 1-8,2-4 8,3 4 2,3-3 6,4-4 0,3 0 5,0-10 9,8 22-4,-1-14 7,3-1 5,4-2 1,6 0 5,-1-5 4,0-2-3,3-2 11,8-3 0,-6-5 7,3-3 22,1-4 16,-5 3 18,0-7-2,-6 6-3,-5 0-3,-4 0-4,-2-3-6,-9 3-7,1-1-3,-6 3-11,-12-3-12,-3 5-15,-7-2-16,-1 6-10,-4-1-27,-8 9-35,12-1-37,-1 4-42,4 3-106,8-2-300,9 2 133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8-20T07:55:11.21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33D9A56-B6EF-407F-B447-44234BAEBE24}" emma:medium="tactile" emma:mode="ink">
          <msink:context xmlns:msink="http://schemas.microsoft.com/ink/2010/main" type="inkDrawing" rotatedBoundingBox="28351,5903 28843,9512 28699,9532 28207,5923" semanticType="strikethrough" shapeName="Other">
            <msink:sourceLink direction="with" ref="{D093D473-CE9B-4BD1-AADD-8EF520A6B8AE}"/>
          </msink:context>
        </emma:interpretation>
      </emma:emma>
    </inkml:annotationXML>
    <inkml:trace contextRef="#ctx0" brushRef="#br0">13 0 36,'0'0'45,"0"0"-2,0 0 6,0 0 3,0 0-7,0 0 5,0 0-1,0 0 4,0 0-12,0 0 2,0 0 0,0 0-7,0 0-2,0 0-2,0 0-7,0 0 1,0 0-2,0 0 1,0 0-3,0 0 2,0 0 1,0 0-6,0 0 10,0 0-7,0 0 6,0 0 1,0 0-5,0 0 4,0 0-5,0 0 2,0 0 0,0 0-9,0 0 3,0 0 1,0 0-6,0 0 6,0 0 10,0 0 3,0 0 5,0 0 8,0 0 1,0 0 6,0 0 1,0 0 2,0 0-1,0 0-6,0 0 0,0 0-3,0 0-5,0 0 0,0 0-8,0 0-4,0 0-6,0 0-2,0 0 0,0 0-7,0 0-1,0 0-1,0 0 0,0 0 1,0 0-5,0 0 0,-4 31-6,4-31 4,-3 16-2,3-16-4,3 16 1,-3-5 1,0-11-2,0 21 5,0-11-6,0-10 1,0 27 1,2-5-1,-2-6-4,0 8 4,2 2-2,-4-1-2,2 2 4,-2-3-2,-1 1 2,2 2 0,-1 2-5,2 0 3,-2-1 4,-1-1-1,3 0 2,-2 3-2,2 2 1,5-5 1,-3 4-3,1-1 1,4 2-5,-2-5 2,-2 1-1,4-1 0,-1 6 2,-1-5-3,-1-1 11,1 4-3,-2-3-8,2-1 3,-4 3 0,-1 1-2,0 0 4,-1-3-2,1 2 1,1-2 8,-2 1-9,-1 3 4,-1-4 0,1-1-5,2-4 2,-1 4-1,1-2 0,1-7 3,1 9-2,1 0 0,0-1 1,1 1-4,-1 1 4,2 2-2,-2-3-2,4 10 2,-2-10 3,-2 0 2,4 0-1,1 7 6,4 1-10,-2-4 3,1 7-1,2 1 4,-4-10-6,1 1 3,1 1-1,-1-5-2,3 5 3,1-4 0,-6 2 2,0 1-4,-1 0 0,3-3 9,-4 0-9,1 0 0,0-3 0,-4 2-1,0-6-4,5 3 6,-8-3-2,4 5 0,-1-7 2,-3 1 1,0 7-3,2-6 0,-2-1 2,1 4-4,3-6 0,-3 5 4,3-3-2,-1 2 4,-1 5-4,-1-1 0,4 1 3,-1-3-2,1-4 3,-4 0-1,4 2 1,-3 5 0,3-9 7,1 3-9,-4-2 2,0 9 0,3 0 0,-2-8 0,0 7-1,-1-5 1,3 5 3,-3-7-8,-1 5 4,-1-8-1,2 4-1,1 1 5,-3-4-4,3-1 1,1-1-1,-3 4 0,1 0 0,0-4-2,-2-2 0,0 2 3,3 1-5,0-5 5,-3-11-2,4 16 3,-3-5 1,-1-11-3,0 19 0,0-8 1,0-11 1,2 16-3,-2-16 3,0 17 2,0-6-3,0-11 0,0 16 0,0-4 0,0 2-1,0-14 3,2 20-1,-2-5-1,0 4 0,0-4 0,0 2 3,0 0-3,0 1 0,-2-3-1,0 0 2,1-2 1,-3 4-4,8-4 1,-4 2 4,0-4 0,0-11-1,0 24 7,0-15-8,0-9 5,-4 18-4,4-18 2,0 18 3,-1-9 3,1-9 2,0 0 1,1 18 0,-1-18-2,4 12 1,-4-12-2,0 0 0,0 0-2,0 15 4,0-15-6,0 0 2,0 10 0,0-10 2,0 0-2,0 0 2,0 0-3,0 0 4,0 0 0,0 0-2,0 0 1,0 0-32,0 0-78,0 0-124,-4-47-134,8 3-385,-1-7 171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12933-459C-4E03-BCD1-E6D7DA919C4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DAF02-3D5B-437D-8D02-5D3E27BF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DAF02-3D5B-437D-8D02-5D3E27BFEA2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61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F489-8217-436F-AC16-14BDB05BD703}" type="datetimeFigureOut">
              <a:rPr lang="en-GB" smtClean="0"/>
              <a:pPr/>
              <a:t>20/08/2021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4B6-B62B-4F43-AC63-8A769F4F08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F489-8217-436F-AC16-14BDB05BD703}" type="datetimeFigureOut">
              <a:rPr lang="en-GB" smtClean="0"/>
              <a:pPr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4B6-B62B-4F43-AC63-8A769F4F08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F489-8217-436F-AC16-14BDB05BD703}" type="datetimeFigureOut">
              <a:rPr lang="en-GB" smtClean="0"/>
              <a:pPr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4B6-B62B-4F43-AC63-8A769F4F08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F489-8217-436F-AC16-14BDB05BD703}" type="datetimeFigureOut">
              <a:rPr lang="en-GB" smtClean="0"/>
              <a:pPr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4B6-B62B-4F43-AC63-8A769F4F08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F489-8217-436F-AC16-14BDB05BD703}" type="datetimeFigureOut">
              <a:rPr lang="en-GB" smtClean="0"/>
              <a:pPr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4B6-B62B-4F43-AC63-8A769F4F08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F489-8217-436F-AC16-14BDB05BD703}" type="datetimeFigureOut">
              <a:rPr lang="en-GB" smtClean="0"/>
              <a:pPr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4B6-B62B-4F43-AC63-8A769F4F08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F489-8217-436F-AC16-14BDB05BD703}" type="datetimeFigureOut">
              <a:rPr lang="en-GB" smtClean="0"/>
              <a:pPr/>
              <a:t>20/08/2021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4B6-B62B-4F43-AC63-8A769F4F08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F489-8217-436F-AC16-14BDB05BD703}" type="datetimeFigureOut">
              <a:rPr lang="en-GB" smtClean="0"/>
              <a:pPr/>
              <a:t>20/08/2021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4B6-B62B-4F43-AC63-8A769F4F08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F489-8217-436F-AC16-14BDB05BD703}" type="datetimeFigureOut">
              <a:rPr lang="en-GB" smtClean="0"/>
              <a:pPr/>
              <a:t>20/08/2021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4B6-B62B-4F43-AC63-8A769F4F08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F489-8217-436F-AC16-14BDB05BD703}" type="datetimeFigureOut">
              <a:rPr lang="en-GB" smtClean="0"/>
              <a:pPr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4B6-B62B-4F43-AC63-8A769F4F08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F489-8217-436F-AC16-14BDB05BD703}" type="datetimeFigureOut">
              <a:rPr lang="en-GB" smtClean="0"/>
              <a:pPr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71C14B6-B62B-4F43-AC63-8A769F4F08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8AF489-8217-436F-AC16-14BDB05BD703}" type="datetimeFigureOut">
              <a:rPr lang="en-GB" smtClean="0"/>
              <a:pPr/>
              <a:t>20/08/2021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1C14B6-B62B-4F43-AC63-8A769F4F086E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emf"/><Relationship Id="rId26" Type="http://schemas.openxmlformats.org/officeDocument/2006/relationships/image" Target="../media/image17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emf"/><Relationship Id="rId42" Type="http://schemas.openxmlformats.org/officeDocument/2006/relationships/image" Target="../media/image25.emf"/><Relationship Id="rId47" Type="http://schemas.openxmlformats.org/officeDocument/2006/relationships/customXml" Target="../ink/ink23.xml"/><Relationship Id="rId50" Type="http://schemas.openxmlformats.org/officeDocument/2006/relationships/image" Target="../media/image29.emf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8.emf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5.emf"/><Relationship Id="rId16" Type="http://schemas.openxmlformats.org/officeDocument/2006/relationships/image" Target="../media/image12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customXml" Target="../ink/ink5.xml"/><Relationship Id="rId24" Type="http://schemas.openxmlformats.org/officeDocument/2006/relationships/image" Target="../media/image16.emf"/><Relationship Id="rId32" Type="http://schemas.openxmlformats.org/officeDocument/2006/relationships/image" Target="../media/image20.emf"/><Relationship Id="rId37" Type="http://schemas.openxmlformats.org/officeDocument/2006/relationships/customXml" Target="../ink/ink18.xml"/><Relationship Id="rId40" Type="http://schemas.openxmlformats.org/officeDocument/2006/relationships/image" Target="../media/image24.emf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emf"/><Relationship Id="rId66" Type="http://schemas.openxmlformats.org/officeDocument/2006/relationships/image" Target="../media/image37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emf"/><Relationship Id="rId36" Type="http://schemas.openxmlformats.org/officeDocument/2006/relationships/image" Target="../media/image22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61" Type="http://schemas.openxmlformats.org/officeDocument/2006/relationships/customXml" Target="../ink/ink30.xml"/><Relationship Id="rId10" Type="http://schemas.openxmlformats.org/officeDocument/2006/relationships/image" Target="../media/image9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6.emf"/><Relationship Id="rId52" Type="http://schemas.openxmlformats.org/officeDocument/2006/relationships/image" Target="../media/image30.emf"/><Relationship Id="rId60" Type="http://schemas.openxmlformats.org/officeDocument/2006/relationships/image" Target="../media/image34.emf"/><Relationship Id="rId65" Type="http://schemas.openxmlformats.org/officeDocument/2006/relationships/customXml" Target="../ink/ink32.xml"/><Relationship Id="rId4" Type="http://schemas.openxmlformats.org/officeDocument/2006/relationships/image" Target="../media/image6.emf"/><Relationship Id="rId9" Type="http://schemas.openxmlformats.org/officeDocument/2006/relationships/customXml" Target="../ink/ink4.xml"/><Relationship Id="rId14" Type="http://schemas.openxmlformats.org/officeDocument/2006/relationships/image" Target="../media/image11.emf"/><Relationship Id="rId22" Type="http://schemas.openxmlformats.org/officeDocument/2006/relationships/image" Target="../media/image15.emf"/><Relationship Id="rId27" Type="http://schemas.openxmlformats.org/officeDocument/2006/relationships/customXml" Target="../ink/ink13.xml"/><Relationship Id="rId30" Type="http://schemas.openxmlformats.org/officeDocument/2006/relationships/image" Target="../media/image19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emf"/><Relationship Id="rId56" Type="http://schemas.openxmlformats.org/officeDocument/2006/relationships/image" Target="../media/image32.emf"/><Relationship Id="rId64" Type="http://schemas.openxmlformats.org/officeDocument/2006/relationships/image" Target="../media/image36.emf"/><Relationship Id="rId69" Type="http://schemas.openxmlformats.org/officeDocument/2006/relationships/customXml" Target="../ink/ink34.xml"/><Relationship Id="rId8" Type="http://schemas.openxmlformats.org/officeDocument/2006/relationships/image" Target="../media/image8.emf"/><Relationship Id="rId51" Type="http://schemas.openxmlformats.org/officeDocument/2006/relationships/customXml" Target="../ink/ink25.xml"/><Relationship Id="rId72" Type="http://schemas.openxmlformats.org/officeDocument/2006/relationships/image" Target="../media/image40.emf"/><Relationship Id="rId3" Type="http://schemas.openxmlformats.org/officeDocument/2006/relationships/customXml" Target="../ink/ink1.xml"/><Relationship Id="rId12" Type="http://schemas.openxmlformats.org/officeDocument/2006/relationships/image" Target="../media/image10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emf"/><Relationship Id="rId46" Type="http://schemas.openxmlformats.org/officeDocument/2006/relationships/image" Target="../media/image27.emf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4.emf"/><Relationship Id="rId41" Type="http://schemas.openxmlformats.org/officeDocument/2006/relationships/customXml" Target="../ink/ink20.xml"/><Relationship Id="rId54" Type="http://schemas.openxmlformats.org/officeDocument/2006/relationships/image" Target="../media/image31.emf"/><Relationship Id="rId62" Type="http://schemas.openxmlformats.org/officeDocument/2006/relationships/image" Target="../media/image35.emf"/><Relationship Id="rId70" Type="http://schemas.openxmlformats.org/officeDocument/2006/relationships/image" Target="../media/image3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49.emf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" Type="http://schemas.openxmlformats.org/officeDocument/2006/relationships/image" Target="../media/image44.jpeg"/><Relationship Id="rId21" Type="http://schemas.openxmlformats.org/officeDocument/2006/relationships/image" Target="../media/image53.emf"/><Relationship Id="rId7" Type="http://schemas.openxmlformats.org/officeDocument/2006/relationships/image" Target="../media/image46.emf"/><Relationship Id="rId12" Type="http://schemas.openxmlformats.org/officeDocument/2006/relationships/customXml" Target="../ink/ink40.xml"/><Relationship Id="rId17" Type="http://schemas.openxmlformats.org/officeDocument/2006/relationships/image" Target="../media/image51.emf"/><Relationship Id="rId25" Type="http://schemas.openxmlformats.org/officeDocument/2006/relationships/image" Target="../media/image55.emf"/><Relationship Id="rId2" Type="http://schemas.openxmlformats.org/officeDocument/2006/relationships/image" Target="../media/image43.jpeg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29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.xml"/><Relationship Id="rId11" Type="http://schemas.openxmlformats.org/officeDocument/2006/relationships/image" Target="../media/image48.emf"/><Relationship Id="rId24" Type="http://schemas.openxmlformats.org/officeDocument/2006/relationships/customXml" Target="../ink/ink46.xml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23" Type="http://schemas.openxmlformats.org/officeDocument/2006/relationships/image" Target="../media/image54.emf"/><Relationship Id="rId28" Type="http://schemas.openxmlformats.org/officeDocument/2006/relationships/customXml" Target="../ink/ink48.xml"/><Relationship Id="rId10" Type="http://schemas.openxmlformats.org/officeDocument/2006/relationships/customXml" Target="../ink/ink39.xml"/><Relationship Id="rId19" Type="http://schemas.openxmlformats.org/officeDocument/2006/relationships/image" Target="../media/image52.emf"/><Relationship Id="rId4" Type="http://schemas.openxmlformats.org/officeDocument/2006/relationships/customXml" Target="../ink/ink36.xml"/><Relationship Id="rId9" Type="http://schemas.openxmlformats.org/officeDocument/2006/relationships/image" Target="../media/image47.emf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5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swayam.gov.in/nd1_noc19_cs49/&amp;sa=D&amp;ust=1562911497294000&amp;usg=AFQjCNHYd8uCU-3iDVmd_xg5CfkF2Kjyw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800199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Lecture  Zero</a:t>
            </a:r>
            <a:br>
              <a:rPr lang="en-GB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MTH  401 :  </a:t>
            </a:r>
            <a:r>
              <a:rPr lang="en-GB" sz="3200" dirty="0" smtClean="0"/>
              <a:t>Discrete Mathematics  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376264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Teacher’s Name: </a:t>
            </a:r>
            <a:r>
              <a:rPr lang="en-GB" dirty="0" err="1" smtClean="0">
                <a:solidFill>
                  <a:schemeClr val="tx1"/>
                </a:solidFill>
              </a:rPr>
              <a:t>Mr.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Pardeep</a:t>
            </a:r>
            <a:r>
              <a:rPr lang="en-GB" dirty="0" smtClean="0">
                <a:solidFill>
                  <a:schemeClr val="tx1"/>
                </a:solidFill>
              </a:rPr>
              <a:t> Kumar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Department </a:t>
            </a:r>
            <a:r>
              <a:rPr lang="en-GB" dirty="0" smtClean="0">
                <a:solidFill>
                  <a:schemeClr val="tx1"/>
                </a:solidFill>
              </a:rPr>
              <a:t>of Mathematics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   Lovely Professional University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Phagwara, Punjab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Discrete Math Is Important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35480"/>
            <a:ext cx="8856984" cy="4389120"/>
          </a:xfrm>
        </p:spPr>
        <p:txBody>
          <a:bodyPr/>
          <a:lstStyle/>
          <a:p>
            <a:r>
              <a:rPr lang="en-US" dirty="0"/>
              <a:t>Discrete math is the mathematics of computing</a:t>
            </a:r>
            <a:r>
              <a:rPr lang="en-US" dirty="0" smtClean="0"/>
              <a:t>.</a:t>
            </a:r>
          </a:p>
          <a:p>
            <a:r>
              <a:rPr lang="en-US" dirty="0"/>
              <a:t>Discrete math is very much "real world" mathematics</a:t>
            </a:r>
            <a:r>
              <a:rPr lang="en-US" dirty="0" smtClean="0"/>
              <a:t>.</a:t>
            </a:r>
          </a:p>
          <a:p>
            <a:r>
              <a:rPr lang="en-US" dirty="0"/>
              <a:t>Discrete math teaches mathematical reasoning and proof techniques</a:t>
            </a:r>
            <a:r>
              <a:rPr lang="en-US" dirty="0" smtClean="0"/>
              <a:t>.</a:t>
            </a:r>
          </a:p>
          <a:p>
            <a:r>
              <a:rPr lang="en-US" dirty="0"/>
              <a:t>Discrete math is fun.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77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6633"/>
            <a:ext cx="9144000" cy="55338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9552" y="190381"/>
            <a:ext cx="668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Why  to study logics and Proof ? </a:t>
            </a:r>
            <a:endParaRPr lang="en-IN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" y="4869160"/>
            <a:ext cx="9144000" cy="193899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Computer programs are written in special, symbolic languages, e.g., Fortran, C++, Lisp, </a:t>
            </a:r>
            <a:r>
              <a:rPr lang="en-IN" sz="2400" dirty="0" err="1">
                <a:solidFill>
                  <a:schemeClr val="bg1"/>
                </a:solidFill>
              </a:rPr>
              <a:t>Prolog</a:t>
            </a:r>
            <a:r>
              <a:rPr lang="en-IN" sz="2400" dirty="0">
                <a:solidFill>
                  <a:schemeClr val="bg1"/>
                </a:solidFill>
              </a:rPr>
              <a:t>. These languages contain features of logical symbolism, and Lisp and </a:t>
            </a:r>
            <a:r>
              <a:rPr lang="en-IN" sz="2400" dirty="0" err="1">
                <a:solidFill>
                  <a:schemeClr val="bg1"/>
                </a:solidFill>
              </a:rPr>
              <a:t>Prolog</a:t>
            </a:r>
            <a:r>
              <a:rPr lang="en-IN" sz="2400" dirty="0">
                <a:solidFill>
                  <a:schemeClr val="bg1"/>
                </a:solidFill>
              </a:rPr>
              <a:t> are derived from formal languages for logic. Through such connections, the study of logic can help one in the design of programs.</a:t>
            </a:r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486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060848"/>
            <a:ext cx="7596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APPLICATIONS OF recurrence relation AND GRAPH THEORY…?</a:t>
            </a:r>
            <a:endParaRPr lang="en-IN" sz="4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2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2775" y="2137211"/>
            <a:ext cx="8728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Solution of tower of Hanoi game for n disk?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5217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tower of hanoi game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0648"/>
            <a:ext cx="47339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592" y="4796938"/>
                <a:ext cx="75608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Solution </a:t>
                </a:r>
                <a:r>
                  <a:rPr lang="en-IN" b="1" dirty="0"/>
                  <a:t>of Tower of Hanoi game can be obtained by first order linear  </a:t>
                </a:r>
                <a:r>
                  <a:rPr lang="en-IN" b="1" dirty="0" smtClean="0"/>
                  <a:t>recurrence relation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 smtClean="0"/>
                  <a:t>-2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b="1" dirty="0"/>
                  <a:t>under Y(0)=0]. For more details please visit https://www.mathsisfun.com/games/towerofhanoi.html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96938"/>
                <a:ext cx="7560839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726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8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3968" y="621171"/>
            <a:ext cx="4317104" cy="18288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Application of graph theory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645024"/>
            <a:ext cx="8208912" cy="3024336"/>
          </a:xfrm>
          <a:solidFill>
            <a:schemeClr val="accent2">
              <a:lumMod val="50000"/>
            </a:schemeClr>
          </a:solidFill>
        </p:spPr>
        <p:txBody>
          <a:bodyPr>
            <a:normAutofit fontScale="47500" lnSpcReduction="20000"/>
          </a:bodyPr>
          <a:lstStyle/>
          <a:p>
            <a:pPr algn="just"/>
            <a:r>
              <a:rPr lang="en-IN" sz="5000" b="1" dirty="0"/>
              <a:t>Consider the problem of joining three houses to each of three separate utilities, as shown in</a:t>
            </a:r>
          </a:p>
          <a:p>
            <a:pPr algn="just"/>
            <a:r>
              <a:rPr lang="en-IN" sz="5000" b="1" dirty="0"/>
              <a:t>Figure </a:t>
            </a:r>
            <a:r>
              <a:rPr lang="en-IN" sz="5000" b="1" dirty="0" smtClean="0"/>
              <a:t>. </a:t>
            </a:r>
            <a:r>
              <a:rPr lang="en-IN" sz="5000" b="1" dirty="0"/>
              <a:t>Is it possible to join these houses and utilities so that none of the connections cross</a:t>
            </a:r>
            <a:r>
              <a:rPr lang="en-IN" sz="5000" b="1" dirty="0" smtClean="0"/>
              <a:t>?</a:t>
            </a:r>
            <a:endParaRPr lang="en-IN" sz="5000" b="1" dirty="0"/>
          </a:p>
          <a:p>
            <a:pPr algn="just"/>
            <a:r>
              <a:rPr lang="en-IN" sz="5000" b="1" dirty="0"/>
              <a:t>In this section we will study the question of whether a graph can be drawn in the plane</a:t>
            </a:r>
          </a:p>
          <a:p>
            <a:pPr algn="just"/>
            <a:r>
              <a:rPr lang="en-IN" sz="5000" b="1" dirty="0"/>
              <a:t>without edges crossing. In particular, we will answer the houses-and-utilities problem</a:t>
            </a:r>
            <a:r>
              <a:rPr lang="en-IN" dirty="0"/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388843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1078875" y="1422045"/>
              <a:ext cx="1274760" cy="14497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3475" y="1418445"/>
                <a:ext cx="1283760" cy="14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1268235" y="1391085"/>
              <a:ext cx="2342880" cy="15177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4635" y="1388925"/>
                <a:ext cx="2352600" cy="15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786195" y="1350045"/>
              <a:ext cx="654480" cy="3409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3675" y="1346085"/>
                <a:ext cx="6616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/>
              <p14:cNvContentPartPr/>
              <p14:nvPr/>
            </p14:nvContentPartPr>
            <p14:xfrm>
              <a:off x="1135035" y="1467045"/>
              <a:ext cx="2394720" cy="11865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995" y="1462725"/>
                <a:ext cx="2404080" cy="11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/>
              <p14:cNvContentPartPr/>
              <p14:nvPr/>
            </p14:nvContentPartPr>
            <p14:xfrm>
              <a:off x="1230435" y="1140165"/>
              <a:ext cx="340560" cy="15408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26115" y="1135845"/>
                <a:ext cx="3492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/>
              <p14:cNvContentPartPr/>
              <p14:nvPr/>
            </p14:nvContentPartPr>
            <p14:xfrm>
              <a:off x="2422395" y="1107405"/>
              <a:ext cx="246240" cy="16128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18075" y="1103085"/>
                <a:ext cx="2548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Ink 25"/>
              <p14:cNvContentPartPr/>
              <p14:nvPr/>
            </p14:nvContentPartPr>
            <p14:xfrm>
              <a:off x="2262195" y="1439325"/>
              <a:ext cx="1543680" cy="129420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58595" y="1436085"/>
                <a:ext cx="1550520" cy="13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9" name="Ink 28"/>
              <p14:cNvContentPartPr/>
              <p14:nvPr/>
            </p14:nvContentPartPr>
            <p14:xfrm>
              <a:off x="10083195" y="1981485"/>
              <a:ext cx="306360" cy="147204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78515" y="1977165"/>
                <a:ext cx="317160" cy="14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02" name="Ink 4101"/>
              <p14:cNvContentPartPr/>
              <p14:nvPr/>
            </p14:nvContentPartPr>
            <p14:xfrm>
              <a:off x="10201995" y="2125485"/>
              <a:ext cx="142560" cy="1301400"/>
            </p14:xfrm>
          </p:contentPart>
        </mc:Choice>
        <mc:Fallback>
          <p:pic>
            <p:nvPicPr>
              <p:cNvPr id="4102" name="Ink 410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196955" y="2120445"/>
                <a:ext cx="153000" cy="13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104" name="Ink 4103"/>
              <p14:cNvContentPartPr/>
              <p14:nvPr/>
            </p14:nvContentPartPr>
            <p14:xfrm>
              <a:off x="10160235" y="2045925"/>
              <a:ext cx="1140840" cy="1267560"/>
            </p14:xfrm>
          </p:contentPart>
        </mc:Choice>
        <mc:Fallback>
          <p:pic>
            <p:nvPicPr>
              <p:cNvPr id="4104" name="Ink 410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156635" y="2042325"/>
                <a:ext cx="1149480" cy="12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05" name="Ink 4104"/>
              <p14:cNvContentPartPr/>
              <p14:nvPr/>
            </p14:nvContentPartPr>
            <p14:xfrm>
              <a:off x="10273275" y="2085885"/>
              <a:ext cx="1832400" cy="1126800"/>
            </p14:xfrm>
          </p:contentPart>
        </mc:Choice>
        <mc:Fallback>
          <p:pic>
            <p:nvPicPr>
              <p:cNvPr id="4105" name="Ink 410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268955" y="2081565"/>
                <a:ext cx="1841760" cy="11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107" name="Ink 4106"/>
              <p14:cNvContentPartPr/>
              <p14:nvPr/>
            </p14:nvContentPartPr>
            <p14:xfrm>
              <a:off x="10267155" y="2117205"/>
              <a:ext cx="1119240" cy="1371240"/>
            </p14:xfrm>
          </p:contentPart>
        </mc:Choice>
        <mc:Fallback>
          <p:pic>
            <p:nvPicPr>
              <p:cNvPr id="4107" name="Ink 410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261755" y="2113245"/>
                <a:ext cx="1127160" cy="13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10" name="Ink 4109"/>
              <p14:cNvContentPartPr/>
              <p14:nvPr/>
            </p14:nvContentPartPr>
            <p14:xfrm>
              <a:off x="11306835" y="2059605"/>
              <a:ext cx="55800" cy="1265400"/>
            </p14:xfrm>
          </p:contentPart>
        </mc:Choice>
        <mc:Fallback>
          <p:pic>
            <p:nvPicPr>
              <p:cNvPr id="4110" name="Ink 410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302155" y="2055645"/>
                <a:ext cx="63000" cy="12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111" name="Ink 4110"/>
              <p14:cNvContentPartPr/>
              <p14:nvPr/>
            </p14:nvContentPartPr>
            <p14:xfrm>
              <a:off x="11268315" y="3317085"/>
              <a:ext cx="115920" cy="93600"/>
            </p14:xfrm>
          </p:contentPart>
        </mc:Choice>
        <mc:Fallback>
          <p:pic>
            <p:nvPicPr>
              <p:cNvPr id="4111" name="Ink 411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263635" y="3313845"/>
                <a:ext cx="127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114" name="Ink 4113"/>
              <p14:cNvContentPartPr/>
              <p14:nvPr/>
            </p14:nvContentPartPr>
            <p14:xfrm>
              <a:off x="11332395" y="2058165"/>
              <a:ext cx="833400" cy="1161000"/>
            </p14:xfrm>
          </p:contentPart>
        </mc:Choice>
        <mc:Fallback>
          <p:pic>
            <p:nvPicPr>
              <p:cNvPr id="4114" name="Ink 411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330235" y="2056005"/>
                <a:ext cx="838440" cy="11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116" name="Ink 4115"/>
              <p14:cNvContentPartPr/>
              <p14:nvPr/>
            </p14:nvContentPartPr>
            <p14:xfrm>
              <a:off x="12055275" y="3218445"/>
              <a:ext cx="119520" cy="117360"/>
            </p14:xfrm>
          </p:contentPart>
        </mc:Choice>
        <mc:Fallback>
          <p:pic>
            <p:nvPicPr>
              <p:cNvPr id="4116" name="Ink 4115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051675" y="3216285"/>
                <a:ext cx="1288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120" name="Ink 4119"/>
              <p14:cNvContentPartPr/>
              <p14:nvPr/>
            </p14:nvContentPartPr>
            <p14:xfrm>
              <a:off x="10338435" y="2128365"/>
              <a:ext cx="1822320" cy="1429920"/>
            </p14:xfrm>
          </p:contentPart>
        </mc:Choice>
        <mc:Fallback>
          <p:pic>
            <p:nvPicPr>
              <p:cNvPr id="4120" name="Ink 411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33035" y="2126205"/>
                <a:ext cx="1829880" cy="14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21" name="Ink 4120"/>
              <p14:cNvContentPartPr/>
              <p14:nvPr/>
            </p14:nvContentPartPr>
            <p14:xfrm>
              <a:off x="11337075" y="2131605"/>
              <a:ext cx="816480" cy="1195560"/>
            </p14:xfrm>
          </p:contentPart>
        </mc:Choice>
        <mc:Fallback>
          <p:pic>
            <p:nvPicPr>
              <p:cNvPr id="4121" name="Ink 4120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332035" y="2129085"/>
                <a:ext cx="824040" cy="12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125" name="Ink 4124"/>
              <p14:cNvContentPartPr/>
              <p14:nvPr/>
            </p14:nvContentPartPr>
            <p14:xfrm>
              <a:off x="11193075" y="1989765"/>
              <a:ext cx="169200" cy="142920"/>
            </p14:xfrm>
          </p:contentPart>
        </mc:Choice>
        <mc:Fallback>
          <p:pic>
            <p:nvPicPr>
              <p:cNvPr id="4125" name="Ink 412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188395" y="1984365"/>
                <a:ext cx="1792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127" name="Ink 4126"/>
              <p14:cNvContentPartPr/>
              <p14:nvPr/>
            </p14:nvContentPartPr>
            <p14:xfrm>
              <a:off x="12095955" y="2147445"/>
              <a:ext cx="92520" cy="1087560"/>
            </p14:xfrm>
          </p:contentPart>
        </mc:Choice>
        <mc:Fallback>
          <p:pic>
            <p:nvPicPr>
              <p:cNvPr id="4127" name="Ink 412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2092715" y="2143125"/>
                <a:ext cx="100440" cy="10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131" name="Ink 4130"/>
              <p14:cNvContentPartPr/>
              <p14:nvPr/>
            </p14:nvContentPartPr>
            <p14:xfrm>
              <a:off x="10837035" y="3857445"/>
              <a:ext cx="145440" cy="164520"/>
            </p14:xfrm>
          </p:contentPart>
        </mc:Choice>
        <mc:Fallback>
          <p:pic>
            <p:nvPicPr>
              <p:cNvPr id="4131" name="Ink 4130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831995" y="3852765"/>
                <a:ext cx="1544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133" name="Ink 4132"/>
              <p14:cNvContentPartPr/>
              <p14:nvPr/>
            </p14:nvContentPartPr>
            <p14:xfrm>
              <a:off x="10783755" y="3797685"/>
              <a:ext cx="22320" cy="295920"/>
            </p14:xfrm>
          </p:contentPart>
        </mc:Choice>
        <mc:Fallback>
          <p:pic>
            <p:nvPicPr>
              <p:cNvPr id="4133" name="Ink 4132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778715" y="3792645"/>
                <a:ext cx="30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134" name="Ink 4133"/>
              <p14:cNvContentPartPr/>
              <p14:nvPr/>
            </p14:nvContentPartPr>
            <p14:xfrm>
              <a:off x="11972475" y="1980405"/>
              <a:ext cx="210960" cy="165960"/>
            </p14:xfrm>
          </p:contentPart>
        </mc:Choice>
        <mc:Fallback>
          <p:pic>
            <p:nvPicPr>
              <p:cNvPr id="4134" name="Ink 4133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968155" y="1977525"/>
                <a:ext cx="2206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135" name="Ink 4134"/>
              <p14:cNvContentPartPr/>
              <p14:nvPr/>
            </p14:nvContentPartPr>
            <p14:xfrm>
              <a:off x="11045115" y="4014765"/>
              <a:ext cx="534960" cy="320040"/>
            </p14:xfrm>
          </p:contentPart>
        </mc:Choice>
        <mc:Fallback>
          <p:pic>
            <p:nvPicPr>
              <p:cNvPr id="4135" name="Ink 4134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041875" y="4010085"/>
                <a:ext cx="5432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141" name="Ink 4140"/>
              <p14:cNvContentPartPr/>
              <p14:nvPr/>
            </p14:nvContentPartPr>
            <p14:xfrm>
              <a:off x="-1777005" y="1317285"/>
              <a:ext cx="811440" cy="209160"/>
            </p14:xfrm>
          </p:contentPart>
        </mc:Choice>
        <mc:Fallback>
          <p:pic>
            <p:nvPicPr>
              <p:cNvPr id="4141" name="Ink 4140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-1782045" y="1311885"/>
                <a:ext cx="8190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144" name="Ink 4143"/>
              <p14:cNvContentPartPr/>
              <p14:nvPr/>
            </p14:nvContentPartPr>
            <p14:xfrm>
              <a:off x="1042515" y="1426365"/>
              <a:ext cx="57240" cy="1578960"/>
            </p14:xfrm>
          </p:contentPart>
        </mc:Choice>
        <mc:Fallback>
          <p:pic>
            <p:nvPicPr>
              <p:cNvPr id="4144" name="Ink 4143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37475" y="1424205"/>
                <a:ext cx="65520" cy="15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146" name="Ink 4145"/>
              <p14:cNvContentPartPr/>
              <p14:nvPr/>
            </p14:nvContentPartPr>
            <p14:xfrm>
              <a:off x="-3351285" y="3129525"/>
              <a:ext cx="4135680" cy="1314720"/>
            </p14:xfrm>
          </p:contentPart>
        </mc:Choice>
        <mc:Fallback>
          <p:pic>
            <p:nvPicPr>
              <p:cNvPr id="4146" name="Ink 4145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-3355245" y="3125205"/>
                <a:ext cx="4143600" cy="13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165" name="Ink 4164"/>
              <p14:cNvContentPartPr/>
              <p14:nvPr/>
            </p14:nvContentPartPr>
            <p14:xfrm>
              <a:off x="-1110645" y="4023045"/>
              <a:ext cx="825480" cy="370800"/>
            </p14:xfrm>
          </p:contentPart>
        </mc:Choice>
        <mc:Fallback>
          <p:pic>
            <p:nvPicPr>
              <p:cNvPr id="4165" name="Ink 4164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-1117485" y="4016925"/>
                <a:ext cx="8384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174" name="Ink 4173"/>
              <p14:cNvContentPartPr/>
              <p14:nvPr/>
            </p14:nvContentPartPr>
            <p14:xfrm>
              <a:off x="-2983365" y="1827405"/>
              <a:ext cx="1278360" cy="1613880"/>
            </p14:xfrm>
          </p:contentPart>
        </mc:Choice>
        <mc:Fallback>
          <p:pic>
            <p:nvPicPr>
              <p:cNvPr id="4174" name="Ink 4173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-2987685" y="1824525"/>
                <a:ext cx="1285560" cy="16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175" name="Ink 4174"/>
              <p14:cNvContentPartPr/>
              <p14:nvPr/>
            </p14:nvContentPartPr>
            <p14:xfrm>
              <a:off x="-1964925" y="1860885"/>
              <a:ext cx="209160" cy="1407600"/>
            </p14:xfrm>
          </p:contentPart>
        </mc:Choice>
        <mc:Fallback>
          <p:pic>
            <p:nvPicPr>
              <p:cNvPr id="4175" name="Ink 4174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-1969965" y="1858365"/>
                <a:ext cx="217080" cy="14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178" name="Ink 4177"/>
              <p14:cNvContentPartPr/>
              <p14:nvPr/>
            </p14:nvContentPartPr>
            <p14:xfrm>
              <a:off x="-1854045" y="1659645"/>
              <a:ext cx="231120" cy="241200"/>
            </p14:xfrm>
          </p:contentPart>
        </mc:Choice>
        <mc:Fallback>
          <p:pic>
            <p:nvPicPr>
              <p:cNvPr id="4178" name="Ink 4177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-1858365" y="1655325"/>
                <a:ext cx="2412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179" name="Ink 4178"/>
              <p14:cNvContentPartPr/>
              <p14:nvPr/>
            </p14:nvContentPartPr>
            <p14:xfrm>
              <a:off x="-1716525" y="1870245"/>
              <a:ext cx="715680" cy="1294920"/>
            </p14:xfrm>
          </p:contentPart>
        </mc:Choice>
        <mc:Fallback>
          <p:pic>
            <p:nvPicPr>
              <p:cNvPr id="4179" name="Ink 4178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-1719405" y="1867005"/>
                <a:ext cx="721080" cy="13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181" name="Ink 4180"/>
              <p14:cNvContentPartPr/>
              <p14:nvPr/>
            </p14:nvContentPartPr>
            <p14:xfrm>
              <a:off x="-1656405" y="1868085"/>
              <a:ext cx="1352520" cy="1310040"/>
            </p14:xfrm>
          </p:contentPart>
        </mc:Choice>
        <mc:Fallback>
          <p:pic>
            <p:nvPicPr>
              <p:cNvPr id="4181" name="Ink 4180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-1659645" y="1864845"/>
                <a:ext cx="1358280" cy="13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186" name="Ink 4185"/>
              <p14:cNvContentPartPr/>
              <p14:nvPr/>
            </p14:nvContentPartPr>
            <p14:xfrm>
              <a:off x="-957285" y="1800045"/>
              <a:ext cx="753480" cy="476640"/>
            </p14:xfrm>
          </p:contentPart>
        </mc:Choice>
        <mc:Fallback>
          <p:pic>
            <p:nvPicPr>
              <p:cNvPr id="4186" name="Ink 4185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-963045" y="1795365"/>
                <a:ext cx="7621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188" name="Ink 4187"/>
              <p14:cNvContentPartPr/>
              <p14:nvPr/>
            </p14:nvContentPartPr>
            <p14:xfrm>
              <a:off x="-537165" y="2030805"/>
              <a:ext cx="755640" cy="390600"/>
            </p14:xfrm>
          </p:contentPart>
        </mc:Choice>
        <mc:Fallback>
          <p:pic>
            <p:nvPicPr>
              <p:cNvPr id="4188" name="Ink 4187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-540765" y="2027925"/>
                <a:ext cx="762120" cy="3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026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76672"/>
            <a:ext cx="4323256" cy="1828800"/>
          </a:xfrm>
        </p:spPr>
        <p:txBody>
          <a:bodyPr/>
          <a:lstStyle/>
          <a:p>
            <a:r>
              <a:rPr lang="en-US" dirty="0" smtClean="0"/>
              <a:t>Assignment problem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3645024"/>
            <a:ext cx="8280920" cy="280831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There are  50 students in the class and teacher needs to prepare minimum number of class test for them in a way such that no two consecutive students get the same assignment.</a:t>
            </a:r>
          </a:p>
          <a:p>
            <a:pPr algn="just"/>
            <a:r>
              <a:rPr lang="en-US" dirty="0" smtClean="0"/>
              <a:t>It can be done via graph coloring , teacher can find chromatic no. of graphical representation of students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5672"/>
            <a:ext cx="4320480" cy="298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8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056784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6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23822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Determining if two compounds with the same formula are identical.</a:t>
            </a: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C81BB76-9ABD-4E6C-8401-8F714A1441D0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  <p:sp>
        <p:nvSpPr>
          <p:cNvPr id="86" name="TextBox 85"/>
          <p:cNvSpPr txBox="1"/>
          <p:nvPr/>
        </p:nvSpPr>
        <p:spPr>
          <a:xfrm>
            <a:off x="3786182" y="4786322"/>
            <a:ext cx="178595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smtClean="0"/>
              <a:t>C</a:t>
            </a:r>
            <a:r>
              <a:rPr lang="en-US" sz="1600" b="1" dirty="0" smtClean="0"/>
              <a:t>3</a:t>
            </a:r>
            <a:r>
              <a:rPr lang="en-US" sz="2000" b="1" dirty="0" smtClean="0"/>
              <a:t>H</a:t>
            </a:r>
            <a:r>
              <a:rPr lang="en-US" sz="1600" b="1" dirty="0" smtClean="0"/>
              <a:t>7</a:t>
            </a:r>
            <a:r>
              <a:rPr lang="en-US" sz="2000" b="1" dirty="0" smtClean="0"/>
              <a:t>N</a:t>
            </a:r>
            <a:r>
              <a:rPr lang="en-US" sz="1600" b="1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/>
              <a:t>2</a:t>
            </a:r>
            <a:endParaRPr lang="he-IL" sz="2000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5214942" y="1643050"/>
            <a:ext cx="3547167" cy="3724296"/>
            <a:chOff x="5010121" y="1285860"/>
            <a:chExt cx="3547167" cy="3724296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7786710" y="2643182"/>
              <a:ext cx="428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6"/>
            <p:cNvGrpSpPr/>
            <p:nvPr/>
          </p:nvGrpSpPr>
          <p:grpSpPr>
            <a:xfrm>
              <a:off x="5836895" y="2395172"/>
              <a:ext cx="413388" cy="522997"/>
              <a:chOff x="4572000" y="3357562"/>
              <a:chExt cx="500066" cy="571504"/>
            </a:xfrm>
          </p:grpSpPr>
          <p:sp>
            <p:nvSpPr>
              <p:cNvPr id="147" name="Oval 4"/>
              <p:cNvSpPr/>
              <p:nvPr/>
            </p:nvSpPr>
            <p:spPr>
              <a:xfrm>
                <a:off x="4572000" y="3357562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48" name="TextBox 5"/>
              <p:cNvSpPr txBox="1"/>
              <p:nvPr/>
            </p:nvSpPr>
            <p:spPr>
              <a:xfrm>
                <a:off x="4643438" y="3429000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C</a:t>
                </a:r>
                <a:endParaRPr lang="he-IL" sz="2000" b="1" dirty="0"/>
              </a:p>
            </p:txBody>
          </p:sp>
        </p:grpSp>
        <p:grpSp>
          <p:nvGrpSpPr>
            <p:cNvPr id="90" name="Group 7"/>
            <p:cNvGrpSpPr/>
            <p:nvPr/>
          </p:nvGrpSpPr>
          <p:grpSpPr>
            <a:xfrm>
              <a:off x="6604616" y="2395172"/>
              <a:ext cx="413388" cy="522997"/>
              <a:chOff x="4572000" y="3357562"/>
              <a:chExt cx="500066" cy="571504"/>
            </a:xfrm>
          </p:grpSpPr>
          <p:sp>
            <p:nvSpPr>
              <p:cNvPr id="145" name="Oval 8"/>
              <p:cNvSpPr/>
              <p:nvPr/>
            </p:nvSpPr>
            <p:spPr>
              <a:xfrm>
                <a:off x="4572000" y="3357562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46" name="TextBox 9"/>
              <p:cNvSpPr txBox="1"/>
              <p:nvPr/>
            </p:nvSpPr>
            <p:spPr>
              <a:xfrm>
                <a:off x="4643438" y="3429000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C</a:t>
                </a:r>
                <a:endParaRPr lang="he-IL" sz="2000" b="1" dirty="0"/>
              </a:p>
            </p:txBody>
          </p:sp>
        </p:grpSp>
        <p:grpSp>
          <p:nvGrpSpPr>
            <p:cNvPr id="91" name="Group 10"/>
            <p:cNvGrpSpPr/>
            <p:nvPr/>
          </p:nvGrpSpPr>
          <p:grpSpPr>
            <a:xfrm>
              <a:off x="7372336" y="2395172"/>
              <a:ext cx="413388" cy="522997"/>
              <a:chOff x="4572000" y="3357562"/>
              <a:chExt cx="500066" cy="571504"/>
            </a:xfrm>
          </p:grpSpPr>
          <p:sp>
            <p:nvSpPr>
              <p:cNvPr id="143" name="Oval 11"/>
              <p:cNvSpPr/>
              <p:nvPr/>
            </p:nvSpPr>
            <p:spPr>
              <a:xfrm>
                <a:off x="4572000" y="3357562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44" name="TextBox 12"/>
              <p:cNvSpPr txBox="1"/>
              <p:nvPr/>
            </p:nvSpPr>
            <p:spPr>
              <a:xfrm>
                <a:off x="4643438" y="3429000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C</a:t>
                </a:r>
                <a:endParaRPr lang="he-IL" sz="2000" b="1" dirty="0"/>
              </a:p>
            </p:txBody>
          </p:sp>
        </p:grpSp>
        <p:grpSp>
          <p:nvGrpSpPr>
            <p:cNvPr id="92" name="Group 13"/>
            <p:cNvGrpSpPr/>
            <p:nvPr/>
          </p:nvGrpSpPr>
          <p:grpSpPr>
            <a:xfrm>
              <a:off x="8143900" y="2428868"/>
              <a:ext cx="413388" cy="522997"/>
              <a:chOff x="3862268" y="3394383"/>
              <a:chExt cx="500066" cy="571504"/>
            </a:xfrm>
          </p:grpSpPr>
          <p:sp>
            <p:nvSpPr>
              <p:cNvPr id="141" name="Oval 14"/>
              <p:cNvSpPr/>
              <p:nvPr/>
            </p:nvSpPr>
            <p:spPr>
              <a:xfrm>
                <a:off x="3862268" y="3394383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42" name="TextBox 15"/>
              <p:cNvSpPr txBox="1"/>
              <p:nvPr/>
            </p:nvSpPr>
            <p:spPr>
              <a:xfrm>
                <a:off x="3948686" y="3472447"/>
                <a:ext cx="357189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H</a:t>
                </a:r>
                <a:endParaRPr lang="he-IL" sz="2000" b="1" dirty="0"/>
              </a:p>
            </p:txBody>
          </p:sp>
        </p:grpSp>
        <p:grpSp>
          <p:nvGrpSpPr>
            <p:cNvPr id="93" name="Group 16"/>
            <p:cNvGrpSpPr/>
            <p:nvPr/>
          </p:nvGrpSpPr>
          <p:grpSpPr>
            <a:xfrm>
              <a:off x="7372336" y="4487159"/>
              <a:ext cx="413388" cy="522997"/>
              <a:chOff x="4572000" y="3357562"/>
              <a:chExt cx="500066" cy="571504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4572000" y="3357562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643438" y="3429000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O</a:t>
                </a:r>
                <a:endParaRPr lang="he-IL" sz="2000" b="1" dirty="0"/>
              </a:p>
            </p:txBody>
          </p:sp>
        </p:grpSp>
        <p:grpSp>
          <p:nvGrpSpPr>
            <p:cNvPr id="94" name="Group 19"/>
            <p:cNvGrpSpPr/>
            <p:nvPr/>
          </p:nvGrpSpPr>
          <p:grpSpPr>
            <a:xfrm>
              <a:off x="6604616" y="1414553"/>
              <a:ext cx="413388" cy="522997"/>
              <a:chOff x="4572000" y="3357562"/>
              <a:chExt cx="500066" cy="57150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4572000" y="3357562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643438" y="3429000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H</a:t>
                </a:r>
                <a:endParaRPr lang="he-IL" sz="2000" b="1" dirty="0"/>
              </a:p>
            </p:txBody>
          </p:sp>
        </p:grpSp>
        <p:grpSp>
          <p:nvGrpSpPr>
            <p:cNvPr id="95" name="Group 22"/>
            <p:cNvGrpSpPr/>
            <p:nvPr/>
          </p:nvGrpSpPr>
          <p:grpSpPr>
            <a:xfrm>
              <a:off x="5836895" y="3375791"/>
              <a:ext cx="413388" cy="522997"/>
              <a:chOff x="4572000" y="3357562"/>
              <a:chExt cx="500066" cy="571504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4572000" y="3357562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643438" y="3429000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H</a:t>
                </a:r>
                <a:endParaRPr lang="he-IL" sz="2000" b="1" dirty="0"/>
              </a:p>
            </p:txBody>
          </p:sp>
        </p:grpSp>
        <p:grpSp>
          <p:nvGrpSpPr>
            <p:cNvPr id="96" name="Group 25"/>
            <p:cNvGrpSpPr/>
            <p:nvPr/>
          </p:nvGrpSpPr>
          <p:grpSpPr>
            <a:xfrm>
              <a:off x="5836895" y="1414553"/>
              <a:ext cx="413388" cy="522997"/>
              <a:chOff x="4572000" y="3357562"/>
              <a:chExt cx="500066" cy="571504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4572000" y="3357562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643438" y="3429000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N</a:t>
                </a:r>
                <a:endParaRPr lang="he-IL" sz="2000" b="1" dirty="0"/>
              </a:p>
            </p:txBody>
          </p:sp>
        </p:grpSp>
        <p:grpSp>
          <p:nvGrpSpPr>
            <p:cNvPr id="97" name="Group 28"/>
            <p:cNvGrpSpPr/>
            <p:nvPr/>
          </p:nvGrpSpPr>
          <p:grpSpPr>
            <a:xfrm>
              <a:off x="5128230" y="2395172"/>
              <a:ext cx="413388" cy="522997"/>
              <a:chOff x="4572000" y="3357562"/>
              <a:chExt cx="500066" cy="571504"/>
            </a:xfrm>
          </p:grpSpPr>
          <p:sp>
            <p:nvSpPr>
              <p:cNvPr id="131" name="Oval 29"/>
              <p:cNvSpPr/>
              <p:nvPr/>
            </p:nvSpPr>
            <p:spPr>
              <a:xfrm>
                <a:off x="4572000" y="3357562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32" name="TextBox 30"/>
              <p:cNvSpPr txBox="1"/>
              <p:nvPr/>
            </p:nvSpPr>
            <p:spPr>
              <a:xfrm>
                <a:off x="4643438" y="3429000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H</a:t>
                </a:r>
                <a:endParaRPr lang="he-IL" sz="2000" b="1" dirty="0"/>
              </a:p>
            </p:txBody>
          </p:sp>
        </p:grpSp>
        <p:grpSp>
          <p:nvGrpSpPr>
            <p:cNvPr id="98" name="Group 31"/>
            <p:cNvGrpSpPr/>
            <p:nvPr/>
          </p:nvGrpSpPr>
          <p:grpSpPr>
            <a:xfrm>
              <a:off x="6604616" y="3375791"/>
              <a:ext cx="413388" cy="522997"/>
              <a:chOff x="4572000" y="3357562"/>
              <a:chExt cx="500066" cy="571504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4572000" y="3357562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643438" y="3429000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N</a:t>
                </a:r>
                <a:endParaRPr lang="he-IL" sz="2000" b="1" dirty="0"/>
              </a:p>
            </p:txBody>
          </p:sp>
        </p:grpSp>
        <p:grpSp>
          <p:nvGrpSpPr>
            <p:cNvPr id="99" name="Group 34"/>
            <p:cNvGrpSpPr/>
            <p:nvPr/>
          </p:nvGrpSpPr>
          <p:grpSpPr>
            <a:xfrm>
              <a:off x="7372336" y="3375791"/>
              <a:ext cx="413388" cy="522997"/>
              <a:chOff x="4572000" y="3357562"/>
              <a:chExt cx="500066" cy="57150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4572000" y="3357562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643438" y="3429000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N</a:t>
                </a:r>
                <a:endParaRPr lang="he-IL" sz="2000" b="1" dirty="0"/>
              </a:p>
            </p:txBody>
          </p:sp>
        </p:grpSp>
        <p:grpSp>
          <p:nvGrpSpPr>
            <p:cNvPr id="100" name="Group 37"/>
            <p:cNvGrpSpPr/>
            <p:nvPr/>
          </p:nvGrpSpPr>
          <p:grpSpPr>
            <a:xfrm>
              <a:off x="7372336" y="1414553"/>
              <a:ext cx="413388" cy="522997"/>
              <a:chOff x="4572000" y="3357562"/>
              <a:chExt cx="500066" cy="57150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4572000" y="3357562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643438" y="3429000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H</a:t>
                </a:r>
                <a:endParaRPr lang="he-IL" sz="2000" b="1" dirty="0"/>
              </a:p>
            </p:txBody>
          </p:sp>
        </p:grpSp>
        <p:cxnSp>
          <p:nvCxnSpPr>
            <p:cNvPr id="101" name="Straight Connector 100"/>
            <p:cNvCxnSpPr/>
            <p:nvPr/>
          </p:nvCxnSpPr>
          <p:spPr>
            <a:xfrm>
              <a:off x="5541618" y="2656670"/>
              <a:ext cx="295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309338" y="2656670"/>
              <a:ext cx="2952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35" idx="0"/>
            </p:cNvCxnSpPr>
            <p:nvPr/>
          </p:nvCxnSpPr>
          <p:spPr>
            <a:xfrm rot="5400000" flipH="1" flipV="1">
              <a:off x="5814778" y="3146980"/>
              <a:ext cx="4576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018004" y="2656670"/>
              <a:ext cx="3543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5785250" y="2166361"/>
              <a:ext cx="4576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29" idx="0"/>
            </p:cNvCxnSpPr>
            <p:nvPr/>
          </p:nvCxnSpPr>
          <p:spPr>
            <a:xfrm rot="5400000" flipH="1" flipV="1">
              <a:off x="6582498" y="3146980"/>
              <a:ext cx="4576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27" idx="0"/>
            </p:cNvCxnSpPr>
            <p:nvPr/>
          </p:nvCxnSpPr>
          <p:spPr>
            <a:xfrm rot="5400000" flipH="1" flipV="1">
              <a:off x="7350219" y="3146980"/>
              <a:ext cx="4576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 flipH="1" flipV="1">
              <a:off x="6612026" y="2100986"/>
              <a:ext cx="4576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 flipH="1" flipV="1">
              <a:off x="7379748" y="2100986"/>
              <a:ext cx="4576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27" idx="4"/>
              <a:endCxn id="139" idx="0"/>
            </p:cNvCxnSpPr>
            <p:nvPr/>
          </p:nvCxnSpPr>
          <p:spPr>
            <a:xfrm rot="5400000">
              <a:off x="7284844" y="4192973"/>
              <a:ext cx="588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33" idx="2"/>
            </p:cNvCxnSpPr>
            <p:nvPr/>
          </p:nvCxnSpPr>
          <p:spPr>
            <a:xfrm>
              <a:off x="5423507" y="1676051"/>
              <a:ext cx="413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111"/>
            <p:cNvSpPr/>
            <p:nvPr/>
          </p:nvSpPr>
          <p:spPr>
            <a:xfrm>
              <a:off x="7608558" y="3898788"/>
              <a:ext cx="236222" cy="588371"/>
            </a:xfrm>
            <a:custGeom>
              <a:avLst/>
              <a:gdLst>
                <a:gd name="connsiteX0" fmla="*/ 44334 w 326967"/>
                <a:gd name="connsiteY0" fmla="*/ 0 h 440574"/>
                <a:gd name="connsiteX1" fmla="*/ 326967 w 326967"/>
                <a:gd name="connsiteY1" fmla="*/ 249381 h 440574"/>
                <a:gd name="connsiteX2" fmla="*/ 44334 w 326967"/>
                <a:gd name="connsiteY2" fmla="*/ 415636 h 440574"/>
                <a:gd name="connsiteX3" fmla="*/ 60960 w 326967"/>
                <a:gd name="connsiteY3" fmla="*/ 399010 h 44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967" h="440574">
                  <a:moveTo>
                    <a:pt x="44334" y="0"/>
                  </a:moveTo>
                  <a:cubicBezTo>
                    <a:pt x="185650" y="90054"/>
                    <a:pt x="326967" y="180108"/>
                    <a:pt x="326967" y="249381"/>
                  </a:cubicBezTo>
                  <a:cubicBezTo>
                    <a:pt x="326967" y="318654"/>
                    <a:pt x="88668" y="390698"/>
                    <a:pt x="44334" y="415636"/>
                  </a:cubicBezTo>
                  <a:cubicBezTo>
                    <a:pt x="0" y="440574"/>
                    <a:pt x="30480" y="419792"/>
                    <a:pt x="60960" y="39901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3" name="Straight Connector 112"/>
            <p:cNvCxnSpPr>
              <a:stCxn id="129" idx="4"/>
            </p:cNvCxnSpPr>
            <p:nvPr/>
          </p:nvCxnSpPr>
          <p:spPr>
            <a:xfrm rot="16200000" flipH="1">
              <a:off x="6620470" y="4089626"/>
              <a:ext cx="588373" cy="206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23" idx="0"/>
              <a:endCxn id="129" idx="3"/>
            </p:cNvCxnSpPr>
            <p:nvPr/>
          </p:nvCxnSpPr>
          <p:spPr>
            <a:xfrm rot="5400000" flipH="1" flipV="1">
              <a:off x="6169530" y="3991534"/>
              <a:ext cx="664963" cy="326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70"/>
            <p:cNvGrpSpPr/>
            <p:nvPr/>
          </p:nvGrpSpPr>
          <p:grpSpPr>
            <a:xfrm>
              <a:off x="6132172" y="4487159"/>
              <a:ext cx="413388" cy="522997"/>
              <a:chOff x="4572000" y="3357562"/>
              <a:chExt cx="500066" cy="571504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4572000" y="3357562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643438" y="3429000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H</a:t>
                </a:r>
                <a:endParaRPr lang="he-IL" sz="2000" b="1" dirty="0"/>
              </a:p>
            </p:txBody>
          </p:sp>
        </p:grpSp>
        <p:grpSp>
          <p:nvGrpSpPr>
            <p:cNvPr id="116" name="Group 73"/>
            <p:cNvGrpSpPr/>
            <p:nvPr/>
          </p:nvGrpSpPr>
          <p:grpSpPr>
            <a:xfrm>
              <a:off x="6899892" y="4487159"/>
              <a:ext cx="413388" cy="522997"/>
              <a:chOff x="4572000" y="3357562"/>
              <a:chExt cx="500066" cy="571504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4572000" y="3357562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643438" y="3429000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H</a:t>
                </a:r>
                <a:endParaRPr lang="he-IL" sz="2000" b="1" dirty="0"/>
              </a:p>
            </p:txBody>
          </p:sp>
        </p:grpSp>
        <p:grpSp>
          <p:nvGrpSpPr>
            <p:cNvPr id="117" name="Group 80"/>
            <p:cNvGrpSpPr/>
            <p:nvPr/>
          </p:nvGrpSpPr>
          <p:grpSpPr>
            <a:xfrm>
              <a:off x="5010121" y="1414554"/>
              <a:ext cx="413388" cy="522997"/>
              <a:chOff x="4572000" y="3357562"/>
              <a:chExt cx="500066" cy="571504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4572000" y="3357562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643438" y="3429000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O</a:t>
                </a:r>
                <a:endParaRPr lang="he-IL" sz="2000" b="1" dirty="0"/>
              </a:p>
            </p:txBody>
          </p:sp>
        </p:grpSp>
        <p:sp>
          <p:nvSpPr>
            <p:cNvPr id="118" name="Freeform 117"/>
            <p:cNvSpPr/>
            <p:nvPr/>
          </p:nvSpPr>
          <p:spPr>
            <a:xfrm rot="16518948" flipV="1">
              <a:off x="5438435" y="1225501"/>
              <a:ext cx="349693" cy="470411"/>
            </a:xfrm>
            <a:custGeom>
              <a:avLst/>
              <a:gdLst>
                <a:gd name="connsiteX0" fmla="*/ 44334 w 326967"/>
                <a:gd name="connsiteY0" fmla="*/ 0 h 440574"/>
                <a:gd name="connsiteX1" fmla="*/ 326967 w 326967"/>
                <a:gd name="connsiteY1" fmla="*/ 249381 h 440574"/>
                <a:gd name="connsiteX2" fmla="*/ 44334 w 326967"/>
                <a:gd name="connsiteY2" fmla="*/ 415636 h 440574"/>
                <a:gd name="connsiteX3" fmla="*/ 60960 w 326967"/>
                <a:gd name="connsiteY3" fmla="*/ 399010 h 44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967" h="440574">
                  <a:moveTo>
                    <a:pt x="44334" y="0"/>
                  </a:moveTo>
                  <a:cubicBezTo>
                    <a:pt x="185650" y="90054"/>
                    <a:pt x="326967" y="180108"/>
                    <a:pt x="326967" y="249381"/>
                  </a:cubicBezTo>
                  <a:cubicBezTo>
                    <a:pt x="326967" y="318654"/>
                    <a:pt x="88668" y="390698"/>
                    <a:pt x="44334" y="415636"/>
                  </a:cubicBezTo>
                  <a:cubicBezTo>
                    <a:pt x="0" y="440574"/>
                    <a:pt x="30480" y="419792"/>
                    <a:pt x="60960" y="39901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500034" y="1571612"/>
            <a:ext cx="3972905" cy="3737707"/>
            <a:chOff x="500034" y="2000240"/>
            <a:chExt cx="3972905" cy="3737707"/>
          </a:xfrm>
        </p:grpSpPr>
        <p:sp>
          <p:nvSpPr>
            <p:cNvPr id="82" name="TextBox 30"/>
            <p:cNvSpPr txBox="1"/>
            <p:nvPr/>
          </p:nvSpPr>
          <p:spPr>
            <a:xfrm>
              <a:off x="2071670" y="2071678"/>
              <a:ext cx="295277" cy="3661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 smtClean="0"/>
                <a:t>H</a:t>
              </a:r>
              <a:endParaRPr lang="he-IL" sz="2000" b="1" dirty="0"/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500034" y="2000240"/>
              <a:ext cx="3972905" cy="3737707"/>
              <a:chOff x="726731" y="1500174"/>
              <a:chExt cx="3972905" cy="3737707"/>
            </a:xfrm>
          </p:grpSpPr>
          <p:cxnSp>
            <p:nvCxnSpPr>
              <p:cNvPr id="45" name="Straight Connector 44"/>
              <p:cNvCxnSpPr>
                <a:stCxn id="162" idx="0"/>
                <a:endCxn id="158" idx="4"/>
              </p:cNvCxnSpPr>
              <p:nvPr/>
            </p:nvCxnSpPr>
            <p:spPr>
              <a:xfrm rot="16200000" flipV="1">
                <a:off x="2224584" y="4577282"/>
                <a:ext cx="405697" cy="123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1553505" y="2220616"/>
                <a:ext cx="413388" cy="5229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612560" y="2285991"/>
                <a:ext cx="295277" cy="3661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N</a:t>
                </a:r>
                <a:endParaRPr lang="he-IL" sz="2000" b="1" dirty="0"/>
              </a:p>
            </p:txBody>
          </p:sp>
          <p:cxnSp>
            <p:nvCxnSpPr>
              <p:cNvPr id="71" name="Straight Connector 70"/>
              <p:cNvCxnSpPr>
                <a:endCxn id="69" idx="2"/>
              </p:cNvCxnSpPr>
              <p:nvPr/>
            </p:nvCxnSpPr>
            <p:spPr>
              <a:xfrm>
                <a:off x="1140117" y="2482114"/>
                <a:ext cx="4133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726731" y="2220617"/>
                <a:ext cx="413388" cy="5229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85786" y="2285992"/>
                <a:ext cx="295277" cy="3661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O</a:t>
                </a:r>
                <a:endParaRPr lang="he-IL" sz="2000" b="1" dirty="0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6518948" flipV="1">
                <a:off x="1155045" y="2031564"/>
                <a:ext cx="349693" cy="470411"/>
              </a:xfrm>
              <a:custGeom>
                <a:avLst/>
                <a:gdLst>
                  <a:gd name="connsiteX0" fmla="*/ 44334 w 326967"/>
                  <a:gd name="connsiteY0" fmla="*/ 0 h 440574"/>
                  <a:gd name="connsiteX1" fmla="*/ 326967 w 326967"/>
                  <a:gd name="connsiteY1" fmla="*/ 249381 h 440574"/>
                  <a:gd name="connsiteX2" fmla="*/ 44334 w 326967"/>
                  <a:gd name="connsiteY2" fmla="*/ 415636 h 440574"/>
                  <a:gd name="connsiteX3" fmla="*/ 60960 w 326967"/>
                  <a:gd name="connsiteY3" fmla="*/ 399010 h 44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967" h="440574">
                    <a:moveTo>
                      <a:pt x="44334" y="0"/>
                    </a:moveTo>
                    <a:cubicBezTo>
                      <a:pt x="185650" y="90054"/>
                      <a:pt x="326967" y="180108"/>
                      <a:pt x="326967" y="249381"/>
                    </a:cubicBezTo>
                    <a:cubicBezTo>
                      <a:pt x="326967" y="318654"/>
                      <a:pt x="88668" y="390698"/>
                      <a:pt x="44334" y="415636"/>
                    </a:cubicBezTo>
                    <a:cubicBezTo>
                      <a:pt x="0" y="440574"/>
                      <a:pt x="30480" y="419792"/>
                      <a:pt x="60960" y="39901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7" name="Straight Connector 76"/>
              <p:cNvCxnSpPr>
                <a:stCxn id="158" idx="6"/>
                <a:endCxn id="78" idx="2"/>
              </p:cNvCxnSpPr>
              <p:nvPr/>
            </p:nvCxnSpPr>
            <p:spPr>
              <a:xfrm flipV="1">
                <a:off x="2627934" y="4104152"/>
                <a:ext cx="658182" cy="14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8" name="Group 177"/>
              <p:cNvGrpSpPr/>
              <p:nvPr/>
            </p:nvGrpSpPr>
            <p:grpSpPr>
              <a:xfrm>
                <a:off x="3286116" y="3714752"/>
                <a:ext cx="1240162" cy="650898"/>
                <a:chOff x="3188962" y="4778366"/>
                <a:chExt cx="1240162" cy="650898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4015736" y="4906266"/>
                  <a:ext cx="413388" cy="522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he-IL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074791" y="4972434"/>
                  <a:ext cx="295277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2000" b="1" dirty="0" smtClean="0"/>
                    <a:t>O</a:t>
                  </a:r>
                  <a:endParaRPr lang="he-IL" sz="2000" b="1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3188962" y="4906267"/>
                  <a:ext cx="413388" cy="522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he-IL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3248017" y="4972435"/>
                  <a:ext cx="295277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2000" b="1" dirty="0" smtClean="0"/>
                    <a:t>N</a:t>
                  </a:r>
                  <a:endParaRPr lang="he-IL" sz="2000" b="1" dirty="0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 rot="16518948" flipV="1">
                  <a:off x="3617276" y="4718007"/>
                  <a:ext cx="349693" cy="470411"/>
                </a:xfrm>
                <a:custGeom>
                  <a:avLst/>
                  <a:gdLst>
                    <a:gd name="connsiteX0" fmla="*/ 44334 w 326967"/>
                    <a:gd name="connsiteY0" fmla="*/ 0 h 440574"/>
                    <a:gd name="connsiteX1" fmla="*/ 326967 w 326967"/>
                    <a:gd name="connsiteY1" fmla="*/ 249381 h 440574"/>
                    <a:gd name="connsiteX2" fmla="*/ 44334 w 326967"/>
                    <a:gd name="connsiteY2" fmla="*/ 415636 h 440574"/>
                    <a:gd name="connsiteX3" fmla="*/ 60960 w 326967"/>
                    <a:gd name="connsiteY3" fmla="*/ 399010 h 440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6967" h="440574">
                      <a:moveTo>
                        <a:pt x="44334" y="0"/>
                      </a:moveTo>
                      <a:cubicBezTo>
                        <a:pt x="185650" y="90054"/>
                        <a:pt x="326967" y="180108"/>
                        <a:pt x="326967" y="249381"/>
                      </a:cubicBezTo>
                      <a:cubicBezTo>
                        <a:pt x="326967" y="318654"/>
                        <a:pt x="88668" y="390698"/>
                        <a:pt x="44334" y="415636"/>
                      </a:cubicBezTo>
                      <a:cubicBezTo>
                        <a:pt x="0" y="440574"/>
                        <a:pt x="30480" y="419792"/>
                        <a:pt x="60960" y="39901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81" name="Oval 29"/>
              <p:cNvSpPr/>
              <p:nvPr/>
            </p:nvSpPr>
            <p:spPr>
              <a:xfrm>
                <a:off x="2226929" y="1500174"/>
                <a:ext cx="413388" cy="5229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83" name="Oval 29"/>
              <p:cNvSpPr/>
              <p:nvPr/>
            </p:nvSpPr>
            <p:spPr>
              <a:xfrm>
                <a:off x="2226929" y="2214554"/>
                <a:ext cx="413388" cy="5229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84" name="TextBox 30"/>
              <p:cNvSpPr txBox="1"/>
              <p:nvPr/>
            </p:nvSpPr>
            <p:spPr>
              <a:xfrm>
                <a:off x="2285984" y="2243072"/>
                <a:ext cx="295277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 smtClean="0"/>
                  <a:t>C</a:t>
                </a:r>
                <a:endParaRPr lang="he-IL" sz="2000" b="1" dirty="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428992" y="2214554"/>
                <a:ext cx="413388" cy="522997"/>
                <a:chOff x="3643306" y="2214554"/>
                <a:chExt cx="413388" cy="522997"/>
              </a:xfrm>
            </p:grpSpPr>
            <p:sp>
              <p:nvSpPr>
                <p:cNvPr id="88" name="Oval 29"/>
                <p:cNvSpPr/>
                <p:nvPr/>
              </p:nvSpPr>
              <p:spPr>
                <a:xfrm>
                  <a:off x="3643306" y="2214554"/>
                  <a:ext cx="413388" cy="522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he-IL"/>
                </a:p>
              </p:txBody>
            </p:sp>
            <p:sp>
              <p:nvSpPr>
                <p:cNvPr id="149" name="TextBox 30"/>
                <p:cNvSpPr txBox="1"/>
                <p:nvPr/>
              </p:nvSpPr>
              <p:spPr>
                <a:xfrm>
                  <a:off x="3714744" y="2285992"/>
                  <a:ext cx="295277" cy="36615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2000" b="1" dirty="0" smtClean="0"/>
                    <a:t>H</a:t>
                  </a:r>
                  <a:endParaRPr lang="he-IL" sz="2000" b="1" dirty="0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2214546" y="3857628"/>
                <a:ext cx="413388" cy="522997"/>
                <a:chOff x="3643306" y="2214554"/>
                <a:chExt cx="413388" cy="522997"/>
              </a:xfrm>
            </p:grpSpPr>
            <p:sp>
              <p:nvSpPr>
                <p:cNvPr id="158" name="Oval 29"/>
                <p:cNvSpPr/>
                <p:nvPr/>
              </p:nvSpPr>
              <p:spPr>
                <a:xfrm>
                  <a:off x="3643306" y="2214554"/>
                  <a:ext cx="413388" cy="522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he-IL"/>
                </a:p>
              </p:txBody>
            </p:sp>
            <p:sp>
              <p:nvSpPr>
                <p:cNvPr id="159" name="TextBox 30"/>
                <p:cNvSpPr txBox="1"/>
                <p:nvPr/>
              </p:nvSpPr>
              <p:spPr>
                <a:xfrm>
                  <a:off x="3714744" y="2285992"/>
                  <a:ext cx="295277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2000" b="1" dirty="0" smtClean="0"/>
                    <a:t>C</a:t>
                  </a:r>
                  <a:endParaRPr lang="he-IL" sz="2000" b="1" dirty="0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2214546" y="4714884"/>
                <a:ext cx="413388" cy="522997"/>
                <a:chOff x="3643306" y="2214554"/>
                <a:chExt cx="413388" cy="522997"/>
              </a:xfrm>
            </p:grpSpPr>
            <p:sp>
              <p:nvSpPr>
                <p:cNvPr id="161" name="Oval 29"/>
                <p:cNvSpPr/>
                <p:nvPr/>
              </p:nvSpPr>
              <p:spPr>
                <a:xfrm>
                  <a:off x="3643306" y="2214554"/>
                  <a:ext cx="413388" cy="522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he-IL"/>
                </a:p>
              </p:txBody>
            </p:sp>
            <p:sp>
              <p:nvSpPr>
                <p:cNvPr id="162" name="TextBox 30"/>
                <p:cNvSpPr txBox="1"/>
                <p:nvPr/>
              </p:nvSpPr>
              <p:spPr>
                <a:xfrm>
                  <a:off x="3714744" y="2285992"/>
                  <a:ext cx="295277" cy="36615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2000" b="1" dirty="0" smtClean="0"/>
                    <a:t>H</a:t>
                  </a:r>
                  <a:endParaRPr lang="he-IL" sz="2000" b="1" dirty="0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2214546" y="3000372"/>
                <a:ext cx="413388" cy="522997"/>
                <a:chOff x="3643306" y="2214554"/>
                <a:chExt cx="413388" cy="522997"/>
              </a:xfrm>
            </p:grpSpPr>
            <p:sp>
              <p:nvSpPr>
                <p:cNvPr id="164" name="Oval 29"/>
                <p:cNvSpPr/>
                <p:nvPr/>
              </p:nvSpPr>
              <p:spPr>
                <a:xfrm>
                  <a:off x="3643306" y="2214554"/>
                  <a:ext cx="413388" cy="522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he-IL"/>
                </a:p>
              </p:txBody>
            </p:sp>
            <p:sp>
              <p:nvSpPr>
                <p:cNvPr id="165" name="TextBox 30"/>
                <p:cNvSpPr txBox="1"/>
                <p:nvPr/>
              </p:nvSpPr>
              <p:spPr>
                <a:xfrm>
                  <a:off x="3714744" y="2285992"/>
                  <a:ext cx="295277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2000" b="1" dirty="0" smtClean="0"/>
                    <a:t>C</a:t>
                  </a:r>
                  <a:endParaRPr lang="he-IL" sz="2000" b="1" dirty="0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1142976" y="3857628"/>
                <a:ext cx="413388" cy="522997"/>
                <a:chOff x="3643306" y="2214554"/>
                <a:chExt cx="413388" cy="522997"/>
              </a:xfrm>
            </p:grpSpPr>
            <p:sp>
              <p:nvSpPr>
                <p:cNvPr id="170" name="Oval 29"/>
                <p:cNvSpPr/>
                <p:nvPr/>
              </p:nvSpPr>
              <p:spPr>
                <a:xfrm>
                  <a:off x="3643306" y="2214554"/>
                  <a:ext cx="413388" cy="522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he-IL"/>
                </a:p>
              </p:txBody>
            </p:sp>
            <p:sp>
              <p:nvSpPr>
                <p:cNvPr id="171" name="TextBox 30"/>
                <p:cNvSpPr txBox="1"/>
                <p:nvPr/>
              </p:nvSpPr>
              <p:spPr>
                <a:xfrm>
                  <a:off x="3714744" y="2285992"/>
                  <a:ext cx="295277" cy="36615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2000" b="1" dirty="0" smtClean="0"/>
                    <a:t>H</a:t>
                  </a:r>
                  <a:endParaRPr lang="he-IL" sz="2000" b="1" dirty="0"/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3428992" y="3000372"/>
                <a:ext cx="413388" cy="522997"/>
                <a:chOff x="3643306" y="2214554"/>
                <a:chExt cx="413388" cy="522997"/>
              </a:xfrm>
            </p:grpSpPr>
            <p:sp>
              <p:nvSpPr>
                <p:cNvPr id="173" name="Oval 29"/>
                <p:cNvSpPr/>
                <p:nvPr/>
              </p:nvSpPr>
              <p:spPr>
                <a:xfrm>
                  <a:off x="3643306" y="2214554"/>
                  <a:ext cx="413388" cy="522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he-IL"/>
                </a:p>
              </p:txBody>
            </p:sp>
            <p:sp>
              <p:nvSpPr>
                <p:cNvPr id="174" name="TextBox 30"/>
                <p:cNvSpPr txBox="1"/>
                <p:nvPr/>
              </p:nvSpPr>
              <p:spPr>
                <a:xfrm>
                  <a:off x="3714744" y="2285992"/>
                  <a:ext cx="295277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2000" b="1" dirty="0" smtClean="0"/>
                    <a:t>N</a:t>
                  </a:r>
                  <a:endParaRPr lang="he-IL" sz="2000" b="1" dirty="0"/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1142976" y="3000372"/>
                <a:ext cx="413388" cy="522997"/>
                <a:chOff x="3643306" y="2214554"/>
                <a:chExt cx="413388" cy="522997"/>
              </a:xfrm>
            </p:grpSpPr>
            <p:sp>
              <p:nvSpPr>
                <p:cNvPr id="176" name="Oval 29"/>
                <p:cNvSpPr/>
                <p:nvPr/>
              </p:nvSpPr>
              <p:spPr>
                <a:xfrm>
                  <a:off x="3643306" y="2214554"/>
                  <a:ext cx="413388" cy="522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he-IL"/>
                </a:p>
              </p:txBody>
            </p:sp>
            <p:sp>
              <p:nvSpPr>
                <p:cNvPr id="177" name="TextBox 30"/>
                <p:cNvSpPr txBox="1"/>
                <p:nvPr/>
              </p:nvSpPr>
              <p:spPr>
                <a:xfrm>
                  <a:off x="3714744" y="2285992"/>
                  <a:ext cx="295277" cy="36615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2000" b="1" dirty="0" smtClean="0"/>
                    <a:t>H</a:t>
                  </a:r>
                  <a:endParaRPr lang="he-IL" sz="2000" b="1" dirty="0"/>
                </a:p>
              </p:txBody>
            </p:sp>
          </p:grpSp>
          <p:grpSp>
            <p:nvGrpSpPr>
              <p:cNvPr id="179" name="Group 178"/>
              <p:cNvGrpSpPr/>
              <p:nvPr/>
            </p:nvGrpSpPr>
            <p:grpSpPr>
              <a:xfrm>
                <a:off x="4286248" y="3214686"/>
                <a:ext cx="413388" cy="522997"/>
                <a:chOff x="3643306" y="2214554"/>
                <a:chExt cx="413388" cy="522997"/>
              </a:xfrm>
            </p:grpSpPr>
            <p:sp>
              <p:nvSpPr>
                <p:cNvPr id="180" name="Oval 29"/>
                <p:cNvSpPr/>
                <p:nvPr/>
              </p:nvSpPr>
              <p:spPr>
                <a:xfrm>
                  <a:off x="3643306" y="2214554"/>
                  <a:ext cx="413388" cy="522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he-IL"/>
                </a:p>
              </p:txBody>
            </p:sp>
            <p:sp>
              <p:nvSpPr>
                <p:cNvPr id="181" name="TextBox 30"/>
                <p:cNvSpPr txBox="1"/>
                <p:nvPr/>
              </p:nvSpPr>
              <p:spPr>
                <a:xfrm>
                  <a:off x="3714744" y="2285992"/>
                  <a:ext cx="295277" cy="36615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2000" b="1" dirty="0" smtClean="0"/>
                    <a:t>H</a:t>
                  </a:r>
                  <a:endParaRPr lang="he-IL" sz="2000" b="1" dirty="0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4286248" y="2500306"/>
                <a:ext cx="413388" cy="522997"/>
                <a:chOff x="3643306" y="2214554"/>
                <a:chExt cx="413388" cy="522997"/>
              </a:xfrm>
            </p:grpSpPr>
            <p:sp>
              <p:nvSpPr>
                <p:cNvPr id="183" name="Oval 29"/>
                <p:cNvSpPr/>
                <p:nvPr/>
              </p:nvSpPr>
              <p:spPr>
                <a:xfrm>
                  <a:off x="3643306" y="2214554"/>
                  <a:ext cx="413388" cy="522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he-IL"/>
                </a:p>
              </p:txBody>
            </p:sp>
            <p:sp>
              <p:nvSpPr>
                <p:cNvPr id="184" name="TextBox 30"/>
                <p:cNvSpPr txBox="1"/>
                <p:nvPr/>
              </p:nvSpPr>
              <p:spPr>
                <a:xfrm>
                  <a:off x="3714744" y="2285992"/>
                  <a:ext cx="295277" cy="36615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2000" b="1" dirty="0" smtClean="0"/>
                    <a:t>H</a:t>
                  </a:r>
                  <a:endParaRPr lang="he-IL" sz="2000" b="1" dirty="0"/>
                </a:p>
              </p:txBody>
            </p:sp>
          </p:grpSp>
          <p:cxnSp>
            <p:nvCxnSpPr>
              <p:cNvPr id="188" name="Straight Connector 187"/>
              <p:cNvCxnSpPr>
                <a:stCxn id="170" idx="6"/>
                <a:endCxn id="158" idx="2"/>
              </p:cNvCxnSpPr>
              <p:nvPr/>
            </p:nvCxnSpPr>
            <p:spPr>
              <a:xfrm>
                <a:off x="1556364" y="4119127"/>
                <a:ext cx="658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>
                <a:stCxn id="84" idx="0"/>
                <a:endCxn id="81" idx="4"/>
              </p:cNvCxnSpPr>
              <p:nvPr/>
            </p:nvCxnSpPr>
            <p:spPr>
              <a:xfrm rot="5400000" flipH="1" flipV="1">
                <a:off x="2323673" y="2133122"/>
                <a:ext cx="2199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stCxn id="173" idx="6"/>
                <a:endCxn id="183" idx="3"/>
              </p:cNvCxnSpPr>
              <p:nvPr/>
            </p:nvCxnSpPr>
            <p:spPr>
              <a:xfrm flipV="1">
                <a:off x="3842380" y="2946712"/>
                <a:ext cx="504407" cy="3151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3714744" y="4143380"/>
                <a:ext cx="4133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>
                <a:stCxn id="173" idx="6"/>
                <a:endCxn id="180" idx="2"/>
              </p:cNvCxnSpPr>
              <p:nvPr/>
            </p:nvCxnSpPr>
            <p:spPr>
              <a:xfrm>
                <a:off x="3842380" y="3261871"/>
                <a:ext cx="443868" cy="2143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>
                <a:endCxn id="173" idx="2"/>
              </p:cNvCxnSpPr>
              <p:nvPr/>
            </p:nvCxnSpPr>
            <p:spPr>
              <a:xfrm flipV="1">
                <a:off x="2643174" y="3261871"/>
                <a:ext cx="785818" cy="24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endCxn id="83" idx="4"/>
              </p:cNvCxnSpPr>
              <p:nvPr/>
            </p:nvCxnSpPr>
            <p:spPr>
              <a:xfrm rot="5400000" flipH="1" flipV="1">
                <a:off x="2299831" y="2866581"/>
                <a:ext cx="262821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>
                <a:endCxn id="164" idx="4"/>
              </p:cNvCxnSpPr>
              <p:nvPr/>
            </p:nvCxnSpPr>
            <p:spPr>
              <a:xfrm rot="16200000" flipV="1">
                <a:off x="2257921" y="3686689"/>
                <a:ext cx="334259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>
                <a:stCxn id="83" idx="6"/>
                <a:endCxn id="88" idx="2"/>
              </p:cNvCxnSpPr>
              <p:nvPr/>
            </p:nvCxnSpPr>
            <p:spPr>
              <a:xfrm>
                <a:off x="2640317" y="2476053"/>
                <a:ext cx="7886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176" idx="6"/>
              </p:cNvCxnSpPr>
              <p:nvPr/>
            </p:nvCxnSpPr>
            <p:spPr>
              <a:xfrm>
                <a:off x="1556364" y="3261871"/>
                <a:ext cx="586744" cy="24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70" idx="3"/>
                <a:endCxn id="84" idx="1"/>
              </p:cNvCxnSpPr>
              <p:nvPr/>
            </p:nvCxnSpPr>
            <p:spPr>
              <a:xfrm flipV="1">
                <a:off x="1907837" y="2443127"/>
                <a:ext cx="378147" cy="25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0" name="TextBox 149"/>
          <p:cNvSpPr txBox="1"/>
          <p:nvPr/>
        </p:nvSpPr>
        <p:spPr>
          <a:xfrm>
            <a:off x="2285984" y="5715016"/>
            <a:ext cx="50006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>
                <a:solidFill>
                  <a:srgbClr val="002060"/>
                </a:solidFill>
              </a:rPr>
              <a:t>Graph isomorphism problem</a:t>
            </a:r>
            <a:endParaRPr lang="he-IL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3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NIMATED ppt on cryptography and network secur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mage result for ANIMATED ppt on cryptography and network secur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Image result for ANIMATED ppt on cryptography and network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5715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NIMATED ppt on cryptography and network secu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41093"/>
            <a:ext cx="5715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404072"/>
            <a:ext cx="2920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Cryptography </a:t>
            </a:r>
            <a:endParaRPr lang="en-IN" sz="3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024955" y="2153070"/>
              <a:ext cx="477720" cy="412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8475" y="2144070"/>
                <a:ext cx="49320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7233795" y="2027070"/>
              <a:ext cx="383400" cy="3636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0195" y="2018430"/>
                <a:ext cx="3956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3809475" y="1611630"/>
              <a:ext cx="933840" cy="6166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4795" y="1606950"/>
                <a:ext cx="94500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1901835" y="2283750"/>
              <a:ext cx="660240" cy="4464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7155" y="2277990"/>
                <a:ext cx="67068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2623635" y="1667790"/>
              <a:ext cx="351720" cy="1965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20755" y="1664910"/>
                <a:ext cx="3578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3029355" y="1872990"/>
              <a:ext cx="12960" cy="39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5755" y="1869390"/>
                <a:ext cx="23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/>
              <p14:cNvContentPartPr/>
              <p14:nvPr/>
            </p14:nvContentPartPr>
            <p14:xfrm>
              <a:off x="3153195" y="1660590"/>
              <a:ext cx="13680" cy="1080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49955" y="165735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/>
              <p14:cNvContentPartPr/>
              <p14:nvPr/>
            </p14:nvContentPartPr>
            <p14:xfrm>
              <a:off x="6690195" y="2291670"/>
              <a:ext cx="752040" cy="414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84435" y="2284830"/>
                <a:ext cx="7646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/>
              <p14:cNvContentPartPr/>
              <p14:nvPr/>
            </p14:nvContentPartPr>
            <p14:xfrm>
              <a:off x="4112235" y="1700910"/>
              <a:ext cx="509040" cy="50724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06835" y="1695510"/>
                <a:ext cx="52200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/>
              <p14:cNvContentPartPr/>
              <p14:nvPr/>
            </p14:nvContentPartPr>
            <p14:xfrm>
              <a:off x="3577635" y="2101950"/>
              <a:ext cx="2194200" cy="92340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72595" y="2096550"/>
                <a:ext cx="2206440" cy="9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Ink 28"/>
              <p14:cNvContentPartPr/>
              <p14:nvPr/>
            </p14:nvContentPartPr>
            <p14:xfrm>
              <a:off x="5586795" y="2590110"/>
              <a:ext cx="377640" cy="4114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83195" y="2584710"/>
                <a:ext cx="3855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/>
              <p14:cNvContentPartPr/>
              <p14:nvPr/>
            </p14:nvContentPartPr>
            <p14:xfrm>
              <a:off x="5744475" y="1089630"/>
              <a:ext cx="2327760" cy="146520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39075" y="1080630"/>
                <a:ext cx="2342160" cy="14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48" name="Ink 2047"/>
              <p14:cNvContentPartPr/>
              <p14:nvPr/>
            </p14:nvContentPartPr>
            <p14:xfrm>
              <a:off x="5670675" y="2625390"/>
              <a:ext cx="322920" cy="261720"/>
            </p14:xfrm>
          </p:contentPart>
        </mc:Choice>
        <mc:Fallback>
          <p:pic>
            <p:nvPicPr>
              <p:cNvPr id="2048" name="Ink 204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63115" y="2617830"/>
                <a:ext cx="334440" cy="2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4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44016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r>
              <a:rPr lang="en-GB" dirty="0" smtClean="0"/>
              <a:t>Course Details</a:t>
            </a:r>
          </a:p>
          <a:p>
            <a:r>
              <a:rPr lang="en-GB" dirty="0" smtClean="0"/>
              <a:t>Course Objectives</a:t>
            </a:r>
          </a:p>
          <a:p>
            <a:r>
              <a:rPr lang="en-GB" dirty="0" smtClean="0"/>
              <a:t>Text / Reference Books </a:t>
            </a:r>
          </a:p>
          <a:p>
            <a:r>
              <a:rPr lang="en-GB" dirty="0" smtClean="0"/>
              <a:t>Course Assessment Model</a:t>
            </a:r>
          </a:p>
          <a:p>
            <a:r>
              <a:rPr lang="en-GB" dirty="0" smtClean="0"/>
              <a:t>Course Contents</a:t>
            </a:r>
          </a:p>
          <a:p>
            <a:r>
              <a:rPr lang="en-GB" dirty="0" smtClean="0"/>
              <a:t>Learning Outcomes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2376264"/>
          </a:xfrm>
        </p:spPr>
        <p:txBody>
          <a:bodyPr>
            <a:normAutofit/>
          </a:bodyPr>
          <a:lstStyle/>
          <a:p>
            <a:pPr algn="ctr"/>
            <a:r>
              <a:rPr lang="en-GB" sz="6000" dirty="0" smtClean="0"/>
              <a:t>Thank You</a:t>
            </a:r>
            <a:br>
              <a:rPr lang="en-GB" sz="6000" dirty="0" smtClean="0"/>
            </a:br>
            <a:endParaRPr lang="en-GB" sz="6000" dirty="0"/>
          </a:p>
        </p:txBody>
      </p:sp>
      <p:sp>
        <p:nvSpPr>
          <p:cNvPr id="3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3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cs typeface="Times New Roman" pitchFamily="18" charset="0"/>
              </a:rPr>
              <a:t>Course Details</a:t>
            </a:r>
            <a:endParaRPr lang="en-GB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Course Credits</a:t>
            </a:r>
          </a:p>
          <a:p>
            <a:pPr algn="ctr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L-T-P    :     3-0-0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Course Objectives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Through this course students should be able </a:t>
            </a:r>
            <a:r>
              <a:rPr lang="en-IN" dirty="0" smtClean="0"/>
              <a:t>to</a:t>
            </a:r>
          </a:p>
          <a:p>
            <a:r>
              <a:rPr lang="en-IN" dirty="0" smtClean="0"/>
              <a:t>understand </a:t>
            </a:r>
            <a:r>
              <a:rPr lang="en-IN" dirty="0"/>
              <a:t>various ways to prove or disapprove some logical statements. </a:t>
            </a:r>
            <a:endParaRPr lang="en-GB" dirty="0" smtClean="0"/>
          </a:p>
          <a:p>
            <a:r>
              <a:rPr lang="en-IN" dirty="0" smtClean="0"/>
              <a:t> </a:t>
            </a:r>
            <a:r>
              <a:rPr lang="en-IN" dirty="0"/>
              <a:t>solve recurrence relation by using different methods. </a:t>
            </a:r>
            <a:endParaRPr lang="en-IN" dirty="0" smtClean="0"/>
          </a:p>
          <a:p>
            <a:r>
              <a:rPr lang="en-IN" dirty="0" smtClean="0"/>
              <a:t>describe </a:t>
            </a:r>
            <a:r>
              <a:rPr lang="en-IN" dirty="0"/>
              <a:t>the concept of graphs and their properties.</a:t>
            </a:r>
          </a:p>
          <a:p>
            <a:r>
              <a:rPr lang="en-GB" dirty="0" smtClean="0"/>
              <a:t> give essential knowledge of discrete mathematics to students. </a:t>
            </a:r>
          </a:p>
          <a:p>
            <a:r>
              <a:rPr lang="en-IN" dirty="0"/>
              <a:t>understand various concepts of number theory and its applications.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Books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sz="2400" u="sng" dirty="0" smtClean="0">
                <a:solidFill>
                  <a:schemeClr val="accent1"/>
                </a:solidFill>
              </a:rPr>
              <a:t>Text Book</a:t>
            </a:r>
          </a:p>
          <a:p>
            <a:r>
              <a:rPr lang="en-GB" sz="2400" dirty="0" smtClean="0"/>
              <a:t>DISCRETE MATHEMATICS  AND  ITS APPLICATIONS (SIE)    by    KENNETH  H.  ROSEN,    MCGRAW HILL EDUCATION,  7th  Edition,  (2011)</a:t>
            </a:r>
          </a:p>
          <a:p>
            <a:pPr algn="ctr">
              <a:buNone/>
            </a:pPr>
            <a:r>
              <a:rPr lang="en-GB" sz="2400" u="sng" dirty="0" smtClean="0">
                <a:solidFill>
                  <a:schemeClr val="accent1"/>
                </a:solidFill>
              </a:rPr>
              <a:t>Reference Books</a:t>
            </a:r>
          </a:p>
          <a:p>
            <a:pPr algn="just"/>
            <a:r>
              <a:rPr lang="en-IN" sz="2400" dirty="0"/>
              <a:t>1. HIGHER ENGINEERING MATHEMATICS by B. V. RAMANA, MC GRAW HILL </a:t>
            </a:r>
            <a:r>
              <a:rPr lang="en-GB" sz="2400" dirty="0" smtClean="0"/>
              <a:t>,</a:t>
            </a:r>
            <a:r>
              <a:rPr lang="en-GB" sz="2400" dirty="0"/>
              <a:t> </a:t>
            </a:r>
            <a:r>
              <a:rPr lang="en-GB" sz="2400" dirty="0" smtClean="0"/>
              <a:t>  10th  </a:t>
            </a:r>
            <a:r>
              <a:rPr lang="en-GB" sz="2400" dirty="0"/>
              <a:t>Edition,  (</a:t>
            </a:r>
            <a:r>
              <a:rPr lang="en-GB" sz="2400" dirty="0" smtClean="0"/>
              <a:t>2007)</a:t>
            </a:r>
            <a:endParaRPr lang="en-GB" sz="2400" dirty="0"/>
          </a:p>
          <a:p>
            <a:pPr marL="0" indent="0" algn="just">
              <a:buNone/>
            </a:pPr>
            <a:endParaRPr lang="en-GB" sz="2400" u="sng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Course Assessment Model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51462"/>
              </p:ext>
            </p:extLst>
          </p:nvPr>
        </p:nvGraphicFramePr>
        <p:xfrm>
          <a:off x="251520" y="2132856"/>
          <a:ext cx="882047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157"/>
                <a:gridCol w="2940157"/>
                <a:gridCol w="2940157"/>
              </a:tblGrid>
              <a:tr h="252028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Weightage out</a:t>
                      </a:r>
                      <a:r>
                        <a:rPr lang="en-IN" baseline="0" dirty="0" smtClean="0"/>
                        <a:t> of 100</a:t>
                      </a:r>
                      <a:endParaRPr lang="en-IN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GB" dirty="0" smtClean="0"/>
                        <a:t>Attendance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5 Marks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5 Marks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GB" dirty="0" smtClean="0"/>
                        <a:t>CA (Best two out of three tests)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 Marks each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Marks</a:t>
                      </a:r>
                      <a:endParaRPr lang="en-IN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GB" dirty="0" smtClean="0"/>
                        <a:t>MTE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40 Marks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 Marks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GB" dirty="0" smtClean="0"/>
                        <a:t>ETE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70 Marks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 Marks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55576" y="5445224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Note: One CA can be waived off if student register for the respective MOOCs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760" y="568167"/>
            <a:ext cx="889248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MOOCs </a:t>
            </a:r>
            <a:r>
              <a:rPr lang="en-IN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details </a:t>
            </a:r>
          </a:p>
          <a:p>
            <a:endParaRPr lang="en-IN" b="1" dirty="0"/>
          </a:p>
          <a:p>
            <a:r>
              <a:rPr lang="en-IN" b="1" dirty="0"/>
              <a:t>This course is mapped with MOOCs "noc19-cs49 Discrete </a:t>
            </a:r>
            <a:r>
              <a:rPr lang="en-IN" b="1" dirty="0" smtClean="0"/>
              <a:t>Mathematics by </a:t>
            </a:r>
            <a:r>
              <a:rPr lang="en-IN" b="1" dirty="0"/>
              <a:t>NPTEL)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41057"/>
              </p:ext>
            </p:extLst>
          </p:nvPr>
        </p:nvGraphicFramePr>
        <p:xfrm>
          <a:off x="251520" y="1916832"/>
          <a:ext cx="8766722" cy="216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004"/>
                <a:gridCol w="1186196"/>
                <a:gridCol w="889646"/>
                <a:gridCol w="889646"/>
                <a:gridCol w="889646"/>
                <a:gridCol w="889646"/>
                <a:gridCol w="889646"/>
                <a:gridCol w="889646"/>
                <a:gridCol w="889646"/>
              </a:tblGrid>
              <a:tr h="663688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u="none" strike="noStrike" dirty="0">
                          <a:effectLst/>
                        </a:rPr>
                        <a:t>Course Id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u="none" strike="noStrike" dirty="0">
                          <a:effectLst/>
                        </a:rPr>
                        <a:t>Discipline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u="none" strike="noStrike" dirty="0">
                          <a:effectLst/>
                        </a:rPr>
                        <a:t>Course 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u="none" strike="noStrike" dirty="0">
                          <a:effectLst/>
                        </a:rPr>
                        <a:t>Duration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u="none" strike="noStrike" dirty="0">
                          <a:effectLst/>
                        </a:rPr>
                        <a:t>Course Start Date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u="none" strike="noStrike" dirty="0">
                          <a:effectLst/>
                        </a:rPr>
                        <a:t>Course End Date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u="none" strike="noStrike" dirty="0">
                          <a:effectLst/>
                        </a:rPr>
                        <a:t>Exam date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u="none" strike="noStrike" dirty="0">
                          <a:effectLst/>
                        </a:rPr>
                        <a:t>Link to join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u="none" strike="noStrike" dirty="0">
                          <a:effectLst/>
                        </a:rPr>
                        <a:t>Fee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496552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u="none" strike="noStrike" dirty="0">
                          <a:effectLst/>
                        </a:rPr>
                        <a:t>noc19-cs49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u="none" strike="noStrike" dirty="0">
                          <a:effectLst/>
                        </a:rPr>
                        <a:t>Computer Science and Engineering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u="none" strike="noStrike" dirty="0">
                          <a:effectLst/>
                        </a:rPr>
                        <a:t>Discrete Mathematics (IITG)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400" b="1" u="none" strike="noStrike" dirty="0">
                          <a:effectLst/>
                        </a:rPr>
                        <a:t>12 Weeks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0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0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sng" strike="noStrike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https://swayam.gov.in/nd1_noc19_cs49/</a:t>
                      </a:r>
                      <a:endParaRPr lang="en-IN" sz="1400" b="1" i="0" u="sng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r>
                        <a:rPr lang="en-IN" sz="1400" b="1" u="none" strike="noStrike" dirty="0" err="1">
                          <a:effectLst/>
                        </a:rPr>
                        <a:t>Rs</a:t>
                      </a:r>
                      <a:r>
                        <a:rPr lang="en-IN" sz="1400" b="1" u="none" strike="noStrike" dirty="0">
                          <a:effectLst/>
                        </a:rPr>
                        <a:t> 1000/</a:t>
                      </a:r>
                      <a:endParaRPr lang="en-IN" sz="1400" b="1" i="0" u="none" strike="noStrike" dirty="0">
                        <a:solidFill>
                          <a:srgbClr val="666666"/>
                        </a:solidFill>
                        <a:effectLst/>
                        <a:latin typeface="Roboto-Regular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520" y="4293096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If a student </a:t>
            </a:r>
            <a:r>
              <a:rPr lang="en-IN" dirty="0" smtClean="0"/>
              <a:t>registers for </a:t>
            </a:r>
            <a:r>
              <a:rPr lang="en-IN" dirty="0"/>
              <a:t>this course and clear it then </a:t>
            </a:r>
            <a:r>
              <a:rPr lang="en-IN" dirty="0" smtClean="0"/>
              <a:t>one </a:t>
            </a:r>
            <a:r>
              <a:rPr lang="en-IN" dirty="0"/>
              <a:t>academic task can be waived </a:t>
            </a:r>
            <a:r>
              <a:rPr lang="en-IN" dirty="0" smtClean="0"/>
              <a:t>off depending </a:t>
            </a:r>
            <a:r>
              <a:rPr lang="en-IN" dirty="0"/>
              <a:t>upon the result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US" dirty="0" smtClean="0"/>
              <a:t>Example : if a student get 50% marks in MOOCs exam then he will be awarded </a:t>
            </a:r>
            <a:r>
              <a:rPr lang="en-US" dirty="0"/>
              <a:t>50% marks </a:t>
            </a:r>
            <a:r>
              <a:rPr lang="en-US" dirty="0" smtClean="0"/>
              <a:t>for </a:t>
            </a:r>
            <a:r>
              <a:rPr lang="en-IN" dirty="0"/>
              <a:t>one academic task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student appears in both </a:t>
            </a:r>
            <a:r>
              <a:rPr lang="en-IN" dirty="0" smtClean="0"/>
              <a:t>academic task </a:t>
            </a:r>
            <a:r>
              <a:rPr lang="en-IN" dirty="0"/>
              <a:t>and MOOC then best of the two will be considered</a:t>
            </a:r>
          </a:p>
        </p:txBody>
      </p:sp>
    </p:spTree>
    <p:extLst>
      <p:ext uri="{BB962C8B-B14F-4D97-AF65-F5344CB8AC3E}">
        <p14:creationId xmlns:p14="http://schemas.microsoft.com/office/powerpoint/2010/main" val="32282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/>
              <a:t>Logic and Proofs </a:t>
            </a:r>
            <a:endParaRPr lang="en-IN" dirty="0" smtClean="0"/>
          </a:p>
          <a:p>
            <a:r>
              <a:rPr lang="en-IN" dirty="0" smtClean="0"/>
              <a:t>Recurrence </a:t>
            </a:r>
            <a:r>
              <a:rPr lang="en-IN" dirty="0"/>
              <a:t>relations </a:t>
            </a:r>
            <a:r>
              <a:rPr lang="en-GB" dirty="0" smtClean="0"/>
              <a:t>with constant coefficients</a:t>
            </a:r>
          </a:p>
          <a:p>
            <a:r>
              <a:rPr lang="en-IN" dirty="0"/>
              <a:t>Counting principles and relations </a:t>
            </a:r>
            <a:endParaRPr lang="en-IN" dirty="0" smtClean="0"/>
          </a:p>
          <a:p>
            <a:r>
              <a:rPr lang="en-GB" dirty="0" smtClean="0"/>
              <a:t>Graphs </a:t>
            </a:r>
          </a:p>
          <a:p>
            <a:r>
              <a:rPr lang="en-GB" dirty="0" smtClean="0"/>
              <a:t>Tree graphs, </a:t>
            </a:r>
            <a:r>
              <a:rPr lang="en-IN" dirty="0"/>
              <a:t>Applications of trees, Tree traversal</a:t>
            </a:r>
          </a:p>
          <a:p>
            <a:r>
              <a:rPr lang="en-IN" dirty="0"/>
              <a:t>Number theory and its application in cryptography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36504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GB" dirty="0" smtClean="0"/>
              <a:t>On successful completion of the course, the students should be able to:</a:t>
            </a:r>
          </a:p>
          <a:p>
            <a:pPr algn="just"/>
            <a:r>
              <a:rPr lang="en-GB" dirty="0" smtClean="0"/>
              <a:t>learn the recurrence relation, Solution of a </a:t>
            </a:r>
            <a:r>
              <a:rPr lang="en-GB" dirty="0"/>
              <a:t>recurrence relation, </a:t>
            </a:r>
            <a:r>
              <a:rPr lang="en-GB" dirty="0" smtClean="0"/>
              <a:t>Homogeneous linear </a:t>
            </a:r>
            <a:r>
              <a:rPr lang="en-GB" dirty="0"/>
              <a:t>recurrence relation </a:t>
            </a:r>
            <a:r>
              <a:rPr lang="en-GB" dirty="0" smtClean="0"/>
              <a:t>with constant coefficients.</a:t>
            </a:r>
          </a:p>
          <a:p>
            <a:pPr algn="just"/>
            <a:r>
              <a:rPr lang="en-GB" dirty="0"/>
              <a:t>u</a:t>
            </a:r>
            <a:r>
              <a:rPr lang="en-GB" dirty="0" smtClean="0"/>
              <a:t>nderstand Relations and their properties, Equivalence relations, Partial ordering relations, Lattice, Sub lattice.</a:t>
            </a:r>
          </a:p>
          <a:p>
            <a:pPr algn="just"/>
            <a:r>
              <a:rPr lang="en-GB" dirty="0"/>
              <a:t>u</a:t>
            </a:r>
            <a:r>
              <a:rPr lang="en-GB" dirty="0" smtClean="0"/>
              <a:t>nderstand </a:t>
            </a:r>
            <a:r>
              <a:rPr lang="en-GB" dirty="0"/>
              <a:t>g</a:t>
            </a:r>
            <a:r>
              <a:rPr lang="en-GB" dirty="0" smtClean="0"/>
              <a:t>raph terminology and special types of graph then explore it in the  graph isomorphism, shortest path problem and connectivity. </a:t>
            </a:r>
          </a:p>
          <a:p>
            <a:pPr algn="just"/>
            <a:r>
              <a:rPr lang="en-GB" dirty="0"/>
              <a:t>a</a:t>
            </a:r>
            <a:r>
              <a:rPr lang="en-GB" dirty="0" smtClean="0"/>
              <a:t>pply the </a:t>
            </a:r>
            <a:r>
              <a:rPr lang="en-GB" dirty="0"/>
              <a:t>d</a:t>
            </a:r>
            <a:r>
              <a:rPr lang="en-GB" dirty="0" smtClean="0"/>
              <a:t>ivisibility, greatest common divisor and congruence in Cryptography.</a:t>
            </a:r>
          </a:p>
          <a:p>
            <a:pPr algn="just"/>
            <a:r>
              <a:rPr lang="en-IN" dirty="0" smtClean="0"/>
              <a:t>describe </a:t>
            </a:r>
            <a:r>
              <a:rPr lang="en-IN" dirty="0"/>
              <a:t>various ways to prove or disapprove some logical statements.</a:t>
            </a:r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879</TotalTime>
  <Words>715</Words>
  <Application>Microsoft Office PowerPoint</Application>
  <PresentationFormat>On-screen Show (4:3)</PresentationFormat>
  <Paragraphs>140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Algerian</vt:lpstr>
      <vt:lpstr>Arial</vt:lpstr>
      <vt:lpstr>Calibri</vt:lpstr>
      <vt:lpstr>Cambria Math</vt:lpstr>
      <vt:lpstr>Constantia</vt:lpstr>
      <vt:lpstr>David</vt:lpstr>
      <vt:lpstr>Roboto-Regular</vt:lpstr>
      <vt:lpstr>Times New Roman</vt:lpstr>
      <vt:lpstr>Wingdings 2</vt:lpstr>
      <vt:lpstr>Flow</vt:lpstr>
      <vt:lpstr>Lecture  Zero MTH  401 :  Discrete Mathematics  </vt:lpstr>
      <vt:lpstr>Contents</vt:lpstr>
      <vt:lpstr>Course Details</vt:lpstr>
      <vt:lpstr>Course Objectives </vt:lpstr>
      <vt:lpstr>Books</vt:lpstr>
      <vt:lpstr>Course Assessment Model</vt:lpstr>
      <vt:lpstr>PowerPoint Presentation</vt:lpstr>
      <vt:lpstr>Course Contents</vt:lpstr>
      <vt:lpstr>Learning Outcomes</vt:lpstr>
      <vt:lpstr>Why Discrete Math Is Important </vt:lpstr>
      <vt:lpstr>PowerPoint Presentation</vt:lpstr>
      <vt:lpstr>PowerPoint Presentation</vt:lpstr>
      <vt:lpstr>PowerPoint Presentation</vt:lpstr>
      <vt:lpstr>PowerPoint Presentation</vt:lpstr>
      <vt:lpstr>Application of graph theory </vt:lpstr>
      <vt:lpstr>Assignment problem</vt:lpstr>
      <vt:lpstr>PowerPoint Presentation</vt:lpstr>
      <vt:lpstr>Determining if two compounds with the same formula are identical.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 Zero MTH</dc:title>
  <dc:creator>Varunjoshi</dc:creator>
  <cp:lastModifiedBy>Microsoft account</cp:lastModifiedBy>
  <cp:revision>50</cp:revision>
  <dcterms:created xsi:type="dcterms:W3CDTF">2015-07-30T19:02:41Z</dcterms:created>
  <dcterms:modified xsi:type="dcterms:W3CDTF">2021-08-20T08:27:10Z</dcterms:modified>
</cp:coreProperties>
</file>