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C45F-40AB-4B65-8322-CEDDD5C20C8E}" type="datetimeFigureOut">
              <a:rPr lang="en-US" smtClean="0"/>
              <a:pPr/>
              <a:t>8/9/2014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BDA2-DEA0-48BA-B335-E66794D8E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Teaching Material\CSE211\Book ppt morris mano\new slides\1.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3178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Teaching Material\CSE211\Book ppt morris mano\new slides\1.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Teaching Material\CSE211\Book ppt morris mano\new slides\1.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144000" cy="63974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Teaching Material\CSE211\Book ppt morris mano\new slides\1.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Teaching Material\CSE211\Book ppt morris mano\new slides\1.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0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Teaching Material\CSE211\Book ppt morris mano\new slides\1.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3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Teaching Material\CSE211\Book ppt morris mano\new slides\1.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Teaching Material\CSE211\Book ppt morris mano\new slides\1.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28600"/>
            <a:ext cx="91440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Teaching Material\CSE211\Book ppt morris mano\new slides\1.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238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Teaching Material\CSE211\Book ppt morris mano\new slides\1.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296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Teaching Material\CSE211\Book ppt morris mano\new slides\1.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312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gagan</dc:creator>
  <cp:lastModifiedBy>gagan</cp:lastModifiedBy>
  <cp:revision>5</cp:revision>
  <dcterms:created xsi:type="dcterms:W3CDTF">2013-08-04T10:28:02Z</dcterms:created>
  <dcterms:modified xsi:type="dcterms:W3CDTF">2014-08-09T06:39:48Z</dcterms:modified>
</cp:coreProperties>
</file>