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04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04E50-0603-4813-9C87-7E996C7E8D04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F87CA-7D5B-456C-9E93-02084D6C9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F87CA-7D5B-456C-9E93-02084D6C950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8E89-0FB5-469A-AC55-7E5416C284AD}" type="datetimeFigureOut">
              <a:rPr lang="en-US" smtClean="0"/>
              <a:pPr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1F34-913F-4EAF-9073-2FE8E14DB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eaching Material\CSE211\Book ppt morris mano\new slides\2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243667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ACADEMICS ONLY\Teaching Material\2015\Computer organization and design 2015  Aug\WP_20150824_11_50_14_P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31183"/>
            <a:ext cx="7467600" cy="6426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ACADEMICS ONLY\Teaching Material\2015\Computer organization and design 2015  Aug\WP_20150824_11_50_18_Pro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0668" y="1600200"/>
            <a:ext cx="6822664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ACADEMICS ONLY\Teaching Material\2015\Computer organization and design 2015  Aug\WP_20150824_11_50_26_Pro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7543799" cy="536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ACADEMICS ONLY\Teaching Material\2015\Computer organization and design 2015  Aug\WP_20150824_11_50_30_Pro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8486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68821" y="1600200"/>
            <a:ext cx="30063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eaching Material\CSE211\Book ppt morris mano\new slides\2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30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Teaching Material\CSE211\Book ppt morris mano\new slides\2.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42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Teaching Material\CSE211\Book ppt morris mano\new slides\2.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285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Teaching Material\CSE211\Book ppt morris mano\new slides\2.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34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Teaching Material\CSE211\Book ppt morris mano\new slides\2.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2887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Teaching Material\CSE211\Book ppt morris mano\new slides\2.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26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Teaching Material\CSE211\Book ppt morris mano\new slides\2.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34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CADEMICS ONLY\Teaching Material\2015\Computer organization and design 2015  Aug\WP_20150824_11_50_00_P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47713" y="-161925"/>
            <a:ext cx="10639426" cy="7181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On-screen Show (4:3)</PresentationFormat>
  <Paragraphs>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gagan</dc:creator>
  <cp:lastModifiedBy>Gagandeep</cp:lastModifiedBy>
  <cp:revision>3</cp:revision>
  <dcterms:created xsi:type="dcterms:W3CDTF">2013-08-04T10:54:47Z</dcterms:created>
  <dcterms:modified xsi:type="dcterms:W3CDTF">2015-08-31T03:56:06Z</dcterms:modified>
</cp:coreProperties>
</file>