
<file path=[Content_Types].xml><?xml version="1.0" encoding="utf-8"?>
<Types xmlns="http://schemas.openxmlformats.org/package/2006/content-types">
  <Default Extension="3" ContentType="image/png"/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64" r:id="rId3"/>
    <p:sldId id="256" r:id="rId4"/>
    <p:sldId id="257" r:id="rId5"/>
    <p:sldId id="259" r:id="rId6"/>
    <p:sldId id="258" r:id="rId7"/>
    <p:sldId id="260" r:id="rId8"/>
    <p:sldId id="261" r:id="rId9"/>
    <p:sldId id="263" r:id="rId10"/>
    <p:sldId id="262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39" autoAdjust="0"/>
    <p:restoredTop sz="94660"/>
  </p:normalViewPr>
  <p:slideViewPr>
    <p:cSldViewPr snapToGrid="0">
      <p:cViewPr>
        <p:scale>
          <a:sx n="31" d="100"/>
          <a:sy n="31" d="100"/>
        </p:scale>
        <p:origin x="2357" y="1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3C0C5-99A9-4521-A1B9-99FFFF2F872B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1CBE6-5785-4B21-BA24-1A753B0C2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38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838e2ec6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838e2ec6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747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838e2ec6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838e2ec6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ac16db6928_0_1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gac16db6928_0_1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ac16db6928_0_1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gac16db6928_0_1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15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2EDC6-8A7A-EA3B-4988-9855EA377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1C7C1-3416-FFA7-BF3F-287AA532E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2D080-C7AF-AB71-800A-BD51E77A0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F3FB-53B8-46EC-82AC-288F62D0B0D1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E971F-E6CB-504C-3E54-BB4C4A7C6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79A47-2895-FEED-2DB6-2DECA21D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12DA-C9EE-4376-A429-777928233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911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E4509-7308-E3BE-10D9-2C20BCB2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9E563-19D3-47DA-ECF4-B0DAC5288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A9444-4CC9-825C-C9EC-F4BEDF27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F3FB-53B8-46EC-82AC-288F62D0B0D1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4C7B1-3CAD-5901-B5B4-80548D29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CAB4B-59C2-2DE1-4326-D8FC5C28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12DA-C9EE-4376-A429-777928233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24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54D5E2-A664-1F92-E950-1D7116B5A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4598E-58B6-1776-2962-F2989B422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F86F8-4F14-7824-9B9E-3041AE6C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F3FB-53B8-46EC-82AC-288F62D0B0D1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7D359-833E-E0C8-9461-139C47C21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CD63D-A42A-D1C6-C6F8-2F350971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12DA-C9EE-4376-A429-777928233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782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5DCB-EADF-B6B4-44FA-7BD50E70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4BBEC-0234-E30C-4DB0-1AF7FEB20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3F3AD-807F-1F04-9F94-2C76675E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F3FB-53B8-46EC-82AC-288F62D0B0D1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19192-981B-4E2F-C144-7A145DDA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D182B-F30E-5FB8-5D15-7520E86C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12DA-C9EE-4376-A429-777928233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155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91FD5-3C4E-740A-FCD5-53C7D23AD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49A7F-5193-4B7A-16A9-FC8619D2E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E6A3D-5BF0-D41E-85D3-DEB17310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F3FB-53B8-46EC-82AC-288F62D0B0D1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233AC-99ED-B593-2309-509550CBC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91D7D-5630-3040-91A3-48C49C96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12DA-C9EE-4376-A429-777928233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47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66878-8ABD-72C5-7E2D-6C9814B9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32A6B-D135-D0E6-CDC6-A3CA21C31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3EDB7-AE37-4DD0-3231-D1172729B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B8969-B83C-E07B-63AC-F3C6D127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F3FB-53B8-46EC-82AC-288F62D0B0D1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BD2B5-BEE5-5574-6C58-D0A5DB7A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D2FD3-619E-90DF-B6C8-76CC593F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12DA-C9EE-4376-A429-777928233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548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ECA8-D053-A2F4-C506-9E695F6E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02BFA-E46E-5C13-22C8-21D02804B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374A6-63F3-A44C-4BE7-2B00487FD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4DE2D-FFC3-7801-EF5A-F45E4BD5F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6D5C07-6C2C-1B37-F75B-21AA8FCF00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D1D318-5786-3EB3-6B17-492BC07A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F3FB-53B8-46EC-82AC-288F62D0B0D1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E7DABC-994C-92AE-B76D-4BB03212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A9156E-951A-7DAD-139B-0DE06A54A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12DA-C9EE-4376-A429-777928233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541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B04E-0208-CE7A-808F-DD4DCD3A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60ECE-C387-5AEE-AF26-3744A2DE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F3FB-53B8-46EC-82AC-288F62D0B0D1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DB409-8FD4-4F59-E766-8E788203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4716D-CD9B-A120-8CB6-CB231BE8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12DA-C9EE-4376-A429-777928233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577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DCF672-8CC0-742F-1FDD-53FA3AFDD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F3FB-53B8-46EC-82AC-288F62D0B0D1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45E6EE-EE85-12BC-79DD-7C7DDD83B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8B35B-E834-BBC6-FF0C-5102B198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12DA-C9EE-4376-A429-777928233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802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82DA2-42F4-6D55-5287-A3A92D2A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E41EF-5F6B-4481-8328-4000C92D6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23ED1-8281-DF17-FE83-E7AA9915E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9B14F-3E3D-87D9-0EB1-F8BF3FA8B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F3FB-53B8-46EC-82AC-288F62D0B0D1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CE640-EB02-F88B-098C-9162A38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54735-17A6-A0B7-0498-BD2D3598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12DA-C9EE-4376-A429-777928233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360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162C5-0F08-3C53-7426-47E23F64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47A2BB-606D-58C2-541F-854D704B7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43DA6-E112-78B4-CE88-DD5899C63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3B363-17CE-0493-DF2B-85B18E58A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F3FB-53B8-46EC-82AC-288F62D0B0D1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6B263-206D-4532-C2C4-6FF6B2FF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31D3F-C993-5EED-1E14-5C041FF5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412DA-C9EE-4376-A429-777928233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429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F75D75-6D3E-5D61-CD15-70037493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D81E7-C8B3-3DEC-7117-64D22DFB1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C9E18-B728-AD7E-7041-9A92DE53B3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4F3FB-53B8-46EC-82AC-288F62D0B0D1}" type="datetimeFigureOut">
              <a:rPr lang="en-IN" smtClean="0"/>
              <a:t>17-06-2023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B18C2-72D9-A826-953D-3A130C4B6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7D5A5-3693-3030-DBEB-A56DE6B52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412DA-C9EE-4376-A429-777928233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29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alde.co/2016/07/22/elasticsearch-paginacao/elasticsearch-logo-color-v-sm/" TargetMode="External"/><Relationship Id="rId13" Type="http://schemas.openxmlformats.org/officeDocument/2006/relationships/image" Target="../media/image11.png"/><Relationship Id="rId3" Type="http://schemas.openxmlformats.org/officeDocument/2006/relationships/hyperlink" Target="https://www.getapp.com/it-management-software/a/zabbix/" TargetMode="External"/><Relationship Id="rId7" Type="http://schemas.microsoft.com/office/2007/relationships/hdphoto" Target="../media/hdphoto1.wdp"/><Relationship Id="rId12" Type="http://schemas.openxmlformats.org/officeDocument/2006/relationships/hyperlink" Target="https://www.turbogeek.co.uk/grafana-how-to-configure-ssl-https-in-grafana/" TargetMode="External"/><Relationship Id="rId17" Type="http://schemas.openxmlformats.org/officeDocument/2006/relationships/hyperlink" Target="https://anmol2709blog.wordpress.com/2019/03/10/apache-flink/" TargetMode="External"/><Relationship Id="rId2" Type="http://schemas.openxmlformats.org/officeDocument/2006/relationships/image" Target="../media/image7.3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0.png"/><Relationship Id="rId5" Type="http://schemas.openxmlformats.org/officeDocument/2006/relationships/hyperlink" Target="http://www.techdrivein.com/2016/12/docker-partners-with-canonical-to-offer.html" TargetMode="External"/><Relationship Id="rId15" Type="http://schemas.openxmlformats.org/officeDocument/2006/relationships/image" Target="../media/image14.png"/><Relationship Id="rId10" Type="http://schemas.openxmlformats.org/officeDocument/2006/relationships/hyperlink" Target="https://cncf-branding.netlify.app/projects/fluentd/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9.png"/><Relationship Id="rId14" Type="http://schemas.openxmlformats.org/officeDocument/2006/relationships/hyperlink" Target="https://kafka.apache.org/trademark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3"/><Relationship Id="rId13" Type="http://schemas.openxmlformats.org/officeDocument/2006/relationships/hyperlink" Target="https://cncf-branding.netlify.app/projects/fluentd/" TargetMode="External"/><Relationship Id="rId18" Type="http://schemas.openxmlformats.org/officeDocument/2006/relationships/image" Target="../media/image12.png"/><Relationship Id="rId3" Type="http://schemas.openxmlformats.org/officeDocument/2006/relationships/image" Target="../media/image1.png"/><Relationship Id="rId21" Type="http://schemas.openxmlformats.org/officeDocument/2006/relationships/hyperlink" Target="https://www.walde.co/2016/07/22/elasticsearch-paginacao/elasticsearch-logo-color-v-sm/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hyperlink" Target="https://kafka.apache.org/trademark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20" Type="http://schemas.microsoft.com/office/2007/relationships/hdphoto" Target="../media/hdphoto1.wd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hyperlink" Target="http://www.techdrivein.com/2016/12/docker-partners-with-canonical-to-offer.html" TargetMode="External"/><Relationship Id="rId24" Type="http://schemas.openxmlformats.org/officeDocument/2006/relationships/hyperlink" Target="https://anmol2709blog.wordpress.com/2019/03/10/apache-flink/" TargetMode="External"/><Relationship Id="rId5" Type="http://schemas.openxmlformats.org/officeDocument/2006/relationships/image" Target="../media/image3.png"/><Relationship Id="rId15" Type="http://schemas.openxmlformats.org/officeDocument/2006/relationships/hyperlink" Target="https://www.turbogeek.co.uk/grafana-how-to-configure-ssl-https-in-grafana/" TargetMode="External"/><Relationship Id="rId23" Type="http://schemas.microsoft.com/office/2007/relationships/hdphoto" Target="../media/hdphoto2.wdp"/><Relationship Id="rId10" Type="http://schemas.openxmlformats.org/officeDocument/2006/relationships/image" Target="../media/image8.png"/><Relationship Id="rId19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hyperlink" Target="https://www.getapp.com/it-management-software/a/zabbix/" TargetMode="External"/><Relationship Id="rId14" Type="http://schemas.openxmlformats.org/officeDocument/2006/relationships/image" Target="../media/image10.png"/><Relationship Id="rId2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alde.co/2016/07/22/elasticsearch-paginacao/elasticsearch-logo-color-v-sm/" TargetMode="External"/><Relationship Id="rId13" Type="http://schemas.openxmlformats.org/officeDocument/2006/relationships/image" Target="../media/image11.png"/><Relationship Id="rId18" Type="http://schemas.openxmlformats.org/officeDocument/2006/relationships/image" Target="../media/image12.png"/><Relationship Id="rId3" Type="http://schemas.openxmlformats.org/officeDocument/2006/relationships/hyperlink" Target="https://www.getapp.com/it-management-software/a/zabbix/" TargetMode="External"/><Relationship Id="rId7" Type="http://schemas.microsoft.com/office/2007/relationships/hdphoto" Target="../media/hdphoto1.wdp"/><Relationship Id="rId12" Type="http://schemas.openxmlformats.org/officeDocument/2006/relationships/hyperlink" Target="https://www.turbogeek.co.uk/grafana-how-to-configure-ssl-https-in-grafana/" TargetMode="External"/><Relationship Id="rId17" Type="http://schemas.openxmlformats.org/officeDocument/2006/relationships/hyperlink" Target="https://anmol2709blog.wordpress.com/2019/03/10/apache-flink/" TargetMode="External"/><Relationship Id="rId2" Type="http://schemas.openxmlformats.org/officeDocument/2006/relationships/image" Target="../media/image7.3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0.png"/><Relationship Id="rId5" Type="http://schemas.openxmlformats.org/officeDocument/2006/relationships/hyperlink" Target="http://www.techdrivein.com/2016/12/docker-partners-with-canonical-to-offer.html" TargetMode="External"/><Relationship Id="rId15" Type="http://schemas.openxmlformats.org/officeDocument/2006/relationships/image" Target="../media/image14.png"/><Relationship Id="rId10" Type="http://schemas.openxmlformats.org/officeDocument/2006/relationships/hyperlink" Target="https://cncf-branding.netlify.app/projects/fluentd/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9.png"/><Relationship Id="rId14" Type="http://schemas.openxmlformats.org/officeDocument/2006/relationships/hyperlink" Target="https://kafka.apache.org/trademark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alde.co/2016/07/22/elasticsearch-paginacao/elasticsearch-logo-color-v-sm/" TargetMode="External"/><Relationship Id="rId13" Type="http://schemas.openxmlformats.org/officeDocument/2006/relationships/image" Target="../media/image11.png"/><Relationship Id="rId18" Type="http://schemas.openxmlformats.org/officeDocument/2006/relationships/image" Target="../media/image12.png"/><Relationship Id="rId3" Type="http://schemas.openxmlformats.org/officeDocument/2006/relationships/hyperlink" Target="https://www.getapp.com/it-management-software/a/zabbix/" TargetMode="External"/><Relationship Id="rId7" Type="http://schemas.microsoft.com/office/2007/relationships/hdphoto" Target="../media/hdphoto1.wdp"/><Relationship Id="rId12" Type="http://schemas.openxmlformats.org/officeDocument/2006/relationships/hyperlink" Target="https://www.turbogeek.co.uk/grafana-how-to-configure-ssl-https-in-grafana/" TargetMode="External"/><Relationship Id="rId17" Type="http://schemas.openxmlformats.org/officeDocument/2006/relationships/hyperlink" Target="https://anmol2709blog.wordpress.com/2019/03/10/apache-flink/" TargetMode="External"/><Relationship Id="rId2" Type="http://schemas.openxmlformats.org/officeDocument/2006/relationships/image" Target="../media/image7.3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0.png"/><Relationship Id="rId5" Type="http://schemas.openxmlformats.org/officeDocument/2006/relationships/hyperlink" Target="http://www.techdrivein.com/2016/12/docker-partners-with-canonical-to-offer.html" TargetMode="External"/><Relationship Id="rId15" Type="http://schemas.openxmlformats.org/officeDocument/2006/relationships/image" Target="../media/image14.png"/><Relationship Id="rId10" Type="http://schemas.openxmlformats.org/officeDocument/2006/relationships/hyperlink" Target="https://cncf-branding.netlify.app/projects/fluentd/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9.png"/><Relationship Id="rId14" Type="http://schemas.openxmlformats.org/officeDocument/2006/relationships/hyperlink" Target="https://kafka.apache.org/trademark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alde.co/2016/07/22/elasticsearch-paginacao/elasticsearch-logo-color-v-sm/" TargetMode="External"/><Relationship Id="rId13" Type="http://schemas.openxmlformats.org/officeDocument/2006/relationships/image" Target="../media/image11.png"/><Relationship Id="rId3" Type="http://schemas.openxmlformats.org/officeDocument/2006/relationships/hyperlink" Target="https://www.getapp.com/it-management-software/a/zabbix/" TargetMode="External"/><Relationship Id="rId7" Type="http://schemas.microsoft.com/office/2007/relationships/hdphoto" Target="../media/hdphoto1.wdp"/><Relationship Id="rId12" Type="http://schemas.openxmlformats.org/officeDocument/2006/relationships/hyperlink" Target="https://www.turbogeek.co.uk/grafana-how-to-configure-ssl-https-in-grafana/" TargetMode="External"/><Relationship Id="rId17" Type="http://schemas.openxmlformats.org/officeDocument/2006/relationships/hyperlink" Target="https://anmol2709blog.wordpress.com/2019/03/10/apache-flink/" TargetMode="External"/><Relationship Id="rId2" Type="http://schemas.openxmlformats.org/officeDocument/2006/relationships/image" Target="../media/image7.3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0.png"/><Relationship Id="rId5" Type="http://schemas.openxmlformats.org/officeDocument/2006/relationships/hyperlink" Target="http://www.techdrivein.com/2016/12/docker-partners-with-canonical-to-offer.html" TargetMode="External"/><Relationship Id="rId15" Type="http://schemas.openxmlformats.org/officeDocument/2006/relationships/image" Target="../media/image14.png"/><Relationship Id="rId10" Type="http://schemas.openxmlformats.org/officeDocument/2006/relationships/hyperlink" Target="https://cncf-branding.netlify.app/projects/fluentd/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15.png"/><Relationship Id="rId14" Type="http://schemas.openxmlformats.org/officeDocument/2006/relationships/hyperlink" Target="https://kafka.apache.org/trademark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alde.co/2016/07/22/elasticsearch-paginacao/elasticsearch-logo-color-v-sm/" TargetMode="External"/><Relationship Id="rId13" Type="http://schemas.openxmlformats.org/officeDocument/2006/relationships/image" Target="../media/image11.png"/><Relationship Id="rId3" Type="http://schemas.openxmlformats.org/officeDocument/2006/relationships/hyperlink" Target="https://www.getapp.com/it-management-software/a/zabbix/" TargetMode="External"/><Relationship Id="rId7" Type="http://schemas.microsoft.com/office/2007/relationships/hdphoto" Target="../media/hdphoto1.wdp"/><Relationship Id="rId12" Type="http://schemas.openxmlformats.org/officeDocument/2006/relationships/hyperlink" Target="https://www.turbogeek.co.uk/grafana-how-to-configure-ssl-https-in-grafana/" TargetMode="External"/><Relationship Id="rId17" Type="http://schemas.openxmlformats.org/officeDocument/2006/relationships/hyperlink" Target="https://anmol2709blog.wordpress.com/2019/03/10/apache-flink/" TargetMode="External"/><Relationship Id="rId2" Type="http://schemas.openxmlformats.org/officeDocument/2006/relationships/image" Target="../media/image7.3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0.png"/><Relationship Id="rId5" Type="http://schemas.openxmlformats.org/officeDocument/2006/relationships/hyperlink" Target="http://www.techdrivein.com/2016/12/docker-partners-with-canonical-to-offer.html" TargetMode="External"/><Relationship Id="rId15" Type="http://schemas.openxmlformats.org/officeDocument/2006/relationships/image" Target="../media/image14.png"/><Relationship Id="rId10" Type="http://schemas.openxmlformats.org/officeDocument/2006/relationships/hyperlink" Target="https://cncf-branding.netlify.app/projects/fluentd/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9.png"/><Relationship Id="rId14" Type="http://schemas.openxmlformats.org/officeDocument/2006/relationships/hyperlink" Target="https://kafka.apache.org/trademark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alde.co/2016/07/22/elasticsearch-paginacao/elasticsearch-logo-color-v-sm/" TargetMode="External"/><Relationship Id="rId13" Type="http://schemas.openxmlformats.org/officeDocument/2006/relationships/image" Target="../media/image16.png"/><Relationship Id="rId3" Type="http://schemas.openxmlformats.org/officeDocument/2006/relationships/hyperlink" Target="https://www.getapp.com/it-management-software/a/zabbix/" TargetMode="External"/><Relationship Id="rId7" Type="http://schemas.microsoft.com/office/2007/relationships/hdphoto" Target="../media/hdphoto1.wdp"/><Relationship Id="rId12" Type="http://schemas.openxmlformats.org/officeDocument/2006/relationships/hyperlink" Target="https://www.turbogeek.co.uk/grafana-how-to-configure-ssl-https-in-grafana/" TargetMode="External"/><Relationship Id="rId17" Type="http://schemas.openxmlformats.org/officeDocument/2006/relationships/hyperlink" Target="https://anmol2709blog.wordpress.com/2019/03/10/apache-flink/" TargetMode="External"/><Relationship Id="rId2" Type="http://schemas.openxmlformats.org/officeDocument/2006/relationships/image" Target="../media/image7.3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0.png"/><Relationship Id="rId5" Type="http://schemas.openxmlformats.org/officeDocument/2006/relationships/hyperlink" Target="http://www.techdrivein.com/2016/12/docker-partners-with-canonical-to-offer.html" TargetMode="External"/><Relationship Id="rId15" Type="http://schemas.openxmlformats.org/officeDocument/2006/relationships/image" Target="../media/image14.png"/><Relationship Id="rId10" Type="http://schemas.openxmlformats.org/officeDocument/2006/relationships/hyperlink" Target="https://cncf-branding.netlify.app/projects/fluentd/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9.png"/><Relationship Id="rId14" Type="http://schemas.openxmlformats.org/officeDocument/2006/relationships/hyperlink" Target="https://kafka.apache.org/trademark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alde.co/2016/07/22/elasticsearch-paginacao/elasticsearch-logo-color-v-sm/" TargetMode="External"/><Relationship Id="rId13" Type="http://schemas.openxmlformats.org/officeDocument/2006/relationships/image" Target="../media/image11.png"/><Relationship Id="rId3" Type="http://schemas.openxmlformats.org/officeDocument/2006/relationships/hyperlink" Target="https://www.getapp.com/it-management-software/a/zabbix/" TargetMode="External"/><Relationship Id="rId7" Type="http://schemas.microsoft.com/office/2007/relationships/hdphoto" Target="../media/hdphoto1.wdp"/><Relationship Id="rId12" Type="http://schemas.openxmlformats.org/officeDocument/2006/relationships/hyperlink" Target="https://www.turbogeek.co.uk/grafana-how-to-configure-ssl-https-in-grafana/" TargetMode="External"/><Relationship Id="rId17" Type="http://schemas.openxmlformats.org/officeDocument/2006/relationships/hyperlink" Target="https://anmol2709blog.wordpress.com/2019/03/10/apache-flink/" TargetMode="External"/><Relationship Id="rId2" Type="http://schemas.openxmlformats.org/officeDocument/2006/relationships/image" Target="../media/image7.3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0.png"/><Relationship Id="rId5" Type="http://schemas.openxmlformats.org/officeDocument/2006/relationships/hyperlink" Target="http://www.techdrivein.com/2016/12/docker-partners-with-canonical-to-offer.html" TargetMode="External"/><Relationship Id="rId15" Type="http://schemas.openxmlformats.org/officeDocument/2006/relationships/image" Target="../media/image14.png"/><Relationship Id="rId10" Type="http://schemas.openxmlformats.org/officeDocument/2006/relationships/hyperlink" Target="https://cncf-branding.netlify.app/projects/fluentd/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9.png"/><Relationship Id="rId14" Type="http://schemas.openxmlformats.org/officeDocument/2006/relationships/hyperlink" Target="https://kafka.apache.org/trademark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alde.co/2016/07/22/elasticsearch-paginacao/elasticsearch-logo-color-v-sm/" TargetMode="External"/><Relationship Id="rId13" Type="http://schemas.openxmlformats.org/officeDocument/2006/relationships/image" Target="../media/image11.png"/><Relationship Id="rId3" Type="http://schemas.openxmlformats.org/officeDocument/2006/relationships/hyperlink" Target="https://www.getapp.com/it-management-software/a/zabbix/" TargetMode="External"/><Relationship Id="rId7" Type="http://schemas.microsoft.com/office/2007/relationships/hdphoto" Target="../media/hdphoto1.wdp"/><Relationship Id="rId12" Type="http://schemas.openxmlformats.org/officeDocument/2006/relationships/hyperlink" Target="https://www.turbogeek.co.uk/grafana-how-to-configure-ssl-https-in-grafana/" TargetMode="External"/><Relationship Id="rId17" Type="http://schemas.openxmlformats.org/officeDocument/2006/relationships/hyperlink" Target="https://anmol2709blog.wordpress.com/2019/03/10/apache-flink/" TargetMode="External"/><Relationship Id="rId2" Type="http://schemas.openxmlformats.org/officeDocument/2006/relationships/image" Target="../media/image7.3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0.png"/><Relationship Id="rId5" Type="http://schemas.openxmlformats.org/officeDocument/2006/relationships/hyperlink" Target="http://www.techdrivein.com/2016/12/docker-partners-with-canonical-to-offer.html" TargetMode="External"/><Relationship Id="rId15" Type="http://schemas.openxmlformats.org/officeDocument/2006/relationships/image" Target="../media/image14.png"/><Relationship Id="rId10" Type="http://schemas.openxmlformats.org/officeDocument/2006/relationships/hyperlink" Target="https://cncf-branding.netlify.app/projects/fluentd/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9.png"/><Relationship Id="rId14" Type="http://schemas.openxmlformats.org/officeDocument/2006/relationships/hyperlink" Target="https://kafka.apache.org/trademar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-1343568" y="8933030"/>
            <a:ext cx="3876086" cy="155690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ABOUT THE COMPANY</a:t>
            </a:r>
          </a:p>
        </p:txBody>
      </p:sp>
      <p:sp>
        <p:nvSpPr>
          <p:cNvPr id="190" name="Google Shape;190;p20"/>
          <p:cNvSpPr txBox="1"/>
          <p:nvPr/>
        </p:nvSpPr>
        <p:spPr>
          <a:xfrm flipH="1">
            <a:off x="13020565" y="1324899"/>
            <a:ext cx="4345137" cy="967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868680">
              <a:spcAft>
                <a:spcPts val="600"/>
              </a:spcAft>
            </a:pPr>
            <a:r>
              <a:rPr lang="en-US" sz="1520" kern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Our mission is to establish a low-cost data management platform for an enterprise that is agile and responsive to business needs. </a:t>
            </a:r>
            <a:endParaRPr lang="en-US"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 flipH="1">
            <a:off x="13009461" y="4883544"/>
            <a:ext cx="4345137" cy="967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868680">
              <a:spcAft>
                <a:spcPts val="600"/>
              </a:spcAft>
            </a:pPr>
            <a:r>
              <a:rPr lang="en-US" sz="1520" kern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Our Robotic Process Automation (RPA) solutions help customers in increasing operational efficiency, reduce costs, and respond to the dynamic business environment with minimal risks of human errors.</a:t>
            </a:r>
          </a:p>
          <a:p>
            <a:pPr algn="r">
              <a:spcAft>
                <a:spcPts val="600"/>
              </a:spcAft>
            </a:pPr>
            <a:endParaRPr lang="en-IN"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 flipH="1">
            <a:off x="12559592" y="-2324654"/>
            <a:ext cx="4345137" cy="967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868680">
              <a:spcAft>
                <a:spcPts val="600"/>
              </a:spcAft>
            </a:pPr>
            <a:r>
              <a:rPr lang="en-US" sz="1520" kern="12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Nyalazone</a:t>
            </a:r>
            <a:r>
              <a:rPr lang="en-US" sz="1520" kern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Solutions is a company focused on AI, Analytics, and Data Management Solutions for enabling a robust New Age Enterprise Data Architecture</a:t>
            </a:r>
            <a:endParaRPr lang="en-US" sz="16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54543C-EEC3-7F52-88C7-3C4F0D59A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43676" y="-1042744"/>
            <a:ext cx="4000108" cy="120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DB28105-EFD3-C91D-379C-9FE56E05E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128" y="7610763"/>
            <a:ext cx="651779" cy="65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B2DA15A8-7576-53D5-48E5-C46186B8B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939" y="7335169"/>
            <a:ext cx="651778" cy="65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88501265-A200-9859-7ECB-31ABC91C4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294" y="7274554"/>
            <a:ext cx="672418" cy="67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0782D26C-F677-0790-3EBB-0763023AA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8787" y="6618759"/>
            <a:ext cx="651778" cy="65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B92E77-74F7-2ADF-31CA-0C2408C677CB}"/>
              </a:ext>
            </a:extLst>
          </p:cNvPr>
          <p:cNvSpPr txBox="1"/>
          <p:nvPr/>
        </p:nvSpPr>
        <p:spPr>
          <a:xfrm>
            <a:off x="6404930" y="8288744"/>
            <a:ext cx="1365009" cy="273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dirty="0">
                <a:latin typeface="Roboto"/>
                <a:ea typeface="Roboto"/>
                <a:cs typeface="Roboto"/>
                <a:sym typeface="Roboto"/>
              </a:rPr>
              <a:t>Data Migration</a:t>
            </a:r>
            <a:endParaRPr lang="en-IN" sz="11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926C10-1C61-52CC-D8C9-8ABF1D5A369D}"/>
              </a:ext>
            </a:extLst>
          </p:cNvPr>
          <p:cNvSpPr txBox="1"/>
          <p:nvPr/>
        </p:nvSpPr>
        <p:spPr>
          <a:xfrm>
            <a:off x="10602944" y="7462644"/>
            <a:ext cx="836046" cy="273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Agile BI</a:t>
            </a:r>
            <a:endParaRPr lang="en-IN" sz="11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02C300-1B7B-5EEF-BE43-3D4A6F18EF69}"/>
              </a:ext>
            </a:extLst>
          </p:cNvPr>
          <p:cNvSpPr txBox="1"/>
          <p:nvPr/>
        </p:nvSpPr>
        <p:spPr>
          <a:xfrm>
            <a:off x="12192000" y="6807847"/>
            <a:ext cx="1376360" cy="273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984219-A9DF-BE3E-31A8-316E1804B2B4}"/>
              </a:ext>
            </a:extLst>
          </p:cNvPr>
          <p:cNvSpPr txBox="1"/>
          <p:nvPr/>
        </p:nvSpPr>
        <p:spPr>
          <a:xfrm>
            <a:off x="5731727" y="7599444"/>
            <a:ext cx="2295464" cy="273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Digital Enterprise Consulting</a:t>
            </a:r>
          </a:p>
        </p:txBody>
      </p:sp>
      <p:sp>
        <p:nvSpPr>
          <p:cNvPr id="17" name="Google Shape;59;p17">
            <a:extLst>
              <a:ext uri="{FF2B5EF4-FFF2-40B4-BE49-F238E27FC236}">
                <a16:creationId xmlns:a16="http://schemas.microsoft.com/office/drawing/2014/main" id="{9EB6B79A-ABE8-5EC3-38A5-49B0E22C9B1E}"/>
              </a:ext>
            </a:extLst>
          </p:cNvPr>
          <p:cNvSpPr txBox="1">
            <a:spLocks/>
          </p:cNvSpPr>
          <p:nvPr/>
        </p:nvSpPr>
        <p:spPr>
          <a:xfrm>
            <a:off x="6842999" y="1382189"/>
            <a:ext cx="4438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dirty="0"/>
              <a:t>SDE INTERN</a:t>
            </a:r>
            <a:br>
              <a:rPr lang="en-US" dirty="0"/>
            </a:br>
            <a:r>
              <a:rPr lang="en-US" sz="2400" dirty="0"/>
              <a:t>@ NYALAZONE SOLUTIONS PVT LTD</a:t>
            </a:r>
            <a:br>
              <a:rPr lang="en-US" sz="2400" dirty="0"/>
            </a:br>
            <a:r>
              <a:rPr lang="en-US" sz="1467" dirty="0"/>
              <a:t>CSE 448 INDUSTRY CO-OP PROJECT 2</a:t>
            </a:r>
            <a:endParaRPr lang="en-US" dirty="0"/>
          </a:p>
        </p:txBody>
      </p:sp>
      <p:sp>
        <p:nvSpPr>
          <p:cNvPr id="21" name="Google Shape;60;p17">
            <a:extLst>
              <a:ext uri="{FF2B5EF4-FFF2-40B4-BE49-F238E27FC236}">
                <a16:creationId xmlns:a16="http://schemas.microsoft.com/office/drawing/2014/main" id="{B8C17F2A-8591-351F-B9F3-76A3ED7C0616}"/>
              </a:ext>
            </a:extLst>
          </p:cNvPr>
          <p:cNvSpPr txBox="1">
            <a:spLocks/>
          </p:cNvSpPr>
          <p:nvPr/>
        </p:nvSpPr>
        <p:spPr>
          <a:xfrm>
            <a:off x="6566401" y="4271400"/>
            <a:ext cx="4991999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IN" sz="1867" b="1"/>
              <a:t>KANIGOLLA NAGA VENKATA BALA LIKHITH</a:t>
            </a:r>
          </a:p>
          <a:p>
            <a:pPr algn="r">
              <a:spcBef>
                <a:spcPts val="0"/>
              </a:spcBef>
            </a:pPr>
            <a:r>
              <a:rPr lang="en-IN" sz="1867" b="1"/>
              <a:t>B.TECH CSE(DATA SCIENCE)</a:t>
            </a:r>
          </a:p>
          <a:p>
            <a:pPr algn="r">
              <a:spcBef>
                <a:spcPts val="0"/>
              </a:spcBef>
            </a:pPr>
            <a:r>
              <a:rPr lang="en-IN" sz="1867" b="1"/>
              <a:t>11903700</a:t>
            </a:r>
            <a:endParaRPr lang="en-IN" sz="1867" b="1" dirty="0"/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60E94A2E-3519-31EF-4345-CDDFC76F9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3803" y="167717"/>
            <a:ext cx="1609592" cy="48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1299D5F6-601F-11C5-1C5D-3444E4771713}"/>
              </a:ext>
            </a:extLst>
          </p:cNvPr>
          <p:cNvGrpSpPr/>
          <p:nvPr/>
        </p:nvGrpSpPr>
        <p:grpSpPr>
          <a:xfrm>
            <a:off x="-889782" y="178297"/>
            <a:ext cx="6586800" cy="6190804"/>
            <a:chOff x="-863833" y="136434"/>
            <a:chExt cx="6586800" cy="6190804"/>
          </a:xfrm>
        </p:grpSpPr>
        <p:sp>
          <p:nvSpPr>
            <p:cNvPr id="30" name="Google Shape;61;p17">
              <a:extLst>
                <a:ext uri="{FF2B5EF4-FFF2-40B4-BE49-F238E27FC236}">
                  <a16:creationId xmlns:a16="http://schemas.microsoft.com/office/drawing/2014/main" id="{5C145E2D-8C1D-380D-168E-2A6C15A59A79}"/>
                </a:ext>
              </a:extLst>
            </p:cNvPr>
            <p:cNvSpPr/>
            <p:nvPr/>
          </p:nvSpPr>
          <p:spPr>
            <a:xfrm>
              <a:off x="-863833" y="530839"/>
              <a:ext cx="5883855" cy="4780827"/>
            </a:xfrm>
            <a:custGeom>
              <a:avLst/>
              <a:gdLst/>
              <a:ahLst/>
              <a:cxnLst/>
              <a:rect l="l" t="t" r="r" b="b"/>
              <a:pathLst>
                <a:path w="179477" h="145831" extrusionOk="0">
                  <a:moveTo>
                    <a:pt x="111799" y="0"/>
                  </a:moveTo>
                  <a:cubicBezTo>
                    <a:pt x="106504" y="0"/>
                    <a:pt x="100523" y="1666"/>
                    <a:pt x="94201" y="5204"/>
                  </a:cubicBezTo>
                  <a:cubicBezTo>
                    <a:pt x="83222" y="11321"/>
                    <a:pt x="73316" y="21821"/>
                    <a:pt x="66194" y="33827"/>
                  </a:cubicBezTo>
                  <a:cubicBezTo>
                    <a:pt x="65806" y="34489"/>
                    <a:pt x="65098" y="34946"/>
                    <a:pt x="64300" y="35037"/>
                  </a:cubicBezTo>
                  <a:cubicBezTo>
                    <a:pt x="60488" y="35516"/>
                    <a:pt x="56356" y="36908"/>
                    <a:pt x="52020" y="39328"/>
                  </a:cubicBezTo>
                  <a:cubicBezTo>
                    <a:pt x="35426" y="48595"/>
                    <a:pt x="21616" y="69549"/>
                    <a:pt x="18809" y="88608"/>
                  </a:cubicBezTo>
                  <a:cubicBezTo>
                    <a:pt x="18695" y="89361"/>
                    <a:pt x="18238" y="90023"/>
                    <a:pt x="17553" y="90411"/>
                  </a:cubicBezTo>
                  <a:lnTo>
                    <a:pt x="15408" y="91598"/>
                  </a:lnTo>
                  <a:cubicBezTo>
                    <a:pt x="6940" y="96323"/>
                    <a:pt x="1" y="109105"/>
                    <a:pt x="1" y="119992"/>
                  </a:cubicBezTo>
                  <a:cubicBezTo>
                    <a:pt x="1" y="126635"/>
                    <a:pt x="2580" y="131108"/>
                    <a:pt x="6506" y="132524"/>
                  </a:cubicBezTo>
                  <a:cubicBezTo>
                    <a:pt x="6985" y="132820"/>
                    <a:pt x="7487" y="133071"/>
                    <a:pt x="8035" y="133277"/>
                  </a:cubicBezTo>
                  <a:cubicBezTo>
                    <a:pt x="8515" y="133573"/>
                    <a:pt x="9017" y="133825"/>
                    <a:pt x="9542" y="134030"/>
                  </a:cubicBezTo>
                  <a:cubicBezTo>
                    <a:pt x="10021" y="134327"/>
                    <a:pt x="10546" y="134601"/>
                    <a:pt x="11071" y="134783"/>
                  </a:cubicBezTo>
                  <a:cubicBezTo>
                    <a:pt x="11550" y="135080"/>
                    <a:pt x="12052" y="135354"/>
                    <a:pt x="12600" y="135536"/>
                  </a:cubicBezTo>
                  <a:cubicBezTo>
                    <a:pt x="13080" y="135833"/>
                    <a:pt x="13582" y="136107"/>
                    <a:pt x="14130" y="136290"/>
                  </a:cubicBezTo>
                  <a:cubicBezTo>
                    <a:pt x="14609" y="136586"/>
                    <a:pt x="15111" y="136860"/>
                    <a:pt x="15636" y="137043"/>
                  </a:cubicBezTo>
                  <a:cubicBezTo>
                    <a:pt x="16115" y="137340"/>
                    <a:pt x="16640" y="137614"/>
                    <a:pt x="17165" y="137796"/>
                  </a:cubicBezTo>
                  <a:cubicBezTo>
                    <a:pt x="17645" y="138116"/>
                    <a:pt x="18147" y="138367"/>
                    <a:pt x="18695" y="138549"/>
                  </a:cubicBezTo>
                  <a:cubicBezTo>
                    <a:pt x="19174" y="138869"/>
                    <a:pt x="19676" y="139120"/>
                    <a:pt x="20224" y="139303"/>
                  </a:cubicBezTo>
                  <a:cubicBezTo>
                    <a:pt x="20703" y="139622"/>
                    <a:pt x="21205" y="139873"/>
                    <a:pt x="21730" y="140056"/>
                  </a:cubicBezTo>
                  <a:cubicBezTo>
                    <a:pt x="22210" y="140375"/>
                    <a:pt x="22735" y="140626"/>
                    <a:pt x="23260" y="140809"/>
                  </a:cubicBezTo>
                  <a:cubicBezTo>
                    <a:pt x="23739" y="141129"/>
                    <a:pt x="24241" y="141380"/>
                    <a:pt x="24789" y="141562"/>
                  </a:cubicBezTo>
                  <a:cubicBezTo>
                    <a:pt x="25268" y="141882"/>
                    <a:pt x="25770" y="142133"/>
                    <a:pt x="26318" y="142316"/>
                  </a:cubicBezTo>
                  <a:cubicBezTo>
                    <a:pt x="26798" y="142635"/>
                    <a:pt x="27300" y="142886"/>
                    <a:pt x="27825" y="143092"/>
                  </a:cubicBezTo>
                  <a:cubicBezTo>
                    <a:pt x="28304" y="143388"/>
                    <a:pt x="28829" y="143639"/>
                    <a:pt x="29354" y="143845"/>
                  </a:cubicBezTo>
                  <a:cubicBezTo>
                    <a:pt x="29833" y="144142"/>
                    <a:pt x="30336" y="144393"/>
                    <a:pt x="30883" y="144598"/>
                  </a:cubicBezTo>
                  <a:cubicBezTo>
                    <a:pt x="32162" y="145397"/>
                    <a:pt x="33622" y="145831"/>
                    <a:pt x="35220" y="145831"/>
                  </a:cubicBezTo>
                  <a:cubicBezTo>
                    <a:pt x="37092" y="145831"/>
                    <a:pt x="39146" y="145260"/>
                    <a:pt x="41315" y="144050"/>
                  </a:cubicBezTo>
                  <a:lnTo>
                    <a:pt x="155601" y="80368"/>
                  </a:lnTo>
                  <a:cubicBezTo>
                    <a:pt x="159299" y="78268"/>
                    <a:pt x="163978" y="75072"/>
                    <a:pt x="165895" y="72927"/>
                  </a:cubicBezTo>
                  <a:cubicBezTo>
                    <a:pt x="173861" y="64961"/>
                    <a:pt x="179476" y="53229"/>
                    <a:pt x="179476" y="43140"/>
                  </a:cubicBezTo>
                  <a:cubicBezTo>
                    <a:pt x="179476" y="35927"/>
                    <a:pt x="176600" y="31088"/>
                    <a:pt x="172035" y="29239"/>
                  </a:cubicBezTo>
                  <a:cubicBezTo>
                    <a:pt x="171556" y="28965"/>
                    <a:pt x="171031" y="28714"/>
                    <a:pt x="170506" y="28486"/>
                  </a:cubicBezTo>
                  <a:cubicBezTo>
                    <a:pt x="170026" y="28189"/>
                    <a:pt x="169524" y="27961"/>
                    <a:pt x="168976" y="27733"/>
                  </a:cubicBezTo>
                  <a:cubicBezTo>
                    <a:pt x="168497" y="27436"/>
                    <a:pt x="167995" y="27208"/>
                    <a:pt x="167470" y="26979"/>
                  </a:cubicBezTo>
                  <a:cubicBezTo>
                    <a:pt x="166991" y="26683"/>
                    <a:pt x="166466" y="26455"/>
                    <a:pt x="165941" y="26226"/>
                  </a:cubicBezTo>
                  <a:cubicBezTo>
                    <a:pt x="165461" y="25930"/>
                    <a:pt x="164936" y="25701"/>
                    <a:pt x="164411" y="25473"/>
                  </a:cubicBezTo>
                  <a:cubicBezTo>
                    <a:pt x="163932" y="25176"/>
                    <a:pt x="163430" y="24925"/>
                    <a:pt x="162882" y="24720"/>
                  </a:cubicBezTo>
                  <a:cubicBezTo>
                    <a:pt x="162403" y="24423"/>
                    <a:pt x="161901" y="24172"/>
                    <a:pt x="161376" y="23967"/>
                  </a:cubicBezTo>
                  <a:cubicBezTo>
                    <a:pt x="160896" y="23670"/>
                    <a:pt x="160371" y="23419"/>
                    <a:pt x="159846" y="23213"/>
                  </a:cubicBezTo>
                  <a:cubicBezTo>
                    <a:pt x="159367" y="22917"/>
                    <a:pt x="158842" y="22666"/>
                    <a:pt x="158317" y="22460"/>
                  </a:cubicBezTo>
                  <a:cubicBezTo>
                    <a:pt x="157838" y="22163"/>
                    <a:pt x="157336" y="21912"/>
                    <a:pt x="156788" y="21707"/>
                  </a:cubicBezTo>
                  <a:cubicBezTo>
                    <a:pt x="156308" y="21410"/>
                    <a:pt x="155806" y="21159"/>
                    <a:pt x="155281" y="20954"/>
                  </a:cubicBezTo>
                  <a:cubicBezTo>
                    <a:pt x="154802" y="20657"/>
                    <a:pt x="154277" y="20406"/>
                    <a:pt x="153752" y="20200"/>
                  </a:cubicBezTo>
                  <a:cubicBezTo>
                    <a:pt x="153638" y="20132"/>
                    <a:pt x="153524" y="20063"/>
                    <a:pt x="153410" y="20018"/>
                  </a:cubicBezTo>
                  <a:cubicBezTo>
                    <a:pt x="151469" y="17598"/>
                    <a:pt x="149073" y="15772"/>
                    <a:pt x="146334" y="14563"/>
                  </a:cubicBezTo>
                  <a:cubicBezTo>
                    <a:pt x="145832" y="14289"/>
                    <a:pt x="145329" y="14038"/>
                    <a:pt x="144804" y="13809"/>
                  </a:cubicBezTo>
                  <a:cubicBezTo>
                    <a:pt x="144302" y="13535"/>
                    <a:pt x="143800" y="13284"/>
                    <a:pt x="143275" y="13056"/>
                  </a:cubicBezTo>
                  <a:cubicBezTo>
                    <a:pt x="142796" y="12782"/>
                    <a:pt x="142271" y="12531"/>
                    <a:pt x="141746" y="12303"/>
                  </a:cubicBezTo>
                  <a:cubicBezTo>
                    <a:pt x="141267" y="12029"/>
                    <a:pt x="140764" y="11778"/>
                    <a:pt x="140239" y="11550"/>
                  </a:cubicBezTo>
                  <a:cubicBezTo>
                    <a:pt x="139737" y="11276"/>
                    <a:pt x="139235" y="11025"/>
                    <a:pt x="138710" y="10796"/>
                  </a:cubicBezTo>
                  <a:cubicBezTo>
                    <a:pt x="138208" y="10522"/>
                    <a:pt x="137706" y="10271"/>
                    <a:pt x="137181" y="10020"/>
                  </a:cubicBezTo>
                  <a:cubicBezTo>
                    <a:pt x="136701" y="9746"/>
                    <a:pt x="136177" y="9495"/>
                    <a:pt x="135652" y="9267"/>
                  </a:cubicBezTo>
                  <a:cubicBezTo>
                    <a:pt x="135172" y="8993"/>
                    <a:pt x="134670" y="8742"/>
                    <a:pt x="134145" y="8514"/>
                  </a:cubicBezTo>
                  <a:cubicBezTo>
                    <a:pt x="133643" y="8240"/>
                    <a:pt x="133141" y="7989"/>
                    <a:pt x="132616" y="7761"/>
                  </a:cubicBezTo>
                  <a:cubicBezTo>
                    <a:pt x="132114" y="7487"/>
                    <a:pt x="131611" y="7236"/>
                    <a:pt x="131086" y="7007"/>
                  </a:cubicBezTo>
                  <a:cubicBezTo>
                    <a:pt x="130607" y="6733"/>
                    <a:pt x="130082" y="6482"/>
                    <a:pt x="129557" y="6254"/>
                  </a:cubicBezTo>
                  <a:cubicBezTo>
                    <a:pt x="129078" y="5980"/>
                    <a:pt x="128576" y="5729"/>
                    <a:pt x="128051" y="5501"/>
                  </a:cubicBezTo>
                  <a:cubicBezTo>
                    <a:pt x="127549" y="5227"/>
                    <a:pt x="127046" y="4976"/>
                    <a:pt x="126521" y="4748"/>
                  </a:cubicBezTo>
                  <a:cubicBezTo>
                    <a:pt x="126019" y="4474"/>
                    <a:pt x="125517" y="4223"/>
                    <a:pt x="124992" y="3994"/>
                  </a:cubicBezTo>
                  <a:cubicBezTo>
                    <a:pt x="124513" y="3721"/>
                    <a:pt x="123988" y="3469"/>
                    <a:pt x="123486" y="3241"/>
                  </a:cubicBezTo>
                  <a:cubicBezTo>
                    <a:pt x="122983" y="2967"/>
                    <a:pt x="122481" y="2716"/>
                    <a:pt x="121956" y="2488"/>
                  </a:cubicBezTo>
                  <a:cubicBezTo>
                    <a:pt x="118989" y="845"/>
                    <a:pt x="115565" y="0"/>
                    <a:pt x="111799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" name="Google Shape;62;p17">
              <a:extLst>
                <a:ext uri="{FF2B5EF4-FFF2-40B4-BE49-F238E27FC236}">
                  <a16:creationId xmlns:a16="http://schemas.microsoft.com/office/drawing/2014/main" id="{7F3B53FF-314F-1088-8B84-FCE9658CD6AB}"/>
                </a:ext>
              </a:extLst>
            </p:cNvPr>
            <p:cNvSpPr/>
            <p:nvPr/>
          </p:nvSpPr>
          <p:spPr>
            <a:xfrm>
              <a:off x="-57219" y="918096"/>
              <a:ext cx="5112332" cy="4427749"/>
            </a:xfrm>
            <a:custGeom>
              <a:avLst/>
              <a:gdLst/>
              <a:ahLst/>
              <a:cxnLst/>
              <a:rect l="l" t="t" r="r" b="b"/>
              <a:pathLst>
                <a:path w="155943" h="135061" extrusionOk="0">
                  <a:moveTo>
                    <a:pt x="113514" y="0"/>
                  </a:moveTo>
                  <a:cubicBezTo>
                    <a:pt x="108140" y="0"/>
                    <a:pt x="102069" y="1698"/>
                    <a:pt x="95638" y="5283"/>
                  </a:cubicBezTo>
                  <a:cubicBezTo>
                    <a:pt x="84523" y="11492"/>
                    <a:pt x="74457" y="22151"/>
                    <a:pt x="67221" y="34340"/>
                  </a:cubicBezTo>
                  <a:cubicBezTo>
                    <a:pt x="66810" y="35024"/>
                    <a:pt x="66102" y="35481"/>
                    <a:pt x="65281" y="35572"/>
                  </a:cubicBezTo>
                  <a:cubicBezTo>
                    <a:pt x="61423" y="36052"/>
                    <a:pt x="57223" y="37490"/>
                    <a:pt x="52818" y="39932"/>
                  </a:cubicBezTo>
                  <a:cubicBezTo>
                    <a:pt x="35973" y="49336"/>
                    <a:pt x="21958" y="70632"/>
                    <a:pt x="19105" y="89965"/>
                  </a:cubicBezTo>
                  <a:cubicBezTo>
                    <a:pt x="18991" y="90741"/>
                    <a:pt x="18512" y="91403"/>
                    <a:pt x="17827" y="91791"/>
                  </a:cubicBezTo>
                  <a:lnTo>
                    <a:pt x="15636" y="93023"/>
                  </a:lnTo>
                  <a:cubicBezTo>
                    <a:pt x="7053" y="97817"/>
                    <a:pt x="0" y="110782"/>
                    <a:pt x="0" y="121852"/>
                  </a:cubicBezTo>
                  <a:cubicBezTo>
                    <a:pt x="0" y="130106"/>
                    <a:pt x="3921" y="135061"/>
                    <a:pt x="9474" y="135061"/>
                  </a:cubicBezTo>
                  <a:cubicBezTo>
                    <a:pt x="11368" y="135061"/>
                    <a:pt x="13452" y="134484"/>
                    <a:pt x="15636" y="133264"/>
                  </a:cubicBezTo>
                  <a:lnTo>
                    <a:pt x="131702" y="68578"/>
                  </a:lnTo>
                  <a:cubicBezTo>
                    <a:pt x="135446" y="66455"/>
                    <a:pt x="140216" y="63214"/>
                    <a:pt x="142156" y="61022"/>
                  </a:cubicBezTo>
                  <a:cubicBezTo>
                    <a:pt x="150237" y="52942"/>
                    <a:pt x="155943" y="41005"/>
                    <a:pt x="155943" y="30779"/>
                  </a:cubicBezTo>
                  <a:cubicBezTo>
                    <a:pt x="155943" y="21301"/>
                    <a:pt x="151029" y="15821"/>
                    <a:pt x="143863" y="15821"/>
                  </a:cubicBezTo>
                  <a:cubicBezTo>
                    <a:pt x="141434" y="15821"/>
                    <a:pt x="138746" y="16451"/>
                    <a:pt x="135902" y="17769"/>
                  </a:cubicBezTo>
                  <a:cubicBezTo>
                    <a:pt x="135743" y="17837"/>
                    <a:pt x="135571" y="17871"/>
                    <a:pt x="135400" y="17871"/>
                  </a:cubicBezTo>
                  <a:cubicBezTo>
                    <a:pt x="135229" y="17871"/>
                    <a:pt x="135058" y="17837"/>
                    <a:pt x="134898" y="17769"/>
                  </a:cubicBezTo>
                  <a:cubicBezTo>
                    <a:pt x="134578" y="17632"/>
                    <a:pt x="134350" y="17358"/>
                    <a:pt x="134259" y="17015"/>
                  </a:cubicBezTo>
                  <a:cubicBezTo>
                    <a:pt x="131389" y="6105"/>
                    <a:pt x="123706" y="0"/>
                    <a:pt x="113514" y="0"/>
                  </a:cubicBezTo>
                  <a:close/>
                </a:path>
              </a:pathLst>
            </a:custGeom>
            <a:gradFill>
              <a:gsLst>
                <a:gs pos="0">
                  <a:srgbClr val="1A85C8"/>
                </a:gs>
                <a:gs pos="100000">
                  <a:srgbClr val="0F375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8" name="Google Shape;63;p17">
              <a:extLst>
                <a:ext uri="{FF2B5EF4-FFF2-40B4-BE49-F238E27FC236}">
                  <a16:creationId xmlns:a16="http://schemas.microsoft.com/office/drawing/2014/main" id="{783C8ECF-17D6-18DC-3A79-8B4A2CFBD4F8}"/>
                </a:ext>
              </a:extLst>
            </p:cNvPr>
            <p:cNvSpPr/>
            <p:nvPr/>
          </p:nvSpPr>
          <p:spPr>
            <a:xfrm>
              <a:off x="931145" y="2126912"/>
              <a:ext cx="4763320" cy="3870355"/>
            </a:xfrm>
            <a:custGeom>
              <a:avLst/>
              <a:gdLst/>
              <a:ahLst/>
              <a:cxnLst/>
              <a:rect l="l" t="t" r="r" b="b"/>
              <a:pathLst>
                <a:path w="179477" h="145831" extrusionOk="0">
                  <a:moveTo>
                    <a:pt x="111799" y="0"/>
                  </a:moveTo>
                  <a:cubicBezTo>
                    <a:pt x="106504" y="0"/>
                    <a:pt x="100523" y="1666"/>
                    <a:pt x="94201" y="5204"/>
                  </a:cubicBezTo>
                  <a:cubicBezTo>
                    <a:pt x="83222" y="11321"/>
                    <a:pt x="73316" y="21821"/>
                    <a:pt x="66194" y="33827"/>
                  </a:cubicBezTo>
                  <a:cubicBezTo>
                    <a:pt x="65806" y="34489"/>
                    <a:pt x="65098" y="34946"/>
                    <a:pt x="64300" y="35037"/>
                  </a:cubicBezTo>
                  <a:cubicBezTo>
                    <a:pt x="60488" y="35516"/>
                    <a:pt x="56356" y="36908"/>
                    <a:pt x="52020" y="39328"/>
                  </a:cubicBezTo>
                  <a:cubicBezTo>
                    <a:pt x="35426" y="48595"/>
                    <a:pt x="21616" y="69549"/>
                    <a:pt x="18809" y="88608"/>
                  </a:cubicBezTo>
                  <a:cubicBezTo>
                    <a:pt x="18695" y="89361"/>
                    <a:pt x="18238" y="90023"/>
                    <a:pt x="17553" y="90411"/>
                  </a:cubicBezTo>
                  <a:lnTo>
                    <a:pt x="15408" y="91598"/>
                  </a:lnTo>
                  <a:cubicBezTo>
                    <a:pt x="6940" y="96323"/>
                    <a:pt x="1" y="109105"/>
                    <a:pt x="1" y="119992"/>
                  </a:cubicBezTo>
                  <a:cubicBezTo>
                    <a:pt x="1" y="126635"/>
                    <a:pt x="2580" y="131108"/>
                    <a:pt x="6506" y="132524"/>
                  </a:cubicBezTo>
                  <a:cubicBezTo>
                    <a:pt x="6985" y="132820"/>
                    <a:pt x="7487" y="133071"/>
                    <a:pt x="8035" y="133277"/>
                  </a:cubicBezTo>
                  <a:cubicBezTo>
                    <a:pt x="8515" y="133573"/>
                    <a:pt x="9017" y="133825"/>
                    <a:pt x="9542" y="134030"/>
                  </a:cubicBezTo>
                  <a:cubicBezTo>
                    <a:pt x="10021" y="134327"/>
                    <a:pt x="10546" y="134601"/>
                    <a:pt x="11071" y="134783"/>
                  </a:cubicBezTo>
                  <a:cubicBezTo>
                    <a:pt x="11550" y="135080"/>
                    <a:pt x="12052" y="135354"/>
                    <a:pt x="12600" y="135536"/>
                  </a:cubicBezTo>
                  <a:cubicBezTo>
                    <a:pt x="13080" y="135833"/>
                    <a:pt x="13582" y="136107"/>
                    <a:pt x="14130" y="136290"/>
                  </a:cubicBezTo>
                  <a:cubicBezTo>
                    <a:pt x="14609" y="136586"/>
                    <a:pt x="15111" y="136860"/>
                    <a:pt x="15636" y="137043"/>
                  </a:cubicBezTo>
                  <a:cubicBezTo>
                    <a:pt x="16115" y="137340"/>
                    <a:pt x="16640" y="137614"/>
                    <a:pt x="17165" y="137796"/>
                  </a:cubicBezTo>
                  <a:cubicBezTo>
                    <a:pt x="17645" y="138116"/>
                    <a:pt x="18147" y="138367"/>
                    <a:pt x="18695" y="138549"/>
                  </a:cubicBezTo>
                  <a:cubicBezTo>
                    <a:pt x="19174" y="138869"/>
                    <a:pt x="19676" y="139120"/>
                    <a:pt x="20224" y="139303"/>
                  </a:cubicBezTo>
                  <a:cubicBezTo>
                    <a:pt x="20703" y="139622"/>
                    <a:pt x="21205" y="139873"/>
                    <a:pt x="21730" y="140056"/>
                  </a:cubicBezTo>
                  <a:cubicBezTo>
                    <a:pt x="22210" y="140375"/>
                    <a:pt x="22735" y="140626"/>
                    <a:pt x="23260" y="140809"/>
                  </a:cubicBezTo>
                  <a:cubicBezTo>
                    <a:pt x="23739" y="141129"/>
                    <a:pt x="24241" y="141380"/>
                    <a:pt x="24789" y="141562"/>
                  </a:cubicBezTo>
                  <a:cubicBezTo>
                    <a:pt x="25268" y="141882"/>
                    <a:pt x="25770" y="142133"/>
                    <a:pt x="26318" y="142316"/>
                  </a:cubicBezTo>
                  <a:cubicBezTo>
                    <a:pt x="26798" y="142635"/>
                    <a:pt x="27300" y="142886"/>
                    <a:pt x="27825" y="143092"/>
                  </a:cubicBezTo>
                  <a:cubicBezTo>
                    <a:pt x="28304" y="143388"/>
                    <a:pt x="28829" y="143639"/>
                    <a:pt x="29354" y="143845"/>
                  </a:cubicBezTo>
                  <a:cubicBezTo>
                    <a:pt x="29833" y="144142"/>
                    <a:pt x="30336" y="144393"/>
                    <a:pt x="30883" y="144598"/>
                  </a:cubicBezTo>
                  <a:cubicBezTo>
                    <a:pt x="32162" y="145397"/>
                    <a:pt x="33622" y="145831"/>
                    <a:pt x="35220" y="145831"/>
                  </a:cubicBezTo>
                  <a:cubicBezTo>
                    <a:pt x="37092" y="145831"/>
                    <a:pt x="39146" y="145260"/>
                    <a:pt x="41315" y="144050"/>
                  </a:cubicBezTo>
                  <a:lnTo>
                    <a:pt x="155601" y="80368"/>
                  </a:lnTo>
                  <a:cubicBezTo>
                    <a:pt x="159299" y="78268"/>
                    <a:pt x="163978" y="75072"/>
                    <a:pt x="165895" y="72927"/>
                  </a:cubicBezTo>
                  <a:cubicBezTo>
                    <a:pt x="173861" y="64961"/>
                    <a:pt x="179476" y="53229"/>
                    <a:pt x="179476" y="43140"/>
                  </a:cubicBezTo>
                  <a:cubicBezTo>
                    <a:pt x="179476" y="35927"/>
                    <a:pt x="176600" y="31088"/>
                    <a:pt x="172035" y="29239"/>
                  </a:cubicBezTo>
                  <a:cubicBezTo>
                    <a:pt x="171556" y="28965"/>
                    <a:pt x="171031" y="28714"/>
                    <a:pt x="170506" y="28486"/>
                  </a:cubicBezTo>
                  <a:cubicBezTo>
                    <a:pt x="170026" y="28189"/>
                    <a:pt x="169524" y="27961"/>
                    <a:pt x="168976" y="27733"/>
                  </a:cubicBezTo>
                  <a:cubicBezTo>
                    <a:pt x="168497" y="27436"/>
                    <a:pt x="167995" y="27208"/>
                    <a:pt x="167470" y="26979"/>
                  </a:cubicBezTo>
                  <a:cubicBezTo>
                    <a:pt x="166991" y="26683"/>
                    <a:pt x="166466" y="26455"/>
                    <a:pt x="165941" y="26226"/>
                  </a:cubicBezTo>
                  <a:cubicBezTo>
                    <a:pt x="165461" y="25930"/>
                    <a:pt x="164936" y="25701"/>
                    <a:pt x="164411" y="25473"/>
                  </a:cubicBezTo>
                  <a:cubicBezTo>
                    <a:pt x="163932" y="25176"/>
                    <a:pt x="163430" y="24925"/>
                    <a:pt x="162882" y="24720"/>
                  </a:cubicBezTo>
                  <a:cubicBezTo>
                    <a:pt x="162403" y="24423"/>
                    <a:pt x="161901" y="24172"/>
                    <a:pt x="161376" y="23967"/>
                  </a:cubicBezTo>
                  <a:cubicBezTo>
                    <a:pt x="160896" y="23670"/>
                    <a:pt x="160371" y="23419"/>
                    <a:pt x="159846" y="23213"/>
                  </a:cubicBezTo>
                  <a:cubicBezTo>
                    <a:pt x="159367" y="22917"/>
                    <a:pt x="158842" y="22666"/>
                    <a:pt x="158317" y="22460"/>
                  </a:cubicBezTo>
                  <a:cubicBezTo>
                    <a:pt x="157838" y="22163"/>
                    <a:pt x="157336" y="21912"/>
                    <a:pt x="156788" y="21707"/>
                  </a:cubicBezTo>
                  <a:cubicBezTo>
                    <a:pt x="156308" y="21410"/>
                    <a:pt x="155806" y="21159"/>
                    <a:pt x="155281" y="20954"/>
                  </a:cubicBezTo>
                  <a:cubicBezTo>
                    <a:pt x="154802" y="20657"/>
                    <a:pt x="154277" y="20406"/>
                    <a:pt x="153752" y="20200"/>
                  </a:cubicBezTo>
                  <a:cubicBezTo>
                    <a:pt x="153638" y="20132"/>
                    <a:pt x="153524" y="20063"/>
                    <a:pt x="153410" y="20018"/>
                  </a:cubicBezTo>
                  <a:cubicBezTo>
                    <a:pt x="151469" y="17598"/>
                    <a:pt x="149073" y="15772"/>
                    <a:pt x="146334" y="14563"/>
                  </a:cubicBezTo>
                  <a:cubicBezTo>
                    <a:pt x="145832" y="14289"/>
                    <a:pt x="145329" y="14038"/>
                    <a:pt x="144804" y="13809"/>
                  </a:cubicBezTo>
                  <a:cubicBezTo>
                    <a:pt x="144302" y="13535"/>
                    <a:pt x="143800" y="13284"/>
                    <a:pt x="143275" y="13056"/>
                  </a:cubicBezTo>
                  <a:cubicBezTo>
                    <a:pt x="142796" y="12782"/>
                    <a:pt x="142271" y="12531"/>
                    <a:pt x="141746" y="12303"/>
                  </a:cubicBezTo>
                  <a:cubicBezTo>
                    <a:pt x="141267" y="12029"/>
                    <a:pt x="140764" y="11778"/>
                    <a:pt x="140239" y="11550"/>
                  </a:cubicBezTo>
                  <a:cubicBezTo>
                    <a:pt x="139737" y="11276"/>
                    <a:pt x="139235" y="11025"/>
                    <a:pt x="138710" y="10796"/>
                  </a:cubicBezTo>
                  <a:cubicBezTo>
                    <a:pt x="138208" y="10522"/>
                    <a:pt x="137706" y="10271"/>
                    <a:pt x="137181" y="10020"/>
                  </a:cubicBezTo>
                  <a:cubicBezTo>
                    <a:pt x="136701" y="9746"/>
                    <a:pt x="136177" y="9495"/>
                    <a:pt x="135652" y="9267"/>
                  </a:cubicBezTo>
                  <a:cubicBezTo>
                    <a:pt x="135172" y="8993"/>
                    <a:pt x="134670" y="8742"/>
                    <a:pt x="134145" y="8514"/>
                  </a:cubicBezTo>
                  <a:cubicBezTo>
                    <a:pt x="133643" y="8240"/>
                    <a:pt x="133141" y="7989"/>
                    <a:pt x="132616" y="7761"/>
                  </a:cubicBezTo>
                  <a:cubicBezTo>
                    <a:pt x="132114" y="7487"/>
                    <a:pt x="131611" y="7236"/>
                    <a:pt x="131086" y="7007"/>
                  </a:cubicBezTo>
                  <a:cubicBezTo>
                    <a:pt x="130607" y="6733"/>
                    <a:pt x="130082" y="6482"/>
                    <a:pt x="129557" y="6254"/>
                  </a:cubicBezTo>
                  <a:cubicBezTo>
                    <a:pt x="129078" y="5980"/>
                    <a:pt x="128576" y="5729"/>
                    <a:pt x="128051" y="5501"/>
                  </a:cubicBezTo>
                  <a:cubicBezTo>
                    <a:pt x="127549" y="5227"/>
                    <a:pt x="127046" y="4976"/>
                    <a:pt x="126521" y="4748"/>
                  </a:cubicBezTo>
                  <a:cubicBezTo>
                    <a:pt x="126019" y="4474"/>
                    <a:pt x="125517" y="4223"/>
                    <a:pt x="124992" y="3994"/>
                  </a:cubicBezTo>
                  <a:cubicBezTo>
                    <a:pt x="124513" y="3721"/>
                    <a:pt x="123988" y="3469"/>
                    <a:pt x="123486" y="3241"/>
                  </a:cubicBezTo>
                  <a:cubicBezTo>
                    <a:pt x="122983" y="2967"/>
                    <a:pt x="122481" y="2716"/>
                    <a:pt x="121956" y="2488"/>
                  </a:cubicBezTo>
                  <a:cubicBezTo>
                    <a:pt x="118989" y="845"/>
                    <a:pt x="115565" y="0"/>
                    <a:pt x="111799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9" name="Google Shape;64;p17">
              <a:extLst>
                <a:ext uri="{FF2B5EF4-FFF2-40B4-BE49-F238E27FC236}">
                  <a16:creationId xmlns:a16="http://schemas.microsoft.com/office/drawing/2014/main" id="{584709B0-7873-60CD-05D9-8C50D7E65CD2}"/>
                </a:ext>
              </a:extLst>
            </p:cNvPr>
            <p:cNvSpPr/>
            <p:nvPr/>
          </p:nvSpPr>
          <p:spPr>
            <a:xfrm>
              <a:off x="1584215" y="2440449"/>
              <a:ext cx="4138727" cy="3584519"/>
            </a:xfrm>
            <a:custGeom>
              <a:avLst/>
              <a:gdLst/>
              <a:ahLst/>
              <a:cxnLst/>
              <a:rect l="l" t="t" r="r" b="b"/>
              <a:pathLst>
                <a:path w="155943" h="135061" extrusionOk="0">
                  <a:moveTo>
                    <a:pt x="113514" y="0"/>
                  </a:moveTo>
                  <a:cubicBezTo>
                    <a:pt x="108140" y="0"/>
                    <a:pt x="102069" y="1698"/>
                    <a:pt x="95638" y="5283"/>
                  </a:cubicBezTo>
                  <a:cubicBezTo>
                    <a:pt x="84523" y="11492"/>
                    <a:pt x="74457" y="22151"/>
                    <a:pt x="67221" y="34340"/>
                  </a:cubicBezTo>
                  <a:cubicBezTo>
                    <a:pt x="66810" y="35024"/>
                    <a:pt x="66102" y="35481"/>
                    <a:pt x="65281" y="35572"/>
                  </a:cubicBezTo>
                  <a:cubicBezTo>
                    <a:pt x="61423" y="36052"/>
                    <a:pt x="57223" y="37490"/>
                    <a:pt x="52818" y="39932"/>
                  </a:cubicBezTo>
                  <a:cubicBezTo>
                    <a:pt x="35973" y="49336"/>
                    <a:pt x="21958" y="70632"/>
                    <a:pt x="19105" y="89965"/>
                  </a:cubicBezTo>
                  <a:cubicBezTo>
                    <a:pt x="18991" y="90741"/>
                    <a:pt x="18512" y="91403"/>
                    <a:pt x="17827" y="91791"/>
                  </a:cubicBezTo>
                  <a:lnTo>
                    <a:pt x="15636" y="93023"/>
                  </a:lnTo>
                  <a:cubicBezTo>
                    <a:pt x="7053" y="97817"/>
                    <a:pt x="0" y="110782"/>
                    <a:pt x="0" y="121852"/>
                  </a:cubicBezTo>
                  <a:cubicBezTo>
                    <a:pt x="0" y="130106"/>
                    <a:pt x="3921" y="135061"/>
                    <a:pt x="9474" y="135061"/>
                  </a:cubicBezTo>
                  <a:cubicBezTo>
                    <a:pt x="11368" y="135061"/>
                    <a:pt x="13452" y="134484"/>
                    <a:pt x="15636" y="133264"/>
                  </a:cubicBezTo>
                  <a:lnTo>
                    <a:pt x="131702" y="68578"/>
                  </a:lnTo>
                  <a:cubicBezTo>
                    <a:pt x="135446" y="66455"/>
                    <a:pt x="140216" y="63214"/>
                    <a:pt x="142156" y="61022"/>
                  </a:cubicBezTo>
                  <a:cubicBezTo>
                    <a:pt x="150237" y="52942"/>
                    <a:pt x="155943" y="41005"/>
                    <a:pt x="155943" y="30779"/>
                  </a:cubicBezTo>
                  <a:cubicBezTo>
                    <a:pt x="155943" y="21301"/>
                    <a:pt x="151029" y="15821"/>
                    <a:pt x="143863" y="15821"/>
                  </a:cubicBezTo>
                  <a:cubicBezTo>
                    <a:pt x="141434" y="15821"/>
                    <a:pt x="138746" y="16451"/>
                    <a:pt x="135902" y="17769"/>
                  </a:cubicBezTo>
                  <a:cubicBezTo>
                    <a:pt x="135743" y="17837"/>
                    <a:pt x="135571" y="17871"/>
                    <a:pt x="135400" y="17871"/>
                  </a:cubicBezTo>
                  <a:cubicBezTo>
                    <a:pt x="135229" y="17871"/>
                    <a:pt x="135058" y="17837"/>
                    <a:pt x="134898" y="17769"/>
                  </a:cubicBezTo>
                  <a:cubicBezTo>
                    <a:pt x="134578" y="17632"/>
                    <a:pt x="134350" y="17358"/>
                    <a:pt x="134259" y="17015"/>
                  </a:cubicBezTo>
                  <a:cubicBezTo>
                    <a:pt x="131389" y="6105"/>
                    <a:pt x="123706" y="0"/>
                    <a:pt x="113514" y="0"/>
                  </a:cubicBezTo>
                  <a:close/>
                </a:path>
              </a:pathLst>
            </a:custGeom>
            <a:gradFill>
              <a:gsLst>
                <a:gs pos="0">
                  <a:srgbClr val="45BFDE"/>
                </a:gs>
                <a:gs pos="100000">
                  <a:srgbClr val="1E6E8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1" name="Google Shape;65;p17">
              <a:extLst>
                <a:ext uri="{FF2B5EF4-FFF2-40B4-BE49-F238E27FC236}">
                  <a16:creationId xmlns:a16="http://schemas.microsoft.com/office/drawing/2014/main" id="{B23E11DE-ECBF-DD7B-AF32-D96114D8A1A5}"/>
                </a:ext>
              </a:extLst>
            </p:cNvPr>
            <p:cNvSpPr/>
            <p:nvPr/>
          </p:nvSpPr>
          <p:spPr>
            <a:xfrm>
              <a:off x="2606724" y="3792205"/>
              <a:ext cx="3097773" cy="2517043"/>
            </a:xfrm>
            <a:custGeom>
              <a:avLst/>
              <a:gdLst/>
              <a:ahLst/>
              <a:cxnLst/>
              <a:rect l="l" t="t" r="r" b="b"/>
              <a:pathLst>
                <a:path w="179477" h="145831" extrusionOk="0">
                  <a:moveTo>
                    <a:pt x="111799" y="0"/>
                  </a:moveTo>
                  <a:cubicBezTo>
                    <a:pt x="106504" y="0"/>
                    <a:pt x="100523" y="1666"/>
                    <a:pt x="94201" y="5204"/>
                  </a:cubicBezTo>
                  <a:cubicBezTo>
                    <a:pt x="83222" y="11321"/>
                    <a:pt x="73316" y="21821"/>
                    <a:pt x="66194" y="33827"/>
                  </a:cubicBezTo>
                  <a:cubicBezTo>
                    <a:pt x="65806" y="34489"/>
                    <a:pt x="65098" y="34946"/>
                    <a:pt x="64300" y="35037"/>
                  </a:cubicBezTo>
                  <a:cubicBezTo>
                    <a:pt x="60488" y="35516"/>
                    <a:pt x="56356" y="36908"/>
                    <a:pt x="52020" y="39328"/>
                  </a:cubicBezTo>
                  <a:cubicBezTo>
                    <a:pt x="35426" y="48595"/>
                    <a:pt x="21616" y="69549"/>
                    <a:pt x="18809" y="88608"/>
                  </a:cubicBezTo>
                  <a:cubicBezTo>
                    <a:pt x="18695" y="89361"/>
                    <a:pt x="18238" y="90023"/>
                    <a:pt x="17553" y="90411"/>
                  </a:cubicBezTo>
                  <a:lnTo>
                    <a:pt x="15408" y="91598"/>
                  </a:lnTo>
                  <a:cubicBezTo>
                    <a:pt x="6940" y="96323"/>
                    <a:pt x="1" y="109105"/>
                    <a:pt x="1" y="119992"/>
                  </a:cubicBezTo>
                  <a:cubicBezTo>
                    <a:pt x="1" y="126635"/>
                    <a:pt x="2580" y="131108"/>
                    <a:pt x="6506" y="132524"/>
                  </a:cubicBezTo>
                  <a:cubicBezTo>
                    <a:pt x="6985" y="132820"/>
                    <a:pt x="7487" y="133071"/>
                    <a:pt x="8035" y="133277"/>
                  </a:cubicBezTo>
                  <a:cubicBezTo>
                    <a:pt x="8515" y="133573"/>
                    <a:pt x="9017" y="133825"/>
                    <a:pt x="9542" y="134030"/>
                  </a:cubicBezTo>
                  <a:cubicBezTo>
                    <a:pt x="10021" y="134327"/>
                    <a:pt x="10546" y="134601"/>
                    <a:pt x="11071" y="134783"/>
                  </a:cubicBezTo>
                  <a:cubicBezTo>
                    <a:pt x="11550" y="135080"/>
                    <a:pt x="12052" y="135354"/>
                    <a:pt x="12600" y="135536"/>
                  </a:cubicBezTo>
                  <a:cubicBezTo>
                    <a:pt x="13080" y="135833"/>
                    <a:pt x="13582" y="136107"/>
                    <a:pt x="14130" y="136290"/>
                  </a:cubicBezTo>
                  <a:cubicBezTo>
                    <a:pt x="14609" y="136586"/>
                    <a:pt x="15111" y="136860"/>
                    <a:pt x="15636" y="137043"/>
                  </a:cubicBezTo>
                  <a:cubicBezTo>
                    <a:pt x="16115" y="137340"/>
                    <a:pt x="16640" y="137614"/>
                    <a:pt x="17165" y="137796"/>
                  </a:cubicBezTo>
                  <a:cubicBezTo>
                    <a:pt x="17645" y="138116"/>
                    <a:pt x="18147" y="138367"/>
                    <a:pt x="18695" y="138549"/>
                  </a:cubicBezTo>
                  <a:cubicBezTo>
                    <a:pt x="19174" y="138869"/>
                    <a:pt x="19676" y="139120"/>
                    <a:pt x="20224" y="139303"/>
                  </a:cubicBezTo>
                  <a:cubicBezTo>
                    <a:pt x="20703" y="139622"/>
                    <a:pt x="21205" y="139873"/>
                    <a:pt x="21730" y="140056"/>
                  </a:cubicBezTo>
                  <a:cubicBezTo>
                    <a:pt x="22210" y="140375"/>
                    <a:pt x="22735" y="140626"/>
                    <a:pt x="23260" y="140809"/>
                  </a:cubicBezTo>
                  <a:cubicBezTo>
                    <a:pt x="23739" y="141129"/>
                    <a:pt x="24241" y="141380"/>
                    <a:pt x="24789" y="141562"/>
                  </a:cubicBezTo>
                  <a:cubicBezTo>
                    <a:pt x="25268" y="141882"/>
                    <a:pt x="25770" y="142133"/>
                    <a:pt x="26318" y="142316"/>
                  </a:cubicBezTo>
                  <a:cubicBezTo>
                    <a:pt x="26798" y="142635"/>
                    <a:pt x="27300" y="142886"/>
                    <a:pt x="27825" y="143092"/>
                  </a:cubicBezTo>
                  <a:cubicBezTo>
                    <a:pt x="28304" y="143388"/>
                    <a:pt x="28829" y="143639"/>
                    <a:pt x="29354" y="143845"/>
                  </a:cubicBezTo>
                  <a:cubicBezTo>
                    <a:pt x="29833" y="144142"/>
                    <a:pt x="30336" y="144393"/>
                    <a:pt x="30883" y="144598"/>
                  </a:cubicBezTo>
                  <a:cubicBezTo>
                    <a:pt x="32162" y="145397"/>
                    <a:pt x="33622" y="145831"/>
                    <a:pt x="35220" y="145831"/>
                  </a:cubicBezTo>
                  <a:cubicBezTo>
                    <a:pt x="37092" y="145831"/>
                    <a:pt x="39146" y="145260"/>
                    <a:pt x="41315" y="144050"/>
                  </a:cubicBezTo>
                  <a:lnTo>
                    <a:pt x="155601" y="80368"/>
                  </a:lnTo>
                  <a:cubicBezTo>
                    <a:pt x="159299" y="78268"/>
                    <a:pt x="163978" y="75072"/>
                    <a:pt x="165895" y="72927"/>
                  </a:cubicBezTo>
                  <a:cubicBezTo>
                    <a:pt x="173861" y="64961"/>
                    <a:pt x="179476" y="53229"/>
                    <a:pt x="179476" y="43140"/>
                  </a:cubicBezTo>
                  <a:cubicBezTo>
                    <a:pt x="179476" y="35927"/>
                    <a:pt x="176600" y="31088"/>
                    <a:pt x="172035" y="29239"/>
                  </a:cubicBezTo>
                  <a:cubicBezTo>
                    <a:pt x="171556" y="28965"/>
                    <a:pt x="171031" y="28714"/>
                    <a:pt x="170506" y="28486"/>
                  </a:cubicBezTo>
                  <a:cubicBezTo>
                    <a:pt x="170026" y="28189"/>
                    <a:pt x="169524" y="27961"/>
                    <a:pt x="168976" y="27733"/>
                  </a:cubicBezTo>
                  <a:cubicBezTo>
                    <a:pt x="168497" y="27436"/>
                    <a:pt x="167995" y="27208"/>
                    <a:pt x="167470" y="26979"/>
                  </a:cubicBezTo>
                  <a:cubicBezTo>
                    <a:pt x="166991" y="26683"/>
                    <a:pt x="166466" y="26455"/>
                    <a:pt x="165941" y="26226"/>
                  </a:cubicBezTo>
                  <a:cubicBezTo>
                    <a:pt x="165461" y="25930"/>
                    <a:pt x="164936" y="25701"/>
                    <a:pt x="164411" y="25473"/>
                  </a:cubicBezTo>
                  <a:cubicBezTo>
                    <a:pt x="163932" y="25176"/>
                    <a:pt x="163430" y="24925"/>
                    <a:pt x="162882" y="24720"/>
                  </a:cubicBezTo>
                  <a:cubicBezTo>
                    <a:pt x="162403" y="24423"/>
                    <a:pt x="161901" y="24172"/>
                    <a:pt x="161376" y="23967"/>
                  </a:cubicBezTo>
                  <a:cubicBezTo>
                    <a:pt x="160896" y="23670"/>
                    <a:pt x="160371" y="23419"/>
                    <a:pt x="159846" y="23213"/>
                  </a:cubicBezTo>
                  <a:cubicBezTo>
                    <a:pt x="159367" y="22917"/>
                    <a:pt x="158842" y="22666"/>
                    <a:pt x="158317" y="22460"/>
                  </a:cubicBezTo>
                  <a:cubicBezTo>
                    <a:pt x="157838" y="22163"/>
                    <a:pt x="157336" y="21912"/>
                    <a:pt x="156788" y="21707"/>
                  </a:cubicBezTo>
                  <a:cubicBezTo>
                    <a:pt x="156308" y="21410"/>
                    <a:pt x="155806" y="21159"/>
                    <a:pt x="155281" y="20954"/>
                  </a:cubicBezTo>
                  <a:cubicBezTo>
                    <a:pt x="154802" y="20657"/>
                    <a:pt x="154277" y="20406"/>
                    <a:pt x="153752" y="20200"/>
                  </a:cubicBezTo>
                  <a:cubicBezTo>
                    <a:pt x="153638" y="20132"/>
                    <a:pt x="153524" y="20063"/>
                    <a:pt x="153410" y="20018"/>
                  </a:cubicBezTo>
                  <a:cubicBezTo>
                    <a:pt x="151469" y="17598"/>
                    <a:pt x="149073" y="15772"/>
                    <a:pt x="146334" y="14563"/>
                  </a:cubicBezTo>
                  <a:cubicBezTo>
                    <a:pt x="145832" y="14289"/>
                    <a:pt x="145329" y="14038"/>
                    <a:pt x="144804" y="13809"/>
                  </a:cubicBezTo>
                  <a:cubicBezTo>
                    <a:pt x="144302" y="13535"/>
                    <a:pt x="143800" y="13284"/>
                    <a:pt x="143275" y="13056"/>
                  </a:cubicBezTo>
                  <a:cubicBezTo>
                    <a:pt x="142796" y="12782"/>
                    <a:pt x="142271" y="12531"/>
                    <a:pt x="141746" y="12303"/>
                  </a:cubicBezTo>
                  <a:cubicBezTo>
                    <a:pt x="141267" y="12029"/>
                    <a:pt x="140764" y="11778"/>
                    <a:pt x="140239" y="11550"/>
                  </a:cubicBezTo>
                  <a:cubicBezTo>
                    <a:pt x="139737" y="11276"/>
                    <a:pt x="139235" y="11025"/>
                    <a:pt x="138710" y="10796"/>
                  </a:cubicBezTo>
                  <a:cubicBezTo>
                    <a:pt x="138208" y="10522"/>
                    <a:pt x="137706" y="10271"/>
                    <a:pt x="137181" y="10020"/>
                  </a:cubicBezTo>
                  <a:cubicBezTo>
                    <a:pt x="136701" y="9746"/>
                    <a:pt x="136177" y="9495"/>
                    <a:pt x="135652" y="9267"/>
                  </a:cubicBezTo>
                  <a:cubicBezTo>
                    <a:pt x="135172" y="8993"/>
                    <a:pt x="134670" y="8742"/>
                    <a:pt x="134145" y="8514"/>
                  </a:cubicBezTo>
                  <a:cubicBezTo>
                    <a:pt x="133643" y="8240"/>
                    <a:pt x="133141" y="7989"/>
                    <a:pt x="132616" y="7761"/>
                  </a:cubicBezTo>
                  <a:cubicBezTo>
                    <a:pt x="132114" y="7487"/>
                    <a:pt x="131611" y="7236"/>
                    <a:pt x="131086" y="7007"/>
                  </a:cubicBezTo>
                  <a:cubicBezTo>
                    <a:pt x="130607" y="6733"/>
                    <a:pt x="130082" y="6482"/>
                    <a:pt x="129557" y="6254"/>
                  </a:cubicBezTo>
                  <a:cubicBezTo>
                    <a:pt x="129078" y="5980"/>
                    <a:pt x="128576" y="5729"/>
                    <a:pt x="128051" y="5501"/>
                  </a:cubicBezTo>
                  <a:cubicBezTo>
                    <a:pt x="127549" y="5227"/>
                    <a:pt x="127046" y="4976"/>
                    <a:pt x="126521" y="4748"/>
                  </a:cubicBezTo>
                  <a:cubicBezTo>
                    <a:pt x="126019" y="4474"/>
                    <a:pt x="125517" y="4223"/>
                    <a:pt x="124992" y="3994"/>
                  </a:cubicBezTo>
                  <a:cubicBezTo>
                    <a:pt x="124513" y="3721"/>
                    <a:pt x="123988" y="3469"/>
                    <a:pt x="123486" y="3241"/>
                  </a:cubicBezTo>
                  <a:cubicBezTo>
                    <a:pt x="122983" y="2967"/>
                    <a:pt x="122481" y="2716"/>
                    <a:pt x="121956" y="2488"/>
                  </a:cubicBezTo>
                  <a:cubicBezTo>
                    <a:pt x="118989" y="845"/>
                    <a:pt x="115565" y="0"/>
                    <a:pt x="111799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2" name="Google Shape;66;p17">
              <a:extLst>
                <a:ext uri="{FF2B5EF4-FFF2-40B4-BE49-F238E27FC236}">
                  <a16:creationId xmlns:a16="http://schemas.microsoft.com/office/drawing/2014/main" id="{BFFDD4A6-BB1F-5EC5-57A6-4FAE50CD460C}"/>
                </a:ext>
              </a:extLst>
            </p:cNvPr>
            <p:cNvSpPr/>
            <p:nvPr/>
          </p:nvSpPr>
          <p:spPr>
            <a:xfrm>
              <a:off x="3031391" y="3996085"/>
              <a:ext cx="2691576" cy="2331153"/>
            </a:xfrm>
            <a:custGeom>
              <a:avLst/>
              <a:gdLst/>
              <a:ahLst/>
              <a:cxnLst/>
              <a:rect l="l" t="t" r="r" b="b"/>
              <a:pathLst>
                <a:path w="155943" h="135061" extrusionOk="0">
                  <a:moveTo>
                    <a:pt x="113514" y="0"/>
                  </a:moveTo>
                  <a:cubicBezTo>
                    <a:pt x="108140" y="0"/>
                    <a:pt x="102069" y="1698"/>
                    <a:pt x="95638" y="5283"/>
                  </a:cubicBezTo>
                  <a:cubicBezTo>
                    <a:pt x="84523" y="11492"/>
                    <a:pt x="74457" y="22151"/>
                    <a:pt x="67221" y="34340"/>
                  </a:cubicBezTo>
                  <a:cubicBezTo>
                    <a:pt x="66810" y="35024"/>
                    <a:pt x="66102" y="35481"/>
                    <a:pt x="65281" y="35572"/>
                  </a:cubicBezTo>
                  <a:cubicBezTo>
                    <a:pt x="61423" y="36052"/>
                    <a:pt x="57223" y="37490"/>
                    <a:pt x="52818" y="39932"/>
                  </a:cubicBezTo>
                  <a:cubicBezTo>
                    <a:pt x="35973" y="49336"/>
                    <a:pt x="21958" y="70632"/>
                    <a:pt x="19105" y="89965"/>
                  </a:cubicBezTo>
                  <a:cubicBezTo>
                    <a:pt x="18991" y="90741"/>
                    <a:pt x="18512" y="91403"/>
                    <a:pt x="17827" y="91791"/>
                  </a:cubicBezTo>
                  <a:lnTo>
                    <a:pt x="15636" y="93023"/>
                  </a:lnTo>
                  <a:cubicBezTo>
                    <a:pt x="7053" y="97817"/>
                    <a:pt x="0" y="110782"/>
                    <a:pt x="0" y="121852"/>
                  </a:cubicBezTo>
                  <a:cubicBezTo>
                    <a:pt x="0" y="130106"/>
                    <a:pt x="3921" y="135061"/>
                    <a:pt x="9474" y="135061"/>
                  </a:cubicBezTo>
                  <a:cubicBezTo>
                    <a:pt x="11368" y="135061"/>
                    <a:pt x="13452" y="134484"/>
                    <a:pt x="15636" y="133264"/>
                  </a:cubicBezTo>
                  <a:lnTo>
                    <a:pt x="131702" y="68578"/>
                  </a:lnTo>
                  <a:cubicBezTo>
                    <a:pt x="135446" y="66455"/>
                    <a:pt x="140216" y="63214"/>
                    <a:pt x="142156" y="61022"/>
                  </a:cubicBezTo>
                  <a:cubicBezTo>
                    <a:pt x="150237" y="52942"/>
                    <a:pt x="155943" y="41005"/>
                    <a:pt x="155943" y="30779"/>
                  </a:cubicBezTo>
                  <a:cubicBezTo>
                    <a:pt x="155943" y="21301"/>
                    <a:pt x="151029" y="15821"/>
                    <a:pt x="143863" y="15821"/>
                  </a:cubicBezTo>
                  <a:cubicBezTo>
                    <a:pt x="141434" y="15821"/>
                    <a:pt x="138746" y="16451"/>
                    <a:pt x="135902" y="17769"/>
                  </a:cubicBezTo>
                  <a:cubicBezTo>
                    <a:pt x="135743" y="17837"/>
                    <a:pt x="135571" y="17871"/>
                    <a:pt x="135400" y="17871"/>
                  </a:cubicBezTo>
                  <a:cubicBezTo>
                    <a:pt x="135229" y="17871"/>
                    <a:pt x="135058" y="17837"/>
                    <a:pt x="134898" y="17769"/>
                  </a:cubicBezTo>
                  <a:cubicBezTo>
                    <a:pt x="134578" y="17632"/>
                    <a:pt x="134350" y="17358"/>
                    <a:pt x="134259" y="17015"/>
                  </a:cubicBezTo>
                  <a:cubicBezTo>
                    <a:pt x="131389" y="6105"/>
                    <a:pt x="123706" y="0"/>
                    <a:pt x="113514" y="0"/>
                  </a:cubicBezTo>
                  <a:close/>
                </a:path>
              </a:pathLst>
            </a:custGeom>
            <a:gradFill>
              <a:gsLst>
                <a:gs pos="0">
                  <a:srgbClr val="ADD8EB"/>
                </a:gs>
                <a:gs pos="100000">
                  <a:srgbClr val="4BA4C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pic>
          <p:nvPicPr>
            <p:cNvPr id="2053" name="Picture 2">
              <a:extLst>
                <a:ext uri="{FF2B5EF4-FFF2-40B4-BE49-F238E27FC236}">
                  <a16:creationId xmlns:a16="http://schemas.microsoft.com/office/drawing/2014/main" id="{EF6CEF1B-D678-2859-7AA3-02759D4F82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05" y="136434"/>
              <a:ext cx="1199048" cy="497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9627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8621B2-1E90-10B2-5F23-922DBD23E5F8}"/>
              </a:ext>
            </a:extLst>
          </p:cNvPr>
          <p:cNvSpPr txBox="1"/>
          <p:nvPr/>
        </p:nvSpPr>
        <p:spPr>
          <a:xfrm>
            <a:off x="5646996" y="1849405"/>
            <a:ext cx="559949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Zabbix</a:t>
            </a:r>
          </a:p>
          <a:p>
            <a:pPr algn="ctr"/>
            <a:endParaRPr lang="en-IN" b="1" dirty="0"/>
          </a:p>
          <a:p>
            <a:r>
              <a:rPr lang="en-US" dirty="0"/>
              <a:t> Zabbix is an open-source monitoring solution that provides comprehensive monitoring and alerting for networks, servers, applications, and services, ensuring the availability and performance of IT infrastructure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Infrastructure Monitoring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Application Performance Monitoring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Alerting and Notification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Custom Servers / </a:t>
            </a:r>
            <a:r>
              <a:rPr lang="en-IN" dirty="0" err="1"/>
              <a:t>Softwares</a:t>
            </a:r>
            <a:r>
              <a:rPr lang="en-IN" dirty="0"/>
              <a:t> Monitoring</a:t>
            </a:r>
          </a:p>
        </p:txBody>
      </p:sp>
      <p:pic>
        <p:nvPicPr>
          <p:cNvPr id="6" name="Picture 5" descr="A red and black rectangle with white text&#10;&#10;Description automatically generated with low confidence">
            <a:extLst>
              <a:ext uri="{FF2B5EF4-FFF2-40B4-BE49-F238E27FC236}">
                <a16:creationId xmlns:a16="http://schemas.microsoft.com/office/drawing/2014/main" id="{ED9AD12F-3857-8DB4-DDAF-6A6C8CBDB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6030" b="35231"/>
          <a:stretch/>
        </p:blipFill>
        <p:spPr>
          <a:xfrm>
            <a:off x="2453660" y="2544176"/>
            <a:ext cx="2697884" cy="1394342"/>
          </a:xfrm>
          <a:custGeom>
            <a:avLst/>
            <a:gdLst>
              <a:gd name="connsiteX0" fmla="*/ 0 w 958843"/>
              <a:gd name="connsiteY0" fmla="*/ 0 h 495556"/>
              <a:gd name="connsiteX1" fmla="*/ 958843 w 958843"/>
              <a:gd name="connsiteY1" fmla="*/ 0 h 495556"/>
              <a:gd name="connsiteX2" fmla="*/ 958843 w 958843"/>
              <a:gd name="connsiteY2" fmla="*/ 495556 h 495556"/>
              <a:gd name="connsiteX3" fmla="*/ 0 w 958843"/>
              <a:gd name="connsiteY3" fmla="*/ 495556 h 49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843" h="495556">
                <a:moveTo>
                  <a:pt x="0" y="0"/>
                </a:moveTo>
                <a:lnTo>
                  <a:pt x="958843" y="0"/>
                </a:lnTo>
                <a:lnTo>
                  <a:pt x="958843" y="495556"/>
                </a:lnTo>
                <a:lnTo>
                  <a:pt x="0" y="495556"/>
                </a:lnTo>
                <a:close/>
              </a:path>
            </a:pathLst>
          </a:custGeom>
        </p:spPr>
      </p:pic>
      <p:pic>
        <p:nvPicPr>
          <p:cNvPr id="7" name="Picture 6" descr="A blue whale with containers on it&#10;&#10;Description automatically generated with low confidence">
            <a:extLst>
              <a:ext uri="{FF2B5EF4-FFF2-40B4-BE49-F238E27FC236}">
                <a16:creationId xmlns:a16="http://schemas.microsoft.com/office/drawing/2014/main" id="{7C7DEC86-2125-A38A-FB32-1BE15DF34C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4055"/>
          <a:stretch>
            <a:fillRect/>
          </a:stretch>
        </p:blipFill>
        <p:spPr>
          <a:xfrm rot="18940595">
            <a:off x="1218193" y="746236"/>
            <a:ext cx="1407520" cy="1008568"/>
          </a:xfrm>
          <a:custGeom>
            <a:avLst/>
            <a:gdLst>
              <a:gd name="connsiteX0" fmla="*/ 0 w 1192951"/>
              <a:gd name="connsiteY0" fmla="*/ 0 h 854819"/>
              <a:gd name="connsiteX1" fmla="*/ 1031553 w 1192951"/>
              <a:gd name="connsiteY1" fmla="*/ 0 h 854819"/>
              <a:gd name="connsiteX2" fmla="*/ 1051744 w 1192951"/>
              <a:gd name="connsiteY2" fmla="*/ 53067 h 854819"/>
              <a:gd name="connsiteX3" fmla="*/ 1189764 w 1192951"/>
              <a:gd name="connsiteY3" fmla="*/ 746308 h 854819"/>
              <a:gd name="connsiteX4" fmla="*/ 1192951 w 1192951"/>
              <a:gd name="connsiteY4" fmla="*/ 854819 h 854819"/>
              <a:gd name="connsiteX5" fmla="*/ 151709 w 1192951"/>
              <a:gd name="connsiteY5" fmla="*/ 854819 h 854819"/>
              <a:gd name="connsiteX6" fmla="*/ 148731 w 1192951"/>
              <a:gd name="connsiteY6" fmla="*/ 776231 h 854819"/>
              <a:gd name="connsiteX7" fmla="*/ 4643 w 1192951"/>
              <a:gd name="connsiteY7" fmla="*/ 239297 h 854819"/>
              <a:gd name="connsiteX8" fmla="*/ 0 w 1192951"/>
              <a:gd name="connsiteY8" fmla="*/ 231220 h 85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2951" h="854819">
                <a:moveTo>
                  <a:pt x="0" y="0"/>
                </a:moveTo>
                <a:lnTo>
                  <a:pt x="1031553" y="0"/>
                </a:lnTo>
                <a:lnTo>
                  <a:pt x="1051744" y="53067"/>
                </a:lnTo>
                <a:cubicBezTo>
                  <a:pt x="1129659" y="276384"/>
                  <a:pt x="1176187" y="509748"/>
                  <a:pt x="1189764" y="746308"/>
                </a:cubicBezTo>
                <a:lnTo>
                  <a:pt x="1192951" y="854819"/>
                </a:lnTo>
                <a:lnTo>
                  <a:pt x="151709" y="854819"/>
                </a:lnTo>
                <a:lnTo>
                  <a:pt x="148731" y="776231"/>
                </a:lnTo>
                <a:cubicBezTo>
                  <a:pt x="134185" y="585056"/>
                  <a:pt x="83938" y="403861"/>
                  <a:pt x="4643" y="239297"/>
                </a:cubicBezTo>
                <a:lnTo>
                  <a:pt x="0" y="231220"/>
                </a:lnTo>
                <a:close/>
              </a:path>
            </a:pathLst>
          </a:custGeom>
        </p:spPr>
      </p:pic>
      <p:pic>
        <p:nvPicPr>
          <p:cNvPr id="8" name="Picture 7" descr="A logo for a company">
            <a:extLst>
              <a:ext uri="{FF2B5EF4-FFF2-40B4-BE49-F238E27FC236}">
                <a16:creationId xmlns:a16="http://schemas.microsoft.com/office/drawing/2014/main" id="{F2408DAC-8517-81F7-9090-C70308FA341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1812" y1="48231" x2="51812" y2="48231"/>
                        <a14:foregroundMark x1="47312" y1="48231" x2="47312" y2="48231"/>
                        <a14:foregroundMark x1="42577" y1="47333" x2="42577" y2="47333"/>
                        <a14:foregroundMark x1="43629" y1="47558" x2="43629" y2="47558"/>
                        <a14:foregroundMark x1="45412" y1="33240" x2="45412" y2="33240"/>
                        <a14:foregroundMark x1="45412" y1="33689" x2="45412" y2="33689"/>
                        <a14:foregroundMark x1="49795" y1="21168" x2="49795" y2="21168"/>
                        <a14:foregroundMark x1="49795" y1="21168" x2="49795" y2="21168"/>
                        <a14:foregroundMark x1="45529" y1="22291" x2="45529" y2="22291"/>
                        <a14:foregroundMark x1="50526" y1="18866" x2="50526" y2="18866"/>
                        <a14:foregroundMark x1="43513" y1="20943" x2="43513" y2="20943"/>
                        <a14:foregroundMark x1="43776" y1="20943" x2="43776" y2="20943"/>
                        <a14:foregroundMark x1="43776" y1="20943" x2="43776" y2="20943"/>
                        <a14:foregroundMark x1="48159" y1="67153" x2="48159" y2="671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33600" t="11122" r="37817" b="38647"/>
          <a:stretch/>
        </p:blipFill>
        <p:spPr>
          <a:xfrm rot="2570522">
            <a:off x="2122315" y="4713833"/>
            <a:ext cx="1114269" cy="1019150"/>
          </a:xfrm>
          <a:custGeom>
            <a:avLst/>
            <a:gdLst>
              <a:gd name="connsiteX0" fmla="*/ 20616 w 1013254"/>
              <a:gd name="connsiteY0" fmla="*/ 0 h 926757"/>
              <a:gd name="connsiteX1" fmla="*/ 1013254 w 1013254"/>
              <a:gd name="connsiteY1" fmla="*/ 0 h 926757"/>
              <a:gd name="connsiteX2" fmla="*/ 1013254 w 1013254"/>
              <a:gd name="connsiteY2" fmla="*/ 926757 h 926757"/>
              <a:gd name="connsiteX3" fmla="*/ 0 w 1013254"/>
              <a:gd name="connsiteY3" fmla="*/ 926757 h 926757"/>
              <a:gd name="connsiteX4" fmla="*/ 0 w 1013254"/>
              <a:gd name="connsiteY4" fmla="*/ 786652 h 926757"/>
              <a:gd name="connsiteX5" fmla="*/ 16629 w 1013254"/>
              <a:gd name="connsiteY5" fmla="*/ 733113 h 926757"/>
              <a:gd name="connsiteX6" fmla="*/ 62188 w 1013254"/>
              <a:gd name="connsiteY6" fmla="*/ 431546 h 926757"/>
              <a:gd name="connsiteX7" fmla="*/ 46642 w 1013254"/>
              <a:gd name="connsiteY7" fmla="*/ 126954 h 926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3254" h="926757">
                <a:moveTo>
                  <a:pt x="20616" y="0"/>
                </a:moveTo>
                <a:lnTo>
                  <a:pt x="1013254" y="0"/>
                </a:lnTo>
                <a:lnTo>
                  <a:pt x="1013254" y="926757"/>
                </a:lnTo>
                <a:lnTo>
                  <a:pt x="0" y="926757"/>
                </a:lnTo>
                <a:lnTo>
                  <a:pt x="0" y="786652"/>
                </a:lnTo>
                <a:lnTo>
                  <a:pt x="16629" y="733113"/>
                </a:lnTo>
                <a:cubicBezTo>
                  <a:pt x="41509" y="636208"/>
                  <a:pt x="57048" y="535366"/>
                  <a:pt x="62188" y="431546"/>
                </a:cubicBezTo>
                <a:cubicBezTo>
                  <a:pt x="67329" y="327727"/>
                  <a:pt x="61827" y="225843"/>
                  <a:pt x="46642" y="126954"/>
                </a:cubicBezTo>
                <a:close/>
              </a:path>
            </a:pathLst>
          </a:custGeom>
        </p:spPr>
      </p:pic>
      <p:pic>
        <p:nvPicPr>
          <p:cNvPr id="9" name="Picture 8" descr="A blue bird with black background&#10;&#10;Description automatically generated with low confidence">
            <a:extLst>
              <a:ext uri="{FF2B5EF4-FFF2-40B4-BE49-F238E27FC236}">
                <a16:creationId xmlns:a16="http://schemas.microsoft.com/office/drawing/2014/main" id="{7CB32DAA-FF65-C74D-A003-F87478CE3B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r="264"/>
          <a:stretch>
            <a:fillRect/>
          </a:stretch>
        </p:blipFill>
        <p:spPr>
          <a:xfrm rot="15026974">
            <a:off x="-771976" y="364543"/>
            <a:ext cx="1143612" cy="1021708"/>
          </a:xfrm>
          <a:custGeom>
            <a:avLst/>
            <a:gdLst>
              <a:gd name="connsiteX0" fmla="*/ 0 w 1039935"/>
              <a:gd name="connsiteY0" fmla="*/ 0 h 929080"/>
              <a:gd name="connsiteX1" fmla="*/ 986188 w 1039935"/>
              <a:gd name="connsiteY1" fmla="*/ 0 h 929080"/>
              <a:gd name="connsiteX2" fmla="*/ 998558 w 1039935"/>
              <a:gd name="connsiteY2" fmla="*/ 58440 h 929080"/>
              <a:gd name="connsiteX3" fmla="*/ 1009881 w 1039935"/>
              <a:gd name="connsiteY3" fmla="*/ 905886 h 929080"/>
              <a:gd name="connsiteX4" fmla="*/ 1005621 w 1039935"/>
              <a:gd name="connsiteY4" fmla="*/ 929080 h 929080"/>
              <a:gd name="connsiteX5" fmla="*/ 0 w 1039935"/>
              <a:gd name="connsiteY5" fmla="*/ 929080 h 92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9935" h="929080">
                <a:moveTo>
                  <a:pt x="0" y="0"/>
                </a:moveTo>
                <a:lnTo>
                  <a:pt x="986188" y="0"/>
                </a:lnTo>
                <a:lnTo>
                  <a:pt x="998558" y="58440"/>
                </a:lnTo>
                <a:cubicBezTo>
                  <a:pt x="1049746" y="338885"/>
                  <a:pt x="1053348" y="625411"/>
                  <a:pt x="1009881" y="905886"/>
                </a:cubicBezTo>
                <a:lnTo>
                  <a:pt x="1005621" y="929080"/>
                </a:lnTo>
                <a:lnTo>
                  <a:pt x="0" y="929080"/>
                </a:lnTo>
                <a:close/>
              </a:path>
            </a:pathLst>
          </a:custGeom>
        </p:spPr>
      </p:pic>
      <p:pic>
        <p:nvPicPr>
          <p:cNvPr id="10" name="Picture 9" descr="A picture containing graphics, graphic design, font, clipart&#10;&#10;Description automatically generated">
            <a:extLst>
              <a:ext uri="{FF2B5EF4-FFF2-40B4-BE49-F238E27FC236}">
                <a16:creationId xmlns:a16="http://schemas.microsoft.com/office/drawing/2014/main" id="{9468A578-D41D-A3A7-3E7B-F16EB2540F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/>
          <a:stretch>
            <a:fillRect/>
          </a:stretch>
        </p:blipFill>
        <p:spPr>
          <a:xfrm rot="11760383">
            <a:off x="-1966020" y="2644522"/>
            <a:ext cx="1094365" cy="1116254"/>
          </a:xfrm>
          <a:custGeom>
            <a:avLst/>
            <a:gdLst>
              <a:gd name="connsiteX0" fmla="*/ 0 w 995154"/>
              <a:gd name="connsiteY0" fmla="*/ 0 h 1015056"/>
              <a:gd name="connsiteX1" fmla="*/ 982000 w 995154"/>
              <a:gd name="connsiteY1" fmla="*/ 0 h 1015056"/>
              <a:gd name="connsiteX2" fmla="*/ 982205 w 995154"/>
              <a:gd name="connsiteY2" fmla="*/ 775 h 1015056"/>
              <a:gd name="connsiteX3" fmla="*/ 995154 w 995154"/>
              <a:gd name="connsiteY3" fmla="*/ 63909 h 1015056"/>
              <a:gd name="connsiteX4" fmla="*/ 995154 w 995154"/>
              <a:gd name="connsiteY4" fmla="*/ 1015056 h 1015056"/>
              <a:gd name="connsiteX5" fmla="*/ 0 w 995154"/>
              <a:gd name="connsiteY5" fmla="*/ 1015056 h 1015056"/>
              <a:gd name="connsiteX6" fmla="*/ 0 w 995154"/>
              <a:gd name="connsiteY6" fmla="*/ 737047 h 1015056"/>
              <a:gd name="connsiteX7" fmla="*/ 5301 w 995154"/>
              <a:gd name="connsiteY7" fmla="*/ 687660 h 1015056"/>
              <a:gd name="connsiteX8" fmla="*/ 4146 w 995154"/>
              <a:gd name="connsiteY8" fmla="*/ 463490 h 1015056"/>
              <a:gd name="connsiteX9" fmla="*/ 0 w 995154"/>
              <a:gd name="connsiteY9" fmla="*/ 428505 h 101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5154" h="1015056">
                <a:moveTo>
                  <a:pt x="0" y="0"/>
                </a:moveTo>
                <a:lnTo>
                  <a:pt x="982000" y="0"/>
                </a:lnTo>
                <a:lnTo>
                  <a:pt x="982205" y="775"/>
                </a:lnTo>
                <a:lnTo>
                  <a:pt x="995154" y="63909"/>
                </a:lnTo>
                <a:lnTo>
                  <a:pt x="995154" y="1015056"/>
                </a:lnTo>
                <a:lnTo>
                  <a:pt x="0" y="1015056"/>
                </a:lnTo>
                <a:lnTo>
                  <a:pt x="0" y="737047"/>
                </a:lnTo>
                <a:lnTo>
                  <a:pt x="5301" y="687660"/>
                </a:lnTo>
                <a:cubicBezTo>
                  <a:pt x="10473" y="613777"/>
                  <a:pt x="10193" y="538883"/>
                  <a:pt x="4146" y="463490"/>
                </a:cubicBezTo>
                <a:lnTo>
                  <a:pt x="0" y="428505"/>
                </a:lnTo>
                <a:close/>
              </a:path>
            </a:pathLst>
          </a:custGeom>
        </p:spPr>
      </p:pic>
      <p:pic>
        <p:nvPicPr>
          <p:cNvPr id="11" name="Picture 10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01EEE6E4-8027-6FD5-4B9B-4C533207CF5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/>
          </a:stretch>
        </p:blipFill>
        <p:spPr>
          <a:xfrm rot="8865021">
            <a:off x="-1563999" y="4743742"/>
            <a:ext cx="1113901" cy="618833"/>
          </a:xfrm>
          <a:custGeom>
            <a:avLst/>
            <a:gdLst>
              <a:gd name="connsiteX0" fmla="*/ 0 w 1012917"/>
              <a:gd name="connsiteY0" fmla="*/ 0 h 562732"/>
              <a:gd name="connsiteX1" fmla="*/ 1012917 w 1012917"/>
              <a:gd name="connsiteY1" fmla="*/ 0 h 562732"/>
              <a:gd name="connsiteX2" fmla="*/ 1012917 w 1012917"/>
              <a:gd name="connsiteY2" fmla="*/ 271499 h 562732"/>
              <a:gd name="connsiteX3" fmla="*/ 1011552 w 1012917"/>
              <a:gd name="connsiteY3" fmla="*/ 296965 h 562732"/>
              <a:gd name="connsiteX4" fmla="*/ 996107 w 1012917"/>
              <a:gd name="connsiteY4" fmla="*/ 437828 h 562732"/>
              <a:gd name="connsiteX5" fmla="*/ 975330 w 1012917"/>
              <a:gd name="connsiteY5" fmla="*/ 562732 h 562732"/>
              <a:gd name="connsiteX6" fmla="*/ 0 w 1012917"/>
              <a:gd name="connsiteY6" fmla="*/ 562732 h 56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2917" h="562732">
                <a:moveTo>
                  <a:pt x="0" y="0"/>
                </a:moveTo>
                <a:lnTo>
                  <a:pt x="1012917" y="0"/>
                </a:lnTo>
                <a:lnTo>
                  <a:pt x="1012917" y="271499"/>
                </a:lnTo>
                <a:lnTo>
                  <a:pt x="1011552" y="296965"/>
                </a:lnTo>
                <a:cubicBezTo>
                  <a:pt x="1007710" y="344062"/>
                  <a:pt x="1002559" y="391034"/>
                  <a:pt x="996107" y="437828"/>
                </a:cubicBezTo>
                <a:lnTo>
                  <a:pt x="975330" y="562732"/>
                </a:lnTo>
                <a:lnTo>
                  <a:pt x="0" y="562732"/>
                </a:lnTo>
                <a:close/>
              </a:path>
            </a:pathLst>
          </a:custGeom>
          <a:noFill/>
        </p:spPr>
      </p:pic>
      <p:pic>
        <p:nvPicPr>
          <p:cNvPr id="12" name="Picture 11" descr="A pink squirrel with a colorful tail&#10;&#10;Description automatically generated with low confidence">
            <a:extLst>
              <a:ext uri="{FF2B5EF4-FFF2-40B4-BE49-F238E27FC236}">
                <a16:creationId xmlns:a16="http://schemas.microsoft.com/office/drawing/2014/main" id="{E68AEDB8-69F7-2073-2A96-A93E3CC884E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rcRect l="17008" r="26559"/>
          <a:stretch>
            <a:fillRect/>
          </a:stretch>
        </p:blipFill>
        <p:spPr>
          <a:xfrm rot="5546071">
            <a:off x="35615" y="4745284"/>
            <a:ext cx="1348796" cy="1764666"/>
          </a:xfrm>
          <a:custGeom>
            <a:avLst/>
            <a:gdLst>
              <a:gd name="connsiteX0" fmla="*/ 82208 w 1226515"/>
              <a:gd name="connsiteY0" fmla="*/ 0 h 1604686"/>
              <a:gd name="connsiteX1" fmla="*/ 1107101 w 1226515"/>
              <a:gd name="connsiteY1" fmla="*/ 0 h 1604686"/>
              <a:gd name="connsiteX2" fmla="*/ 1130842 w 1226515"/>
              <a:gd name="connsiteY2" fmla="*/ 75928 h 1604686"/>
              <a:gd name="connsiteX3" fmla="*/ 1124966 w 1226515"/>
              <a:gd name="connsiteY3" fmla="*/ 1479470 h 1604686"/>
              <a:gd name="connsiteX4" fmla="*/ 1084617 w 1226515"/>
              <a:gd name="connsiteY4" fmla="*/ 1604686 h 1604686"/>
              <a:gd name="connsiteX5" fmla="*/ 677999 w 1226515"/>
              <a:gd name="connsiteY5" fmla="*/ 1604686 h 1604686"/>
              <a:gd name="connsiteX6" fmla="*/ 67397 w 1226515"/>
              <a:gd name="connsiteY6" fmla="*/ 1348823 h 1604686"/>
              <a:gd name="connsiteX7" fmla="*/ 95285 w 1226515"/>
              <a:gd name="connsiteY7" fmla="*/ 1282247 h 1604686"/>
              <a:gd name="connsiteX8" fmla="*/ 53162 w 1226515"/>
              <a:gd name="connsiteY8" fmla="*/ 148748 h 1604686"/>
              <a:gd name="connsiteX9" fmla="*/ 0 w 1226515"/>
              <a:gd name="connsiteY9" fmla="*/ 44995 h 160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6515" h="1604686">
                <a:moveTo>
                  <a:pt x="82208" y="0"/>
                </a:moveTo>
                <a:lnTo>
                  <a:pt x="1107101" y="0"/>
                </a:lnTo>
                <a:lnTo>
                  <a:pt x="1130842" y="75928"/>
                </a:lnTo>
                <a:cubicBezTo>
                  <a:pt x="1259856" y="533207"/>
                  <a:pt x="1258872" y="1019766"/>
                  <a:pt x="1124966" y="1479470"/>
                </a:cubicBezTo>
                <a:lnTo>
                  <a:pt x="1084617" y="1604686"/>
                </a:lnTo>
                <a:lnTo>
                  <a:pt x="677999" y="1604686"/>
                </a:lnTo>
                <a:lnTo>
                  <a:pt x="67397" y="1348823"/>
                </a:lnTo>
                <a:lnTo>
                  <a:pt x="95285" y="1282247"/>
                </a:lnTo>
                <a:cubicBezTo>
                  <a:pt x="227752" y="917058"/>
                  <a:pt x="215543" y="508835"/>
                  <a:pt x="53162" y="148748"/>
                </a:cubicBezTo>
                <a:lnTo>
                  <a:pt x="0" y="44995"/>
                </a:lnTo>
                <a:close/>
              </a:path>
            </a:pathLst>
          </a:cu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EB5A8F-FF4D-916B-9F5F-A9C751FD86BF}"/>
              </a:ext>
            </a:extLst>
          </p:cNvPr>
          <p:cNvSpPr txBox="1"/>
          <p:nvPr/>
        </p:nvSpPr>
        <p:spPr>
          <a:xfrm>
            <a:off x="5827776" y="304472"/>
            <a:ext cx="5565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latin typeface="Fira Sans Extra Condensed Medium" panose="020B0604020202020204" charset="0"/>
              </a:rPr>
              <a:t>WORKDONE ON THE TECH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926A860-3A4A-A8BF-F8E6-7412FA7000ED}"/>
              </a:ext>
            </a:extLst>
          </p:cNvPr>
          <p:cNvSpPr/>
          <p:nvPr/>
        </p:nvSpPr>
        <p:spPr>
          <a:xfrm>
            <a:off x="-1691493" y="1787884"/>
            <a:ext cx="3382986" cy="338298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6" name="Google Shape;1411;p26">
            <a:extLst>
              <a:ext uri="{FF2B5EF4-FFF2-40B4-BE49-F238E27FC236}">
                <a16:creationId xmlns:a16="http://schemas.microsoft.com/office/drawing/2014/main" id="{100BF33F-7076-D481-2F75-CB23532C1727}"/>
              </a:ext>
            </a:extLst>
          </p:cNvPr>
          <p:cNvSpPr txBox="1">
            <a:spLocks/>
          </p:cNvSpPr>
          <p:nvPr/>
        </p:nvSpPr>
        <p:spPr>
          <a:xfrm>
            <a:off x="-9906670" y="7293902"/>
            <a:ext cx="10972800" cy="64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IN" b="1" dirty="0"/>
              <a:t>Learning Outcomes</a:t>
            </a:r>
          </a:p>
        </p:txBody>
      </p:sp>
      <p:sp>
        <p:nvSpPr>
          <p:cNvPr id="250" name="Google Shape;1454;p26">
            <a:extLst>
              <a:ext uri="{FF2B5EF4-FFF2-40B4-BE49-F238E27FC236}">
                <a16:creationId xmlns:a16="http://schemas.microsoft.com/office/drawing/2014/main" id="{B780E9E7-BAB4-C59A-AD6A-99F42B6F8D92}"/>
              </a:ext>
            </a:extLst>
          </p:cNvPr>
          <p:cNvSpPr/>
          <p:nvPr/>
        </p:nvSpPr>
        <p:spPr>
          <a:xfrm>
            <a:off x="-1013002" y="-132876"/>
            <a:ext cx="102372" cy="131423"/>
          </a:xfrm>
          <a:custGeom>
            <a:avLst/>
            <a:gdLst/>
            <a:ahLst/>
            <a:cxnLst/>
            <a:rect l="l" t="t" r="r" b="b"/>
            <a:pathLst>
              <a:path w="2643" h="3393" extrusionOk="0">
                <a:moveTo>
                  <a:pt x="700" y="1"/>
                </a:moveTo>
                <a:lnTo>
                  <a:pt x="597" y="18"/>
                </a:lnTo>
                <a:lnTo>
                  <a:pt x="495" y="52"/>
                </a:lnTo>
                <a:lnTo>
                  <a:pt x="393" y="86"/>
                </a:lnTo>
                <a:lnTo>
                  <a:pt x="308" y="154"/>
                </a:lnTo>
                <a:lnTo>
                  <a:pt x="239" y="222"/>
                </a:lnTo>
                <a:lnTo>
                  <a:pt x="171" y="308"/>
                </a:lnTo>
                <a:lnTo>
                  <a:pt x="120" y="410"/>
                </a:lnTo>
                <a:lnTo>
                  <a:pt x="69" y="529"/>
                </a:lnTo>
                <a:lnTo>
                  <a:pt x="35" y="648"/>
                </a:lnTo>
                <a:lnTo>
                  <a:pt x="18" y="785"/>
                </a:lnTo>
                <a:lnTo>
                  <a:pt x="1" y="938"/>
                </a:lnTo>
                <a:lnTo>
                  <a:pt x="18" y="1091"/>
                </a:lnTo>
                <a:lnTo>
                  <a:pt x="35" y="1262"/>
                </a:lnTo>
                <a:lnTo>
                  <a:pt x="69" y="1432"/>
                </a:lnTo>
                <a:lnTo>
                  <a:pt x="103" y="1586"/>
                </a:lnTo>
                <a:lnTo>
                  <a:pt x="171" y="1756"/>
                </a:lnTo>
                <a:lnTo>
                  <a:pt x="239" y="1909"/>
                </a:lnTo>
                <a:lnTo>
                  <a:pt x="393" y="2233"/>
                </a:lnTo>
                <a:lnTo>
                  <a:pt x="580" y="2540"/>
                </a:lnTo>
                <a:lnTo>
                  <a:pt x="700" y="2676"/>
                </a:lnTo>
                <a:lnTo>
                  <a:pt x="802" y="2796"/>
                </a:lnTo>
                <a:lnTo>
                  <a:pt x="938" y="2915"/>
                </a:lnTo>
                <a:lnTo>
                  <a:pt x="1057" y="3034"/>
                </a:lnTo>
                <a:lnTo>
                  <a:pt x="1194" y="3136"/>
                </a:lnTo>
                <a:lnTo>
                  <a:pt x="1330" y="3222"/>
                </a:lnTo>
                <a:lnTo>
                  <a:pt x="1466" y="3290"/>
                </a:lnTo>
                <a:lnTo>
                  <a:pt x="1586" y="3341"/>
                </a:lnTo>
                <a:lnTo>
                  <a:pt x="1722" y="3375"/>
                </a:lnTo>
                <a:lnTo>
                  <a:pt x="1841" y="3392"/>
                </a:lnTo>
                <a:lnTo>
                  <a:pt x="1961" y="3392"/>
                </a:lnTo>
                <a:lnTo>
                  <a:pt x="2063" y="3375"/>
                </a:lnTo>
                <a:lnTo>
                  <a:pt x="2165" y="3358"/>
                </a:lnTo>
                <a:lnTo>
                  <a:pt x="2250" y="3307"/>
                </a:lnTo>
                <a:lnTo>
                  <a:pt x="2335" y="3256"/>
                </a:lnTo>
                <a:lnTo>
                  <a:pt x="2421" y="3188"/>
                </a:lnTo>
                <a:lnTo>
                  <a:pt x="2489" y="3085"/>
                </a:lnTo>
                <a:lnTo>
                  <a:pt x="2540" y="3000"/>
                </a:lnTo>
                <a:lnTo>
                  <a:pt x="2591" y="2881"/>
                </a:lnTo>
                <a:lnTo>
                  <a:pt x="2625" y="2744"/>
                </a:lnTo>
                <a:lnTo>
                  <a:pt x="2642" y="2608"/>
                </a:lnTo>
                <a:lnTo>
                  <a:pt x="2642" y="2455"/>
                </a:lnTo>
                <a:lnTo>
                  <a:pt x="2642" y="2301"/>
                </a:lnTo>
                <a:lnTo>
                  <a:pt x="2625" y="2148"/>
                </a:lnTo>
                <a:lnTo>
                  <a:pt x="2591" y="1978"/>
                </a:lnTo>
                <a:lnTo>
                  <a:pt x="2540" y="1807"/>
                </a:lnTo>
                <a:lnTo>
                  <a:pt x="2489" y="1654"/>
                </a:lnTo>
                <a:lnTo>
                  <a:pt x="2421" y="1483"/>
                </a:lnTo>
                <a:lnTo>
                  <a:pt x="2267" y="1160"/>
                </a:lnTo>
                <a:lnTo>
                  <a:pt x="2063" y="870"/>
                </a:lnTo>
                <a:lnTo>
                  <a:pt x="1961" y="734"/>
                </a:lnTo>
                <a:lnTo>
                  <a:pt x="1841" y="597"/>
                </a:lnTo>
                <a:lnTo>
                  <a:pt x="1722" y="478"/>
                </a:lnTo>
                <a:lnTo>
                  <a:pt x="1603" y="376"/>
                </a:lnTo>
                <a:lnTo>
                  <a:pt x="1466" y="273"/>
                </a:lnTo>
                <a:lnTo>
                  <a:pt x="1330" y="188"/>
                </a:lnTo>
                <a:lnTo>
                  <a:pt x="1194" y="120"/>
                </a:lnTo>
                <a:lnTo>
                  <a:pt x="1074" y="69"/>
                </a:lnTo>
                <a:lnTo>
                  <a:pt x="938" y="35"/>
                </a:lnTo>
                <a:lnTo>
                  <a:pt x="8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9ACD464-34C2-5AEB-DCE2-0E96DC78CAEF}"/>
              </a:ext>
            </a:extLst>
          </p:cNvPr>
          <p:cNvGrpSpPr/>
          <p:nvPr/>
        </p:nvGrpSpPr>
        <p:grpSpPr>
          <a:xfrm>
            <a:off x="8446742" y="-1777430"/>
            <a:ext cx="994093" cy="1446924"/>
            <a:chOff x="5822048" y="1438633"/>
            <a:chExt cx="994093" cy="1446924"/>
          </a:xfrm>
        </p:grpSpPr>
        <p:sp>
          <p:nvSpPr>
            <p:cNvPr id="5" name="Google Shape;1415;p26">
              <a:extLst>
                <a:ext uri="{FF2B5EF4-FFF2-40B4-BE49-F238E27FC236}">
                  <a16:creationId xmlns:a16="http://schemas.microsoft.com/office/drawing/2014/main" id="{2B506F37-2EFA-355B-8074-EDC7B91317F7}"/>
                </a:ext>
              </a:extLst>
            </p:cNvPr>
            <p:cNvSpPr/>
            <p:nvPr/>
          </p:nvSpPr>
          <p:spPr>
            <a:xfrm>
              <a:off x="5822048" y="1508626"/>
              <a:ext cx="873979" cy="1376931"/>
            </a:xfrm>
            <a:custGeom>
              <a:avLst/>
              <a:gdLst/>
              <a:ahLst/>
              <a:cxnLst/>
              <a:rect l="l" t="t" r="r" b="b"/>
              <a:pathLst>
                <a:path w="22564" h="35549" extrusionOk="0">
                  <a:moveTo>
                    <a:pt x="2028" y="0"/>
                  </a:moveTo>
                  <a:lnTo>
                    <a:pt x="1875" y="17"/>
                  </a:lnTo>
                  <a:lnTo>
                    <a:pt x="1722" y="34"/>
                  </a:lnTo>
                  <a:lnTo>
                    <a:pt x="1568" y="68"/>
                  </a:lnTo>
                  <a:lnTo>
                    <a:pt x="1432" y="119"/>
                  </a:lnTo>
                  <a:lnTo>
                    <a:pt x="1296" y="170"/>
                  </a:lnTo>
                  <a:lnTo>
                    <a:pt x="1159" y="239"/>
                  </a:lnTo>
                  <a:lnTo>
                    <a:pt x="1040" y="324"/>
                  </a:lnTo>
                  <a:lnTo>
                    <a:pt x="921" y="409"/>
                  </a:lnTo>
                  <a:lnTo>
                    <a:pt x="801" y="511"/>
                  </a:lnTo>
                  <a:lnTo>
                    <a:pt x="699" y="614"/>
                  </a:lnTo>
                  <a:lnTo>
                    <a:pt x="597" y="733"/>
                  </a:lnTo>
                  <a:lnTo>
                    <a:pt x="512" y="869"/>
                  </a:lnTo>
                  <a:lnTo>
                    <a:pt x="426" y="1006"/>
                  </a:lnTo>
                  <a:lnTo>
                    <a:pt x="358" y="1159"/>
                  </a:lnTo>
                  <a:lnTo>
                    <a:pt x="290" y="1312"/>
                  </a:lnTo>
                  <a:lnTo>
                    <a:pt x="222" y="1483"/>
                  </a:lnTo>
                  <a:lnTo>
                    <a:pt x="171" y="1653"/>
                  </a:lnTo>
                  <a:lnTo>
                    <a:pt x="137" y="1841"/>
                  </a:lnTo>
                  <a:lnTo>
                    <a:pt x="103" y="2028"/>
                  </a:lnTo>
                  <a:lnTo>
                    <a:pt x="69" y="2232"/>
                  </a:lnTo>
                  <a:lnTo>
                    <a:pt x="51" y="2659"/>
                  </a:lnTo>
                  <a:lnTo>
                    <a:pt x="0" y="19904"/>
                  </a:lnTo>
                  <a:lnTo>
                    <a:pt x="17" y="20347"/>
                  </a:lnTo>
                  <a:lnTo>
                    <a:pt x="86" y="20808"/>
                  </a:lnTo>
                  <a:lnTo>
                    <a:pt x="171" y="21285"/>
                  </a:lnTo>
                  <a:lnTo>
                    <a:pt x="290" y="21745"/>
                  </a:lnTo>
                  <a:lnTo>
                    <a:pt x="460" y="22222"/>
                  </a:lnTo>
                  <a:lnTo>
                    <a:pt x="631" y="22682"/>
                  </a:lnTo>
                  <a:lnTo>
                    <a:pt x="852" y="23142"/>
                  </a:lnTo>
                  <a:lnTo>
                    <a:pt x="1091" y="23585"/>
                  </a:lnTo>
                  <a:lnTo>
                    <a:pt x="1364" y="24011"/>
                  </a:lnTo>
                  <a:lnTo>
                    <a:pt x="1653" y="24437"/>
                  </a:lnTo>
                  <a:lnTo>
                    <a:pt x="1960" y="24829"/>
                  </a:lnTo>
                  <a:lnTo>
                    <a:pt x="2284" y="25187"/>
                  </a:lnTo>
                  <a:lnTo>
                    <a:pt x="2625" y="25545"/>
                  </a:lnTo>
                  <a:lnTo>
                    <a:pt x="2983" y="25852"/>
                  </a:lnTo>
                  <a:lnTo>
                    <a:pt x="3358" y="26142"/>
                  </a:lnTo>
                  <a:lnTo>
                    <a:pt x="3749" y="26380"/>
                  </a:lnTo>
                  <a:lnTo>
                    <a:pt x="18746" y="35037"/>
                  </a:lnTo>
                  <a:lnTo>
                    <a:pt x="19138" y="35242"/>
                  </a:lnTo>
                  <a:lnTo>
                    <a:pt x="19325" y="35327"/>
                  </a:lnTo>
                  <a:lnTo>
                    <a:pt x="19513" y="35395"/>
                  </a:lnTo>
                  <a:lnTo>
                    <a:pt x="19683" y="35446"/>
                  </a:lnTo>
                  <a:lnTo>
                    <a:pt x="19871" y="35497"/>
                  </a:lnTo>
                  <a:lnTo>
                    <a:pt x="20041" y="35514"/>
                  </a:lnTo>
                  <a:lnTo>
                    <a:pt x="20211" y="35548"/>
                  </a:lnTo>
                  <a:lnTo>
                    <a:pt x="20535" y="35548"/>
                  </a:lnTo>
                  <a:lnTo>
                    <a:pt x="20689" y="35531"/>
                  </a:lnTo>
                  <a:lnTo>
                    <a:pt x="20842" y="35514"/>
                  </a:lnTo>
                  <a:lnTo>
                    <a:pt x="20995" y="35480"/>
                  </a:lnTo>
                  <a:lnTo>
                    <a:pt x="21132" y="35429"/>
                  </a:lnTo>
                  <a:lnTo>
                    <a:pt x="21268" y="35378"/>
                  </a:lnTo>
                  <a:lnTo>
                    <a:pt x="21404" y="35310"/>
                  </a:lnTo>
                  <a:lnTo>
                    <a:pt x="21524" y="35225"/>
                  </a:lnTo>
                  <a:lnTo>
                    <a:pt x="21643" y="35139"/>
                  </a:lnTo>
                  <a:lnTo>
                    <a:pt x="21762" y="35037"/>
                  </a:lnTo>
                  <a:lnTo>
                    <a:pt x="21864" y="34935"/>
                  </a:lnTo>
                  <a:lnTo>
                    <a:pt x="21967" y="34816"/>
                  </a:lnTo>
                  <a:lnTo>
                    <a:pt x="22052" y="34679"/>
                  </a:lnTo>
                  <a:lnTo>
                    <a:pt x="22137" y="34543"/>
                  </a:lnTo>
                  <a:lnTo>
                    <a:pt x="22205" y="34407"/>
                  </a:lnTo>
                  <a:lnTo>
                    <a:pt x="22273" y="34253"/>
                  </a:lnTo>
                  <a:lnTo>
                    <a:pt x="22342" y="34083"/>
                  </a:lnTo>
                  <a:lnTo>
                    <a:pt x="22393" y="33895"/>
                  </a:lnTo>
                  <a:lnTo>
                    <a:pt x="22427" y="33725"/>
                  </a:lnTo>
                  <a:lnTo>
                    <a:pt x="22461" y="33520"/>
                  </a:lnTo>
                  <a:lnTo>
                    <a:pt x="22495" y="33333"/>
                  </a:lnTo>
                  <a:lnTo>
                    <a:pt x="22512" y="32890"/>
                  </a:lnTo>
                  <a:lnTo>
                    <a:pt x="22563" y="15644"/>
                  </a:lnTo>
                  <a:lnTo>
                    <a:pt x="22546" y="15201"/>
                  </a:lnTo>
                  <a:lnTo>
                    <a:pt x="22478" y="14741"/>
                  </a:lnTo>
                  <a:lnTo>
                    <a:pt x="22393" y="14281"/>
                  </a:lnTo>
                  <a:lnTo>
                    <a:pt x="22273" y="13804"/>
                  </a:lnTo>
                  <a:lnTo>
                    <a:pt x="22120" y="13343"/>
                  </a:lnTo>
                  <a:lnTo>
                    <a:pt x="21933" y="12866"/>
                  </a:lnTo>
                  <a:lnTo>
                    <a:pt x="21711" y="12423"/>
                  </a:lnTo>
                  <a:lnTo>
                    <a:pt x="21473" y="11963"/>
                  </a:lnTo>
                  <a:lnTo>
                    <a:pt x="21200" y="11537"/>
                  </a:lnTo>
                  <a:lnTo>
                    <a:pt x="20910" y="11128"/>
                  </a:lnTo>
                  <a:lnTo>
                    <a:pt x="20603" y="10736"/>
                  </a:lnTo>
                  <a:lnTo>
                    <a:pt x="20280" y="10361"/>
                  </a:lnTo>
                  <a:lnTo>
                    <a:pt x="19939" y="10020"/>
                  </a:lnTo>
                  <a:lnTo>
                    <a:pt x="19581" y="9697"/>
                  </a:lnTo>
                  <a:lnTo>
                    <a:pt x="19206" y="9424"/>
                  </a:lnTo>
                  <a:lnTo>
                    <a:pt x="18814" y="9185"/>
                  </a:lnTo>
                  <a:lnTo>
                    <a:pt x="3818" y="511"/>
                  </a:lnTo>
                  <a:lnTo>
                    <a:pt x="3443" y="324"/>
                  </a:lnTo>
                  <a:lnTo>
                    <a:pt x="3255" y="239"/>
                  </a:lnTo>
                  <a:lnTo>
                    <a:pt x="3068" y="170"/>
                  </a:lnTo>
                  <a:lnTo>
                    <a:pt x="2880" y="102"/>
                  </a:lnTo>
                  <a:lnTo>
                    <a:pt x="2710" y="68"/>
                  </a:lnTo>
                  <a:lnTo>
                    <a:pt x="2522" y="34"/>
                  </a:lnTo>
                  <a:lnTo>
                    <a:pt x="2352" y="17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rgbClr val="00B4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3" name="Google Shape;1416;p26">
              <a:extLst>
                <a:ext uri="{FF2B5EF4-FFF2-40B4-BE49-F238E27FC236}">
                  <a16:creationId xmlns:a16="http://schemas.microsoft.com/office/drawing/2014/main" id="{246B5E63-AC4F-C271-A078-457E3464E9C7}"/>
                </a:ext>
              </a:extLst>
            </p:cNvPr>
            <p:cNvSpPr/>
            <p:nvPr/>
          </p:nvSpPr>
          <p:spPr>
            <a:xfrm>
              <a:off x="5866284" y="1438633"/>
              <a:ext cx="949857" cy="1437007"/>
            </a:xfrm>
            <a:custGeom>
              <a:avLst/>
              <a:gdLst/>
              <a:ahLst/>
              <a:cxnLst/>
              <a:rect l="l" t="t" r="r" b="b"/>
              <a:pathLst>
                <a:path w="24523" h="37100" extrusionOk="0">
                  <a:moveTo>
                    <a:pt x="3988" y="1"/>
                  </a:moveTo>
                  <a:lnTo>
                    <a:pt x="3817" y="18"/>
                  </a:lnTo>
                  <a:lnTo>
                    <a:pt x="3664" y="52"/>
                  </a:lnTo>
                  <a:lnTo>
                    <a:pt x="3528" y="86"/>
                  </a:lnTo>
                  <a:lnTo>
                    <a:pt x="3374" y="137"/>
                  </a:lnTo>
                  <a:lnTo>
                    <a:pt x="3238" y="188"/>
                  </a:lnTo>
                  <a:lnTo>
                    <a:pt x="3119" y="256"/>
                  </a:lnTo>
                  <a:lnTo>
                    <a:pt x="0" y="2063"/>
                  </a:lnTo>
                  <a:lnTo>
                    <a:pt x="136" y="1995"/>
                  </a:lnTo>
                  <a:lnTo>
                    <a:pt x="273" y="1926"/>
                  </a:lnTo>
                  <a:lnTo>
                    <a:pt x="409" y="1892"/>
                  </a:lnTo>
                  <a:lnTo>
                    <a:pt x="562" y="1858"/>
                  </a:lnTo>
                  <a:lnTo>
                    <a:pt x="716" y="1824"/>
                  </a:lnTo>
                  <a:lnTo>
                    <a:pt x="869" y="1807"/>
                  </a:lnTo>
                  <a:lnTo>
                    <a:pt x="1040" y="1807"/>
                  </a:lnTo>
                  <a:lnTo>
                    <a:pt x="1210" y="1824"/>
                  </a:lnTo>
                  <a:lnTo>
                    <a:pt x="1380" y="1841"/>
                  </a:lnTo>
                  <a:lnTo>
                    <a:pt x="1551" y="1875"/>
                  </a:lnTo>
                  <a:lnTo>
                    <a:pt x="1738" y="1909"/>
                  </a:lnTo>
                  <a:lnTo>
                    <a:pt x="1909" y="1977"/>
                  </a:lnTo>
                  <a:lnTo>
                    <a:pt x="2096" y="2046"/>
                  </a:lnTo>
                  <a:lnTo>
                    <a:pt x="2284" y="2131"/>
                  </a:lnTo>
                  <a:lnTo>
                    <a:pt x="2676" y="2318"/>
                  </a:lnTo>
                  <a:lnTo>
                    <a:pt x="17672" y="10992"/>
                  </a:lnTo>
                  <a:lnTo>
                    <a:pt x="18064" y="11231"/>
                  </a:lnTo>
                  <a:lnTo>
                    <a:pt x="18439" y="11504"/>
                  </a:lnTo>
                  <a:lnTo>
                    <a:pt x="18797" y="11827"/>
                  </a:lnTo>
                  <a:lnTo>
                    <a:pt x="19138" y="12168"/>
                  </a:lnTo>
                  <a:lnTo>
                    <a:pt x="19461" y="12543"/>
                  </a:lnTo>
                  <a:lnTo>
                    <a:pt x="19768" y="12935"/>
                  </a:lnTo>
                  <a:lnTo>
                    <a:pt x="20058" y="13344"/>
                  </a:lnTo>
                  <a:lnTo>
                    <a:pt x="20331" y="13770"/>
                  </a:lnTo>
                  <a:lnTo>
                    <a:pt x="20569" y="14230"/>
                  </a:lnTo>
                  <a:lnTo>
                    <a:pt x="20791" y="14673"/>
                  </a:lnTo>
                  <a:lnTo>
                    <a:pt x="20978" y="15150"/>
                  </a:lnTo>
                  <a:lnTo>
                    <a:pt x="21131" y="15611"/>
                  </a:lnTo>
                  <a:lnTo>
                    <a:pt x="21251" y="16088"/>
                  </a:lnTo>
                  <a:lnTo>
                    <a:pt x="21336" y="16548"/>
                  </a:lnTo>
                  <a:lnTo>
                    <a:pt x="21404" y="17008"/>
                  </a:lnTo>
                  <a:lnTo>
                    <a:pt x="21421" y="17451"/>
                  </a:lnTo>
                  <a:lnTo>
                    <a:pt x="21370" y="34697"/>
                  </a:lnTo>
                  <a:lnTo>
                    <a:pt x="21353" y="35123"/>
                  </a:lnTo>
                  <a:lnTo>
                    <a:pt x="21285" y="35515"/>
                  </a:lnTo>
                  <a:lnTo>
                    <a:pt x="21251" y="35702"/>
                  </a:lnTo>
                  <a:lnTo>
                    <a:pt x="21200" y="35873"/>
                  </a:lnTo>
                  <a:lnTo>
                    <a:pt x="21148" y="36043"/>
                  </a:lnTo>
                  <a:lnTo>
                    <a:pt x="21080" y="36197"/>
                  </a:lnTo>
                  <a:lnTo>
                    <a:pt x="20995" y="36350"/>
                  </a:lnTo>
                  <a:lnTo>
                    <a:pt x="20910" y="36486"/>
                  </a:lnTo>
                  <a:lnTo>
                    <a:pt x="20825" y="36623"/>
                  </a:lnTo>
                  <a:lnTo>
                    <a:pt x="20722" y="36725"/>
                  </a:lnTo>
                  <a:lnTo>
                    <a:pt x="20620" y="36844"/>
                  </a:lnTo>
                  <a:lnTo>
                    <a:pt x="20518" y="36946"/>
                  </a:lnTo>
                  <a:lnTo>
                    <a:pt x="20403" y="37028"/>
                  </a:lnTo>
                  <a:lnTo>
                    <a:pt x="20403" y="37028"/>
                  </a:lnTo>
                  <a:lnTo>
                    <a:pt x="23381" y="35310"/>
                  </a:lnTo>
                  <a:lnTo>
                    <a:pt x="23500" y="35225"/>
                  </a:lnTo>
                  <a:lnTo>
                    <a:pt x="23619" y="35140"/>
                  </a:lnTo>
                  <a:lnTo>
                    <a:pt x="23739" y="35038"/>
                  </a:lnTo>
                  <a:lnTo>
                    <a:pt x="23841" y="34936"/>
                  </a:lnTo>
                  <a:lnTo>
                    <a:pt x="23926" y="34816"/>
                  </a:lnTo>
                  <a:lnTo>
                    <a:pt x="24028" y="34680"/>
                  </a:lnTo>
                  <a:lnTo>
                    <a:pt x="24097" y="34544"/>
                  </a:lnTo>
                  <a:lnTo>
                    <a:pt x="24182" y="34390"/>
                  </a:lnTo>
                  <a:lnTo>
                    <a:pt x="24250" y="34237"/>
                  </a:lnTo>
                  <a:lnTo>
                    <a:pt x="24301" y="34066"/>
                  </a:lnTo>
                  <a:lnTo>
                    <a:pt x="24352" y="33896"/>
                  </a:lnTo>
                  <a:lnTo>
                    <a:pt x="24403" y="33709"/>
                  </a:lnTo>
                  <a:lnTo>
                    <a:pt x="24437" y="33521"/>
                  </a:lnTo>
                  <a:lnTo>
                    <a:pt x="24455" y="33317"/>
                  </a:lnTo>
                  <a:lnTo>
                    <a:pt x="24472" y="32891"/>
                  </a:lnTo>
                  <a:lnTo>
                    <a:pt x="24523" y="15662"/>
                  </a:lnTo>
                  <a:lnTo>
                    <a:pt x="24506" y="15202"/>
                  </a:lnTo>
                  <a:lnTo>
                    <a:pt x="24455" y="14741"/>
                  </a:lnTo>
                  <a:lnTo>
                    <a:pt x="24352" y="14281"/>
                  </a:lnTo>
                  <a:lnTo>
                    <a:pt x="24233" y="13804"/>
                  </a:lnTo>
                  <a:lnTo>
                    <a:pt x="24080" y="13344"/>
                  </a:lnTo>
                  <a:lnTo>
                    <a:pt x="23892" y="12884"/>
                  </a:lnTo>
                  <a:lnTo>
                    <a:pt x="23671" y="12424"/>
                  </a:lnTo>
                  <a:lnTo>
                    <a:pt x="23432" y="11981"/>
                  </a:lnTo>
                  <a:lnTo>
                    <a:pt x="23176" y="11538"/>
                  </a:lnTo>
                  <a:lnTo>
                    <a:pt x="22887" y="11129"/>
                  </a:lnTo>
                  <a:lnTo>
                    <a:pt x="22580" y="10737"/>
                  </a:lnTo>
                  <a:lnTo>
                    <a:pt x="22239" y="10362"/>
                  </a:lnTo>
                  <a:lnTo>
                    <a:pt x="21898" y="10021"/>
                  </a:lnTo>
                  <a:lnTo>
                    <a:pt x="21540" y="9697"/>
                  </a:lnTo>
                  <a:lnTo>
                    <a:pt x="21166" y="9425"/>
                  </a:lnTo>
                  <a:lnTo>
                    <a:pt x="20791" y="9186"/>
                  </a:lnTo>
                  <a:lnTo>
                    <a:pt x="5777" y="512"/>
                  </a:lnTo>
                  <a:lnTo>
                    <a:pt x="5402" y="324"/>
                  </a:lnTo>
                  <a:lnTo>
                    <a:pt x="5215" y="239"/>
                  </a:lnTo>
                  <a:lnTo>
                    <a:pt x="5027" y="171"/>
                  </a:lnTo>
                  <a:lnTo>
                    <a:pt x="4840" y="103"/>
                  </a:lnTo>
                  <a:lnTo>
                    <a:pt x="4652" y="69"/>
                  </a:lnTo>
                  <a:lnTo>
                    <a:pt x="4482" y="35"/>
                  </a:lnTo>
                  <a:lnTo>
                    <a:pt x="4312" y="18"/>
                  </a:lnTo>
                  <a:lnTo>
                    <a:pt x="4141" y="1"/>
                  </a:lnTo>
                  <a:close/>
                  <a:moveTo>
                    <a:pt x="20403" y="37028"/>
                  </a:moveTo>
                  <a:lnTo>
                    <a:pt x="20279" y="37100"/>
                  </a:lnTo>
                  <a:lnTo>
                    <a:pt x="20279" y="37100"/>
                  </a:lnTo>
                  <a:lnTo>
                    <a:pt x="20399" y="37032"/>
                  </a:lnTo>
                  <a:lnTo>
                    <a:pt x="20403" y="37028"/>
                  </a:lnTo>
                  <a:close/>
                </a:path>
              </a:pathLst>
            </a:custGeom>
            <a:solidFill>
              <a:srgbClr val="0077B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" name="Google Shape;1417;p26">
              <a:extLst>
                <a:ext uri="{FF2B5EF4-FFF2-40B4-BE49-F238E27FC236}">
                  <a16:creationId xmlns:a16="http://schemas.microsoft.com/office/drawing/2014/main" id="{94A4BFFE-36D6-4692-1F4C-BA1329A2D89A}"/>
                </a:ext>
              </a:extLst>
            </p:cNvPr>
            <p:cNvSpPr/>
            <p:nvPr/>
          </p:nvSpPr>
          <p:spPr>
            <a:xfrm>
              <a:off x="6175852" y="2284868"/>
              <a:ext cx="190141" cy="244291"/>
            </a:xfrm>
            <a:custGeom>
              <a:avLst/>
              <a:gdLst/>
              <a:ahLst/>
              <a:cxnLst/>
              <a:rect l="l" t="t" r="r" b="b"/>
              <a:pathLst>
                <a:path w="4909" h="6307" extrusionOk="0">
                  <a:moveTo>
                    <a:pt x="1193" y="1"/>
                  </a:moveTo>
                  <a:lnTo>
                    <a:pt x="1006" y="52"/>
                  </a:lnTo>
                  <a:lnTo>
                    <a:pt x="819" y="103"/>
                  </a:lnTo>
                  <a:lnTo>
                    <a:pt x="648" y="205"/>
                  </a:lnTo>
                  <a:lnTo>
                    <a:pt x="495" y="325"/>
                  </a:lnTo>
                  <a:lnTo>
                    <a:pt x="358" y="478"/>
                  </a:lnTo>
                  <a:lnTo>
                    <a:pt x="256" y="648"/>
                  </a:lnTo>
                  <a:lnTo>
                    <a:pt x="154" y="836"/>
                  </a:lnTo>
                  <a:lnTo>
                    <a:pt x="86" y="1057"/>
                  </a:lnTo>
                  <a:lnTo>
                    <a:pt x="35" y="1313"/>
                  </a:lnTo>
                  <a:lnTo>
                    <a:pt x="1" y="1569"/>
                  </a:lnTo>
                  <a:lnTo>
                    <a:pt x="1" y="1858"/>
                  </a:lnTo>
                  <a:lnTo>
                    <a:pt x="18" y="2148"/>
                  </a:lnTo>
                  <a:lnTo>
                    <a:pt x="69" y="2455"/>
                  </a:lnTo>
                  <a:lnTo>
                    <a:pt x="137" y="2744"/>
                  </a:lnTo>
                  <a:lnTo>
                    <a:pt x="222" y="3051"/>
                  </a:lnTo>
                  <a:lnTo>
                    <a:pt x="324" y="3341"/>
                  </a:lnTo>
                  <a:lnTo>
                    <a:pt x="444" y="3648"/>
                  </a:lnTo>
                  <a:lnTo>
                    <a:pt x="597" y="3937"/>
                  </a:lnTo>
                  <a:lnTo>
                    <a:pt x="750" y="4210"/>
                  </a:lnTo>
                  <a:lnTo>
                    <a:pt x="921" y="4483"/>
                  </a:lnTo>
                  <a:lnTo>
                    <a:pt x="1108" y="4755"/>
                  </a:lnTo>
                  <a:lnTo>
                    <a:pt x="1313" y="4994"/>
                  </a:lnTo>
                  <a:lnTo>
                    <a:pt x="1517" y="5232"/>
                  </a:lnTo>
                  <a:lnTo>
                    <a:pt x="1739" y="5437"/>
                  </a:lnTo>
                  <a:lnTo>
                    <a:pt x="1960" y="5641"/>
                  </a:lnTo>
                  <a:lnTo>
                    <a:pt x="2199" y="5812"/>
                  </a:lnTo>
                  <a:lnTo>
                    <a:pt x="2437" y="5965"/>
                  </a:lnTo>
                  <a:lnTo>
                    <a:pt x="2557" y="6033"/>
                  </a:lnTo>
                  <a:lnTo>
                    <a:pt x="2812" y="6153"/>
                  </a:lnTo>
                  <a:lnTo>
                    <a:pt x="3051" y="6238"/>
                  </a:lnTo>
                  <a:lnTo>
                    <a:pt x="3290" y="6289"/>
                  </a:lnTo>
                  <a:lnTo>
                    <a:pt x="3511" y="6306"/>
                  </a:lnTo>
                  <a:lnTo>
                    <a:pt x="3716" y="6306"/>
                  </a:lnTo>
                  <a:lnTo>
                    <a:pt x="3903" y="6272"/>
                  </a:lnTo>
                  <a:lnTo>
                    <a:pt x="4090" y="6204"/>
                  </a:lnTo>
                  <a:lnTo>
                    <a:pt x="4261" y="6102"/>
                  </a:lnTo>
                  <a:lnTo>
                    <a:pt x="4414" y="5982"/>
                  </a:lnTo>
                  <a:lnTo>
                    <a:pt x="4551" y="5846"/>
                  </a:lnTo>
                  <a:lnTo>
                    <a:pt x="4653" y="5658"/>
                  </a:lnTo>
                  <a:lnTo>
                    <a:pt x="4755" y="5471"/>
                  </a:lnTo>
                  <a:lnTo>
                    <a:pt x="4823" y="5249"/>
                  </a:lnTo>
                  <a:lnTo>
                    <a:pt x="4874" y="4994"/>
                  </a:lnTo>
                  <a:lnTo>
                    <a:pt x="4908" y="4738"/>
                  </a:lnTo>
                  <a:lnTo>
                    <a:pt x="4908" y="4449"/>
                  </a:lnTo>
                  <a:lnTo>
                    <a:pt x="4891" y="4159"/>
                  </a:lnTo>
                  <a:lnTo>
                    <a:pt x="4840" y="3852"/>
                  </a:lnTo>
                  <a:lnTo>
                    <a:pt x="4772" y="3562"/>
                  </a:lnTo>
                  <a:lnTo>
                    <a:pt x="4687" y="3256"/>
                  </a:lnTo>
                  <a:lnTo>
                    <a:pt x="4585" y="2966"/>
                  </a:lnTo>
                  <a:lnTo>
                    <a:pt x="4465" y="2676"/>
                  </a:lnTo>
                  <a:lnTo>
                    <a:pt x="4312" y="2387"/>
                  </a:lnTo>
                  <a:lnTo>
                    <a:pt x="4159" y="2097"/>
                  </a:lnTo>
                  <a:lnTo>
                    <a:pt x="3988" y="1824"/>
                  </a:lnTo>
                  <a:lnTo>
                    <a:pt x="3801" y="1569"/>
                  </a:lnTo>
                  <a:lnTo>
                    <a:pt x="3613" y="1313"/>
                  </a:lnTo>
                  <a:lnTo>
                    <a:pt x="3392" y="1091"/>
                  </a:lnTo>
                  <a:lnTo>
                    <a:pt x="3170" y="870"/>
                  </a:lnTo>
                  <a:lnTo>
                    <a:pt x="2949" y="665"/>
                  </a:lnTo>
                  <a:lnTo>
                    <a:pt x="2710" y="495"/>
                  </a:lnTo>
                  <a:lnTo>
                    <a:pt x="2472" y="342"/>
                  </a:lnTo>
                  <a:lnTo>
                    <a:pt x="2352" y="273"/>
                  </a:lnTo>
                  <a:lnTo>
                    <a:pt x="2097" y="154"/>
                  </a:lnTo>
                  <a:lnTo>
                    <a:pt x="1858" y="69"/>
                  </a:lnTo>
                  <a:lnTo>
                    <a:pt x="1637" y="18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7" name="Google Shape;1418;p26">
              <a:extLst>
                <a:ext uri="{FF2B5EF4-FFF2-40B4-BE49-F238E27FC236}">
                  <a16:creationId xmlns:a16="http://schemas.microsoft.com/office/drawing/2014/main" id="{A8577FA7-C983-7A60-D6DE-6ADE9FA6490A}"/>
                </a:ext>
              </a:extLst>
            </p:cNvPr>
            <p:cNvSpPr/>
            <p:nvPr/>
          </p:nvSpPr>
          <p:spPr>
            <a:xfrm>
              <a:off x="6062320" y="2100722"/>
              <a:ext cx="421805" cy="304987"/>
            </a:xfrm>
            <a:custGeom>
              <a:avLst/>
              <a:gdLst/>
              <a:ahLst/>
              <a:cxnLst/>
              <a:rect l="l" t="t" r="r" b="b"/>
              <a:pathLst>
                <a:path w="10890" h="7874" extrusionOk="0">
                  <a:moveTo>
                    <a:pt x="2488" y="0"/>
                  </a:moveTo>
                  <a:lnTo>
                    <a:pt x="2148" y="17"/>
                  </a:lnTo>
                  <a:lnTo>
                    <a:pt x="1824" y="85"/>
                  </a:lnTo>
                  <a:lnTo>
                    <a:pt x="1517" y="171"/>
                  </a:lnTo>
                  <a:lnTo>
                    <a:pt x="1227" y="307"/>
                  </a:lnTo>
                  <a:lnTo>
                    <a:pt x="938" y="460"/>
                  </a:lnTo>
                  <a:lnTo>
                    <a:pt x="682" y="648"/>
                  </a:lnTo>
                  <a:lnTo>
                    <a:pt x="426" y="869"/>
                  </a:lnTo>
                  <a:lnTo>
                    <a:pt x="205" y="1108"/>
                  </a:lnTo>
                  <a:lnTo>
                    <a:pt x="0" y="1398"/>
                  </a:lnTo>
                  <a:lnTo>
                    <a:pt x="1909" y="3698"/>
                  </a:lnTo>
                  <a:lnTo>
                    <a:pt x="2045" y="3528"/>
                  </a:lnTo>
                  <a:lnTo>
                    <a:pt x="2182" y="3357"/>
                  </a:lnTo>
                  <a:lnTo>
                    <a:pt x="2352" y="3221"/>
                  </a:lnTo>
                  <a:lnTo>
                    <a:pt x="2523" y="3102"/>
                  </a:lnTo>
                  <a:lnTo>
                    <a:pt x="2693" y="2999"/>
                  </a:lnTo>
                  <a:lnTo>
                    <a:pt x="2880" y="2914"/>
                  </a:lnTo>
                  <a:lnTo>
                    <a:pt x="3085" y="2846"/>
                  </a:lnTo>
                  <a:lnTo>
                    <a:pt x="3289" y="2812"/>
                  </a:lnTo>
                  <a:lnTo>
                    <a:pt x="3511" y="2795"/>
                  </a:lnTo>
                  <a:lnTo>
                    <a:pt x="3732" y="2795"/>
                  </a:lnTo>
                  <a:lnTo>
                    <a:pt x="3971" y="2812"/>
                  </a:lnTo>
                  <a:lnTo>
                    <a:pt x="4210" y="2863"/>
                  </a:lnTo>
                  <a:lnTo>
                    <a:pt x="4465" y="2931"/>
                  </a:lnTo>
                  <a:lnTo>
                    <a:pt x="4704" y="3017"/>
                  </a:lnTo>
                  <a:lnTo>
                    <a:pt x="4959" y="3119"/>
                  </a:lnTo>
                  <a:lnTo>
                    <a:pt x="5232" y="3238"/>
                  </a:lnTo>
                  <a:lnTo>
                    <a:pt x="5403" y="3340"/>
                  </a:lnTo>
                  <a:lnTo>
                    <a:pt x="5675" y="3511"/>
                  </a:lnTo>
                  <a:lnTo>
                    <a:pt x="5948" y="3698"/>
                  </a:lnTo>
                  <a:lnTo>
                    <a:pt x="6221" y="3903"/>
                  </a:lnTo>
                  <a:lnTo>
                    <a:pt x="6476" y="4141"/>
                  </a:lnTo>
                  <a:lnTo>
                    <a:pt x="6732" y="4380"/>
                  </a:lnTo>
                  <a:lnTo>
                    <a:pt x="6987" y="4652"/>
                  </a:lnTo>
                  <a:lnTo>
                    <a:pt x="7243" y="4925"/>
                  </a:lnTo>
                  <a:lnTo>
                    <a:pt x="7465" y="5215"/>
                  </a:lnTo>
                  <a:lnTo>
                    <a:pt x="7703" y="5505"/>
                  </a:lnTo>
                  <a:lnTo>
                    <a:pt x="7908" y="5828"/>
                  </a:lnTo>
                  <a:lnTo>
                    <a:pt x="8112" y="6152"/>
                  </a:lnTo>
                  <a:lnTo>
                    <a:pt x="8317" y="6476"/>
                  </a:lnTo>
                  <a:lnTo>
                    <a:pt x="8487" y="6817"/>
                  </a:lnTo>
                  <a:lnTo>
                    <a:pt x="8657" y="7175"/>
                  </a:lnTo>
                  <a:lnTo>
                    <a:pt x="8811" y="7515"/>
                  </a:lnTo>
                  <a:lnTo>
                    <a:pt x="8947" y="7873"/>
                  </a:lnTo>
                  <a:lnTo>
                    <a:pt x="10890" y="7856"/>
                  </a:lnTo>
                  <a:lnTo>
                    <a:pt x="10668" y="7311"/>
                  </a:lnTo>
                  <a:lnTo>
                    <a:pt x="10447" y="6766"/>
                  </a:lnTo>
                  <a:lnTo>
                    <a:pt x="10191" y="6220"/>
                  </a:lnTo>
                  <a:lnTo>
                    <a:pt x="9901" y="5692"/>
                  </a:lnTo>
                  <a:lnTo>
                    <a:pt x="9612" y="5181"/>
                  </a:lnTo>
                  <a:lnTo>
                    <a:pt x="9305" y="4687"/>
                  </a:lnTo>
                  <a:lnTo>
                    <a:pt x="8964" y="4192"/>
                  </a:lnTo>
                  <a:lnTo>
                    <a:pt x="8623" y="3732"/>
                  </a:lnTo>
                  <a:lnTo>
                    <a:pt x="8248" y="3289"/>
                  </a:lnTo>
                  <a:lnTo>
                    <a:pt x="7874" y="2863"/>
                  </a:lnTo>
                  <a:lnTo>
                    <a:pt x="7482" y="2454"/>
                  </a:lnTo>
                  <a:lnTo>
                    <a:pt x="7090" y="2079"/>
                  </a:lnTo>
                  <a:lnTo>
                    <a:pt x="6681" y="1721"/>
                  </a:lnTo>
                  <a:lnTo>
                    <a:pt x="6272" y="1398"/>
                  </a:lnTo>
                  <a:lnTo>
                    <a:pt x="5846" y="1108"/>
                  </a:lnTo>
                  <a:lnTo>
                    <a:pt x="5420" y="835"/>
                  </a:lnTo>
                  <a:lnTo>
                    <a:pt x="5147" y="699"/>
                  </a:lnTo>
                  <a:lnTo>
                    <a:pt x="4738" y="494"/>
                  </a:lnTo>
                  <a:lnTo>
                    <a:pt x="4346" y="324"/>
                  </a:lnTo>
                  <a:lnTo>
                    <a:pt x="3954" y="188"/>
                  </a:lnTo>
                  <a:lnTo>
                    <a:pt x="3562" y="102"/>
                  </a:lnTo>
                  <a:lnTo>
                    <a:pt x="3204" y="34"/>
                  </a:lnTo>
                  <a:lnTo>
                    <a:pt x="282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8" name="Google Shape;1419;p26">
              <a:extLst>
                <a:ext uri="{FF2B5EF4-FFF2-40B4-BE49-F238E27FC236}">
                  <a16:creationId xmlns:a16="http://schemas.microsoft.com/office/drawing/2014/main" id="{A78EF4FF-FBD7-50A1-B58F-544D7A76B719}"/>
                </a:ext>
              </a:extLst>
            </p:cNvPr>
            <p:cNvSpPr/>
            <p:nvPr/>
          </p:nvSpPr>
          <p:spPr>
            <a:xfrm>
              <a:off x="5935580" y="1929749"/>
              <a:ext cx="671327" cy="487847"/>
            </a:xfrm>
            <a:custGeom>
              <a:avLst/>
              <a:gdLst/>
              <a:ahLst/>
              <a:cxnLst/>
              <a:rect l="l" t="t" r="r" b="b"/>
              <a:pathLst>
                <a:path w="17332" h="12595" extrusionOk="0">
                  <a:moveTo>
                    <a:pt x="4210" y="0"/>
                  </a:moveTo>
                  <a:lnTo>
                    <a:pt x="3920" y="18"/>
                  </a:lnTo>
                  <a:lnTo>
                    <a:pt x="3647" y="35"/>
                  </a:lnTo>
                  <a:lnTo>
                    <a:pt x="3375" y="86"/>
                  </a:lnTo>
                  <a:lnTo>
                    <a:pt x="3119" y="137"/>
                  </a:lnTo>
                  <a:lnTo>
                    <a:pt x="2846" y="205"/>
                  </a:lnTo>
                  <a:lnTo>
                    <a:pt x="2608" y="290"/>
                  </a:lnTo>
                  <a:lnTo>
                    <a:pt x="2352" y="392"/>
                  </a:lnTo>
                  <a:lnTo>
                    <a:pt x="2114" y="512"/>
                  </a:lnTo>
                  <a:lnTo>
                    <a:pt x="1892" y="631"/>
                  </a:lnTo>
                  <a:lnTo>
                    <a:pt x="1653" y="767"/>
                  </a:lnTo>
                  <a:lnTo>
                    <a:pt x="1449" y="921"/>
                  </a:lnTo>
                  <a:lnTo>
                    <a:pt x="1227" y="1091"/>
                  </a:lnTo>
                  <a:lnTo>
                    <a:pt x="1040" y="1262"/>
                  </a:lnTo>
                  <a:lnTo>
                    <a:pt x="836" y="1449"/>
                  </a:lnTo>
                  <a:lnTo>
                    <a:pt x="648" y="1653"/>
                  </a:lnTo>
                  <a:lnTo>
                    <a:pt x="478" y="1875"/>
                  </a:lnTo>
                  <a:lnTo>
                    <a:pt x="307" y="2114"/>
                  </a:lnTo>
                  <a:lnTo>
                    <a:pt x="154" y="2352"/>
                  </a:lnTo>
                  <a:lnTo>
                    <a:pt x="0" y="2608"/>
                  </a:lnTo>
                  <a:lnTo>
                    <a:pt x="1977" y="4823"/>
                  </a:lnTo>
                  <a:lnTo>
                    <a:pt x="2080" y="4619"/>
                  </a:lnTo>
                  <a:lnTo>
                    <a:pt x="2216" y="4431"/>
                  </a:lnTo>
                  <a:lnTo>
                    <a:pt x="2335" y="4261"/>
                  </a:lnTo>
                  <a:lnTo>
                    <a:pt x="2471" y="4090"/>
                  </a:lnTo>
                  <a:lnTo>
                    <a:pt x="2625" y="3920"/>
                  </a:lnTo>
                  <a:lnTo>
                    <a:pt x="2761" y="3784"/>
                  </a:lnTo>
                  <a:lnTo>
                    <a:pt x="2915" y="3647"/>
                  </a:lnTo>
                  <a:lnTo>
                    <a:pt x="3085" y="3511"/>
                  </a:lnTo>
                  <a:lnTo>
                    <a:pt x="3255" y="3392"/>
                  </a:lnTo>
                  <a:lnTo>
                    <a:pt x="3426" y="3289"/>
                  </a:lnTo>
                  <a:lnTo>
                    <a:pt x="3596" y="3187"/>
                  </a:lnTo>
                  <a:lnTo>
                    <a:pt x="3784" y="3102"/>
                  </a:lnTo>
                  <a:lnTo>
                    <a:pt x="3971" y="3034"/>
                  </a:lnTo>
                  <a:lnTo>
                    <a:pt x="4176" y="2966"/>
                  </a:lnTo>
                  <a:lnTo>
                    <a:pt x="4380" y="2915"/>
                  </a:lnTo>
                  <a:lnTo>
                    <a:pt x="4585" y="2863"/>
                  </a:lnTo>
                  <a:lnTo>
                    <a:pt x="4789" y="2829"/>
                  </a:lnTo>
                  <a:lnTo>
                    <a:pt x="4994" y="2812"/>
                  </a:lnTo>
                  <a:lnTo>
                    <a:pt x="5215" y="2795"/>
                  </a:lnTo>
                  <a:lnTo>
                    <a:pt x="5437" y="2795"/>
                  </a:lnTo>
                  <a:lnTo>
                    <a:pt x="5675" y="2812"/>
                  </a:lnTo>
                  <a:lnTo>
                    <a:pt x="5897" y="2829"/>
                  </a:lnTo>
                  <a:lnTo>
                    <a:pt x="6135" y="2863"/>
                  </a:lnTo>
                  <a:lnTo>
                    <a:pt x="6374" y="2897"/>
                  </a:lnTo>
                  <a:lnTo>
                    <a:pt x="6851" y="3017"/>
                  </a:lnTo>
                  <a:lnTo>
                    <a:pt x="7345" y="3170"/>
                  </a:lnTo>
                  <a:lnTo>
                    <a:pt x="7840" y="3392"/>
                  </a:lnTo>
                  <a:lnTo>
                    <a:pt x="8351" y="3630"/>
                  </a:lnTo>
                  <a:lnTo>
                    <a:pt x="8692" y="3818"/>
                  </a:lnTo>
                  <a:lnTo>
                    <a:pt x="9220" y="4142"/>
                  </a:lnTo>
                  <a:lnTo>
                    <a:pt x="9748" y="4516"/>
                  </a:lnTo>
                  <a:lnTo>
                    <a:pt x="10259" y="4908"/>
                  </a:lnTo>
                  <a:lnTo>
                    <a:pt x="10771" y="5351"/>
                  </a:lnTo>
                  <a:lnTo>
                    <a:pt x="11265" y="5829"/>
                  </a:lnTo>
                  <a:lnTo>
                    <a:pt x="11742" y="6323"/>
                  </a:lnTo>
                  <a:lnTo>
                    <a:pt x="12202" y="6851"/>
                  </a:lnTo>
                  <a:lnTo>
                    <a:pt x="12645" y="7413"/>
                  </a:lnTo>
                  <a:lnTo>
                    <a:pt x="13054" y="7993"/>
                  </a:lnTo>
                  <a:lnTo>
                    <a:pt x="13463" y="8589"/>
                  </a:lnTo>
                  <a:lnTo>
                    <a:pt x="13855" y="9203"/>
                  </a:lnTo>
                  <a:lnTo>
                    <a:pt x="14213" y="9850"/>
                  </a:lnTo>
                  <a:lnTo>
                    <a:pt x="14537" y="10498"/>
                  </a:lnTo>
                  <a:lnTo>
                    <a:pt x="14844" y="11163"/>
                  </a:lnTo>
                  <a:lnTo>
                    <a:pt x="15116" y="11844"/>
                  </a:lnTo>
                  <a:lnTo>
                    <a:pt x="15372" y="12526"/>
                  </a:lnTo>
                  <a:lnTo>
                    <a:pt x="17332" y="12594"/>
                  </a:lnTo>
                  <a:lnTo>
                    <a:pt x="17332" y="12594"/>
                  </a:lnTo>
                  <a:lnTo>
                    <a:pt x="17178" y="12151"/>
                  </a:lnTo>
                  <a:lnTo>
                    <a:pt x="17008" y="11708"/>
                  </a:lnTo>
                  <a:lnTo>
                    <a:pt x="16650" y="10822"/>
                  </a:lnTo>
                  <a:lnTo>
                    <a:pt x="16258" y="9970"/>
                  </a:lnTo>
                  <a:lnTo>
                    <a:pt x="15832" y="9118"/>
                  </a:lnTo>
                  <a:lnTo>
                    <a:pt x="15372" y="8300"/>
                  </a:lnTo>
                  <a:lnTo>
                    <a:pt x="14878" y="7482"/>
                  </a:lnTo>
                  <a:lnTo>
                    <a:pt x="14349" y="6715"/>
                  </a:lnTo>
                  <a:lnTo>
                    <a:pt x="13804" y="5965"/>
                  </a:lnTo>
                  <a:lnTo>
                    <a:pt x="13225" y="5249"/>
                  </a:lnTo>
                  <a:lnTo>
                    <a:pt x="12628" y="4568"/>
                  </a:lnTo>
                  <a:lnTo>
                    <a:pt x="12015" y="3920"/>
                  </a:lnTo>
                  <a:lnTo>
                    <a:pt x="11708" y="3613"/>
                  </a:lnTo>
                  <a:lnTo>
                    <a:pt x="11384" y="3306"/>
                  </a:lnTo>
                  <a:lnTo>
                    <a:pt x="11060" y="3017"/>
                  </a:lnTo>
                  <a:lnTo>
                    <a:pt x="10737" y="2744"/>
                  </a:lnTo>
                  <a:lnTo>
                    <a:pt x="10396" y="2471"/>
                  </a:lnTo>
                  <a:lnTo>
                    <a:pt x="10072" y="2216"/>
                  </a:lnTo>
                  <a:lnTo>
                    <a:pt x="9731" y="1977"/>
                  </a:lnTo>
                  <a:lnTo>
                    <a:pt x="9390" y="1739"/>
                  </a:lnTo>
                  <a:lnTo>
                    <a:pt x="9049" y="1517"/>
                  </a:lnTo>
                  <a:lnTo>
                    <a:pt x="8709" y="1313"/>
                  </a:lnTo>
                  <a:lnTo>
                    <a:pt x="8266" y="1074"/>
                  </a:lnTo>
                  <a:lnTo>
                    <a:pt x="7942" y="904"/>
                  </a:lnTo>
                  <a:lnTo>
                    <a:pt x="7618" y="750"/>
                  </a:lnTo>
                  <a:lnTo>
                    <a:pt x="7277" y="614"/>
                  </a:lnTo>
                  <a:lnTo>
                    <a:pt x="6953" y="495"/>
                  </a:lnTo>
                  <a:lnTo>
                    <a:pt x="6630" y="375"/>
                  </a:lnTo>
                  <a:lnTo>
                    <a:pt x="6323" y="290"/>
                  </a:lnTo>
                  <a:lnTo>
                    <a:pt x="5999" y="205"/>
                  </a:lnTo>
                  <a:lnTo>
                    <a:pt x="5692" y="137"/>
                  </a:lnTo>
                  <a:lnTo>
                    <a:pt x="5386" y="69"/>
                  </a:lnTo>
                  <a:lnTo>
                    <a:pt x="5079" y="35"/>
                  </a:lnTo>
                  <a:lnTo>
                    <a:pt x="478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09D46ED-249C-EB94-614F-8315FDCEBD52}"/>
              </a:ext>
            </a:extLst>
          </p:cNvPr>
          <p:cNvGrpSpPr/>
          <p:nvPr/>
        </p:nvGrpSpPr>
        <p:grpSpPr>
          <a:xfrm>
            <a:off x="6162852" y="7938040"/>
            <a:ext cx="1213903" cy="728071"/>
            <a:chOff x="5839208" y="5581373"/>
            <a:chExt cx="1213903" cy="728071"/>
          </a:xfrm>
        </p:grpSpPr>
        <p:sp>
          <p:nvSpPr>
            <p:cNvPr id="20" name="Google Shape;1446;p26">
              <a:extLst>
                <a:ext uri="{FF2B5EF4-FFF2-40B4-BE49-F238E27FC236}">
                  <a16:creationId xmlns:a16="http://schemas.microsoft.com/office/drawing/2014/main" id="{6A768FE8-C8F8-C4C1-6CA0-78B9AE65E625}"/>
                </a:ext>
              </a:extLst>
            </p:cNvPr>
            <p:cNvSpPr/>
            <p:nvPr/>
          </p:nvSpPr>
          <p:spPr>
            <a:xfrm>
              <a:off x="5839208" y="5582032"/>
              <a:ext cx="1213903" cy="727412"/>
            </a:xfrm>
            <a:custGeom>
              <a:avLst/>
              <a:gdLst/>
              <a:ahLst/>
              <a:cxnLst/>
              <a:rect l="l" t="t" r="r" b="b"/>
              <a:pathLst>
                <a:path w="31340" h="18780" extrusionOk="0">
                  <a:moveTo>
                    <a:pt x="16650" y="0"/>
                  </a:moveTo>
                  <a:lnTo>
                    <a:pt x="16275" y="17"/>
                  </a:lnTo>
                  <a:lnTo>
                    <a:pt x="15917" y="69"/>
                  </a:lnTo>
                  <a:lnTo>
                    <a:pt x="15542" y="154"/>
                  </a:lnTo>
                  <a:lnTo>
                    <a:pt x="15167" y="273"/>
                  </a:lnTo>
                  <a:lnTo>
                    <a:pt x="14792" y="409"/>
                  </a:lnTo>
                  <a:lnTo>
                    <a:pt x="14417" y="580"/>
                  </a:lnTo>
                  <a:lnTo>
                    <a:pt x="14043" y="784"/>
                  </a:lnTo>
                  <a:lnTo>
                    <a:pt x="13668" y="1006"/>
                  </a:lnTo>
                  <a:lnTo>
                    <a:pt x="13293" y="1244"/>
                  </a:lnTo>
                  <a:lnTo>
                    <a:pt x="12918" y="1500"/>
                  </a:lnTo>
                  <a:lnTo>
                    <a:pt x="12526" y="1773"/>
                  </a:lnTo>
                  <a:lnTo>
                    <a:pt x="12151" y="2045"/>
                  </a:lnTo>
                  <a:lnTo>
                    <a:pt x="11418" y="2659"/>
                  </a:lnTo>
                  <a:lnTo>
                    <a:pt x="10668" y="3289"/>
                  </a:lnTo>
                  <a:lnTo>
                    <a:pt x="9953" y="3937"/>
                  </a:lnTo>
                  <a:lnTo>
                    <a:pt x="9237" y="4602"/>
                  </a:lnTo>
                  <a:lnTo>
                    <a:pt x="8555" y="5232"/>
                  </a:lnTo>
                  <a:lnTo>
                    <a:pt x="7891" y="5812"/>
                  </a:lnTo>
                  <a:lnTo>
                    <a:pt x="7260" y="6357"/>
                  </a:lnTo>
                  <a:lnTo>
                    <a:pt x="6953" y="6612"/>
                  </a:lnTo>
                  <a:lnTo>
                    <a:pt x="6647" y="6834"/>
                  </a:lnTo>
                  <a:lnTo>
                    <a:pt x="6357" y="7038"/>
                  </a:lnTo>
                  <a:lnTo>
                    <a:pt x="6084" y="7226"/>
                  </a:lnTo>
                  <a:lnTo>
                    <a:pt x="5812" y="7379"/>
                  </a:lnTo>
                  <a:lnTo>
                    <a:pt x="5556" y="7499"/>
                  </a:lnTo>
                  <a:lnTo>
                    <a:pt x="0" y="8504"/>
                  </a:lnTo>
                  <a:lnTo>
                    <a:pt x="0" y="10736"/>
                  </a:lnTo>
                  <a:lnTo>
                    <a:pt x="17" y="10736"/>
                  </a:lnTo>
                  <a:lnTo>
                    <a:pt x="52" y="11145"/>
                  </a:lnTo>
                  <a:lnTo>
                    <a:pt x="137" y="11554"/>
                  </a:lnTo>
                  <a:lnTo>
                    <a:pt x="256" y="11963"/>
                  </a:lnTo>
                  <a:lnTo>
                    <a:pt x="409" y="12355"/>
                  </a:lnTo>
                  <a:lnTo>
                    <a:pt x="597" y="12747"/>
                  </a:lnTo>
                  <a:lnTo>
                    <a:pt x="818" y="13139"/>
                  </a:lnTo>
                  <a:lnTo>
                    <a:pt x="1074" y="13514"/>
                  </a:lnTo>
                  <a:lnTo>
                    <a:pt x="1364" y="13872"/>
                  </a:lnTo>
                  <a:lnTo>
                    <a:pt x="1688" y="14230"/>
                  </a:lnTo>
                  <a:lnTo>
                    <a:pt x="2045" y="14571"/>
                  </a:lnTo>
                  <a:lnTo>
                    <a:pt x="2420" y="14912"/>
                  </a:lnTo>
                  <a:lnTo>
                    <a:pt x="2829" y="15235"/>
                  </a:lnTo>
                  <a:lnTo>
                    <a:pt x="3272" y="15559"/>
                  </a:lnTo>
                  <a:lnTo>
                    <a:pt x="3732" y="15866"/>
                  </a:lnTo>
                  <a:lnTo>
                    <a:pt x="4227" y="16156"/>
                  </a:lnTo>
                  <a:lnTo>
                    <a:pt x="4738" y="16428"/>
                  </a:lnTo>
                  <a:lnTo>
                    <a:pt x="5283" y="16701"/>
                  </a:lnTo>
                  <a:lnTo>
                    <a:pt x="5846" y="16957"/>
                  </a:lnTo>
                  <a:lnTo>
                    <a:pt x="6442" y="17195"/>
                  </a:lnTo>
                  <a:lnTo>
                    <a:pt x="7039" y="17417"/>
                  </a:lnTo>
                  <a:lnTo>
                    <a:pt x="7669" y="17621"/>
                  </a:lnTo>
                  <a:lnTo>
                    <a:pt x="8317" y="17809"/>
                  </a:lnTo>
                  <a:lnTo>
                    <a:pt x="8981" y="17996"/>
                  </a:lnTo>
                  <a:lnTo>
                    <a:pt x="9663" y="18149"/>
                  </a:lnTo>
                  <a:lnTo>
                    <a:pt x="10379" y="18303"/>
                  </a:lnTo>
                  <a:lnTo>
                    <a:pt x="11094" y="18422"/>
                  </a:lnTo>
                  <a:lnTo>
                    <a:pt x="11827" y="18524"/>
                  </a:lnTo>
                  <a:lnTo>
                    <a:pt x="12560" y="18627"/>
                  </a:lnTo>
                  <a:lnTo>
                    <a:pt x="13327" y="18695"/>
                  </a:lnTo>
                  <a:lnTo>
                    <a:pt x="14094" y="18746"/>
                  </a:lnTo>
                  <a:lnTo>
                    <a:pt x="14878" y="18780"/>
                  </a:lnTo>
                  <a:lnTo>
                    <a:pt x="16462" y="18780"/>
                  </a:lnTo>
                  <a:lnTo>
                    <a:pt x="17246" y="18746"/>
                  </a:lnTo>
                  <a:lnTo>
                    <a:pt x="18013" y="18695"/>
                  </a:lnTo>
                  <a:lnTo>
                    <a:pt x="18780" y="18627"/>
                  </a:lnTo>
                  <a:lnTo>
                    <a:pt x="19513" y="18524"/>
                  </a:lnTo>
                  <a:lnTo>
                    <a:pt x="20246" y="18422"/>
                  </a:lnTo>
                  <a:lnTo>
                    <a:pt x="20961" y="18303"/>
                  </a:lnTo>
                  <a:lnTo>
                    <a:pt x="21677" y="18149"/>
                  </a:lnTo>
                  <a:lnTo>
                    <a:pt x="22359" y="17996"/>
                  </a:lnTo>
                  <a:lnTo>
                    <a:pt x="23023" y="17809"/>
                  </a:lnTo>
                  <a:lnTo>
                    <a:pt x="23671" y="17621"/>
                  </a:lnTo>
                  <a:lnTo>
                    <a:pt x="24301" y="17417"/>
                  </a:lnTo>
                  <a:lnTo>
                    <a:pt x="24898" y="17195"/>
                  </a:lnTo>
                  <a:lnTo>
                    <a:pt x="25494" y="16957"/>
                  </a:lnTo>
                  <a:lnTo>
                    <a:pt x="26057" y="16701"/>
                  </a:lnTo>
                  <a:lnTo>
                    <a:pt x="26602" y="16428"/>
                  </a:lnTo>
                  <a:lnTo>
                    <a:pt x="27113" y="16156"/>
                  </a:lnTo>
                  <a:lnTo>
                    <a:pt x="27607" y="15866"/>
                  </a:lnTo>
                  <a:lnTo>
                    <a:pt x="28068" y="15559"/>
                  </a:lnTo>
                  <a:lnTo>
                    <a:pt x="28511" y="15235"/>
                  </a:lnTo>
                  <a:lnTo>
                    <a:pt x="28920" y="14912"/>
                  </a:lnTo>
                  <a:lnTo>
                    <a:pt x="29295" y="14571"/>
                  </a:lnTo>
                  <a:lnTo>
                    <a:pt x="29652" y="14230"/>
                  </a:lnTo>
                  <a:lnTo>
                    <a:pt x="29976" y="13872"/>
                  </a:lnTo>
                  <a:lnTo>
                    <a:pt x="30266" y="13514"/>
                  </a:lnTo>
                  <a:lnTo>
                    <a:pt x="30522" y="13139"/>
                  </a:lnTo>
                  <a:lnTo>
                    <a:pt x="30743" y="12747"/>
                  </a:lnTo>
                  <a:lnTo>
                    <a:pt x="30931" y="12355"/>
                  </a:lnTo>
                  <a:lnTo>
                    <a:pt x="31084" y="11963"/>
                  </a:lnTo>
                  <a:lnTo>
                    <a:pt x="31203" y="11554"/>
                  </a:lnTo>
                  <a:lnTo>
                    <a:pt x="31288" y="11145"/>
                  </a:lnTo>
                  <a:lnTo>
                    <a:pt x="31323" y="10736"/>
                  </a:lnTo>
                  <a:lnTo>
                    <a:pt x="31340" y="10736"/>
                  </a:lnTo>
                  <a:lnTo>
                    <a:pt x="31340" y="8760"/>
                  </a:lnTo>
                  <a:lnTo>
                    <a:pt x="26074" y="2932"/>
                  </a:lnTo>
                  <a:lnTo>
                    <a:pt x="25034" y="2454"/>
                  </a:lnTo>
                  <a:lnTo>
                    <a:pt x="23995" y="1960"/>
                  </a:lnTo>
                  <a:lnTo>
                    <a:pt x="22904" y="1466"/>
                  </a:lnTo>
                  <a:lnTo>
                    <a:pt x="22342" y="1227"/>
                  </a:lnTo>
                  <a:lnTo>
                    <a:pt x="21779" y="1006"/>
                  </a:lnTo>
                  <a:lnTo>
                    <a:pt x="21200" y="801"/>
                  </a:lnTo>
                  <a:lnTo>
                    <a:pt x="20603" y="597"/>
                  </a:lnTo>
                  <a:lnTo>
                    <a:pt x="19990" y="426"/>
                  </a:lnTo>
                  <a:lnTo>
                    <a:pt x="19359" y="290"/>
                  </a:lnTo>
                  <a:lnTo>
                    <a:pt x="18712" y="171"/>
                  </a:lnTo>
                  <a:lnTo>
                    <a:pt x="18047" y="69"/>
                  </a:lnTo>
                  <a:lnTo>
                    <a:pt x="17349" y="17"/>
                  </a:lnTo>
                  <a:lnTo>
                    <a:pt x="16650" y="0"/>
                  </a:lnTo>
                  <a:close/>
                </a:path>
              </a:pathLst>
            </a:custGeom>
            <a:solidFill>
              <a:srgbClr val="0077B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21" name="Google Shape;1447;p26">
              <a:extLst>
                <a:ext uri="{FF2B5EF4-FFF2-40B4-BE49-F238E27FC236}">
                  <a16:creationId xmlns:a16="http://schemas.microsoft.com/office/drawing/2014/main" id="{F8F86B46-0479-4BE8-8E33-07FC75CF8F00}"/>
                </a:ext>
              </a:extLst>
            </p:cNvPr>
            <p:cNvSpPr/>
            <p:nvPr/>
          </p:nvSpPr>
          <p:spPr>
            <a:xfrm>
              <a:off x="5839208" y="5581373"/>
              <a:ext cx="1213903" cy="642276"/>
            </a:xfrm>
            <a:custGeom>
              <a:avLst/>
              <a:gdLst/>
              <a:ahLst/>
              <a:cxnLst/>
              <a:rect l="l" t="t" r="r" b="b"/>
              <a:pathLst>
                <a:path w="31340" h="16582" extrusionOk="0">
                  <a:moveTo>
                    <a:pt x="15661" y="0"/>
                  </a:moveTo>
                  <a:lnTo>
                    <a:pt x="14861" y="17"/>
                  </a:lnTo>
                  <a:lnTo>
                    <a:pt x="14060" y="51"/>
                  </a:lnTo>
                  <a:lnTo>
                    <a:pt x="13276" y="103"/>
                  </a:lnTo>
                  <a:lnTo>
                    <a:pt x="12509" y="171"/>
                  </a:lnTo>
                  <a:lnTo>
                    <a:pt x="11759" y="256"/>
                  </a:lnTo>
                  <a:lnTo>
                    <a:pt x="11009" y="375"/>
                  </a:lnTo>
                  <a:lnTo>
                    <a:pt x="10276" y="512"/>
                  </a:lnTo>
                  <a:lnTo>
                    <a:pt x="9578" y="648"/>
                  </a:lnTo>
                  <a:lnTo>
                    <a:pt x="8879" y="818"/>
                  </a:lnTo>
                  <a:lnTo>
                    <a:pt x="8197" y="1006"/>
                  </a:lnTo>
                  <a:lnTo>
                    <a:pt x="7550" y="1193"/>
                  </a:lnTo>
                  <a:lnTo>
                    <a:pt x="6902" y="1415"/>
                  </a:lnTo>
                  <a:lnTo>
                    <a:pt x="6289" y="1653"/>
                  </a:lnTo>
                  <a:lnTo>
                    <a:pt x="5709" y="1892"/>
                  </a:lnTo>
                  <a:lnTo>
                    <a:pt x="5130" y="2148"/>
                  </a:lnTo>
                  <a:lnTo>
                    <a:pt x="4585" y="2437"/>
                  </a:lnTo>
                  <a:lnTo>
                    <a:pt x="4073" y="2710"/>
                  </a:lnTo>
                  <a:lnTo>
                    <a:pt x="3579" y="3017"/>
                  </a:lnTo>
                  <a:lnTo>
                    <a:pt x="3119" y="3340"/>
                  </a:lnTo>
                  <a:lnTo>
                    <a:pt x="2676" y="3664"/>
                  </a:lnTo>
                  <a:lnTo>
                    <a:pt x="2267" y="3988"/>
                  </a:lnTo>
                  <a:lnTo>
                    <a:pt x="1892" y="4346"/>
                  </a:lnTo>
                  <a:lnTo>
                    <a:pt x="1551" y="4704"/>
                  </a:lnTo>
                  <a:lnTo>
                    <a:pt x="1227" y="5062"/>
                  </a:lnTo>
                  <a:lnTo>
                    <a:pt x="955" y="5437"/>
                  </a:lnTo>
                  <a:lnTo>
                    <a:pt x="699" y="5829"/>
                  </a:lnTo>
                  <a:lnTo>
                    <a:pt x="495" y="6220"/>
                  </a:lnTo>
                  <a:lnTo>
                    <a:pt x="324" y="6629"/>
                  </a:lnTo>
                  <a:lnTo>
                    <a:pt x="188" y="7038"/>
                  </a:lnTo>
                  <a:lnTo>
                    <a:pt x="86" y="7447"/>
                  </a:lnTo>
                  <a:lnTo>
                    <a:pt x="17" y="7873"/>
                  </a:lnTo>
                  <a:lnTo>
                    <a:pt x="0" y="8078"/>
                  </a:lnTo>
                  <a:lnTo>
                    <a:pt x="0" y="8300"/>
                  </a:lnTo>
                  <a:lnTo>
                    <a:pt x="0" y="8504"/>
                  </a:lnTo>
                  <a:lnTo>
                    <a:pt x="17" y="8726"/>
                  </a:lnTo>
                  <a:lnTo>
                    <a:pt x="86" y="9135"/>
                  </a:lnTo>
                  <a:lnTo>
                    <a:pt x="188" y="9561"/>
                  </a:lnTo>
                  <a:lnTo>
                    <a:pt x="324" y="9970"/>
                  </a:lnTo>
                  <a:lnTo>
                    <a:pt x="495" y="10362"/>
                  </a:lnTo>
                  <a:lnTo>
                    <a:pt x="699" y="10753"/>
                  </a:lnTo>
                  <a:lnTo>
                    <a:pt x="955" y="11145"/>
                  </a:lnTo>
                  <a:lnTo>
                    <a:pt x="1227" y="11520"/>
                  </a:lnTo>
                  <a:lnTo>
                    <a:pt x="1551" y="11895"/>
                  </a:lnTo>
                  <a:lnTo>
                    <a:pt x="1892" y="12253"/>
                  </a:lnTo>
                  <a:lnTo>
                    <a:pt x="2267" y="12594"/>
                  </a:lnTo>
                  <a:lnTo>
                    <a:pt x="2676" y="12935"/>
                  </a:lnTo>
                  <a:lnTo>
                    <a:pt x="3119" y="13259"/>
                  </a:lnTo>
                  <a:lnTo>
                    <a:pt x="3579" y="13565"/>
                  </a:lnTo>
                  <a:lnTo>
                    <a:pt x="4073" y="13872"/>
                  </a:lnTo>
                  <a:lnTo>
                    <a:pt x="4585" y="14162"/>
                  </a:lnTo>
                  <a:lnTo>
                    <a:pt x="5130" y="14434"/>
                  </a:lnTo>
                  <a:lnTo>
                    <a:pt x="5709" y="14690"/>
                  </a:lnTo>
                  <a:lnTo>
                    <a:pt x="6289" y="14946"/>
                  </a:lnTo>
                  <a:lnTo>
                    <a:pt x="6902" y="15167"/>
                  </a:lnTo>
                  <a:lnTo>
                    <a:pt x="7550" y="15389"/>
                  </a:lnTo>
                  <a:lnTo>
                    <a:pt x="8197" y="15593"/>
                  </a:lnTo>
                  <a:lnTo>
                    <a:pt x="8879" y="15764"/>
                  </a:lnTo>
                  <a:lnTo>
                    <a:pt x="9578" y="15934"/>
                  </a:lnTo>
                  <a:lnTo>
                    <a:pt x="10276" y="16087"/>
                  </a:lnTo>
                  <a:lnTo>
                    <a:pt x="11009" y="16207"/>
                  </a:lnTo>
                  <a:lnTo>
                    <a:pt x="11759" y="16326"/>
                  </a:lnTo>
                  <a:lnTo>
                    <a:pt x="12509" y="16411"/>
                  </a:lnTo>
                  <a:lnTo>
                    <a:pt x="13276" y="16496"/>
                  </a:lnTo>
                  <a:lnTo>
                    <a:pt x="14060" y="16548"/>
                  </a:lnTo>
                  <a:lnTo>
                    <a:pt x="14861" y="16582"/>
                  </a:lnTo>
                  <a:lnTo>
                    <a:pt x="16479" y="16582"/>
                  </a:lnTo>
                  <a:lnTo>
                    <a:pt x="17280" y="16548"/>
                  </a:lnTo>
                  <a:lnTo>
                    <a:pt x="18064" y="16496"/>
                  </a:lnTo>
                  <a:lnTo>
                    <a:pt x="18831" y="16411"/>
                  </a:lnTo>
                  <a:lnTo>
                    <a:pt x="19581" y="16326"/>
                  </a:lnTo>
                  <a:lnTo>
                    <a:pt x="20331" y="16207"/>
                  </a:lnTo>
                  <a:lnTo>
                    <a:pt x="21064" y="16087"/>
                  </a:lnTo>
                  <a:lnTo>
                    <a:pt x="21762" y="15934"/>
                  </a:lnTo>
                  <a:lnTo>
                    <a:pt x="22461" y="15764"/>
                  </a:lnTo>
                  <a:lnTo>
                    <a:pt x="23143" y="15593"/>
                  </a:lnTo>
                  <a:lnTo>
                    <a:pt x="23790" y="15389"/>
                  </a:lnTo>
                  <a:lnTo>
                    <a:pt x="24438" y="15167"/>
                  </a:lnTo>
                  <a:lnTo>
                    <a:pt x="25051" y="14946"/>
                  </a:lnTo>
                  <a:lnTo>
                    <a:pt x="25631" y="14690"/>
                  </a:lnTo>
                  <a:lnTo>
                    <a:pt x="26210" y="14434"/>
                  </a:lnTo>
                  <a:lnTo>
                    <a:pt x="26755" y="14162"/>
                  </a:lnTo>
                  <a:lnTo>
                    <a:pt x="27267" y="13872"/>
                  </a:lnTo>
                  <a:lnTo>
                    <a:pt x="27761" y="13565"/>
                  </a:lnTo>
                  <a:lnTo>
                    <a:pt x="28221" y="13259"/>
                  </a:lnTo>
                  <a:lnTo>
                    <a:pt x="28664" y="12935"/>
                  </a:lnTo>
                  <a:lnTo>
                    <a:pt x="29073" y="12594"/>
                  </a:lnTo>
                  <a:lnTo>
                    <a:pt x="29448" y="12253"/>
                  </a:lnTo>
                  <a:lnTo>
                    <a:pt x="29789" y="11895"/>
                  </a:lnTo>
                  <a:lnTo>
                    <a:pt x="30113" y="11520"/>
                  </a:lnTo>
                  <a:lnTo>
                    <a:pt x="30385" y="11145"/>
                  </a:lnTo>
                  <a:lnTo>
                    <a:pt x="30641" y="10753"/>
                  </a:lnTo>
                  <a:lnTo>
                    <a:pt x="30845" y="10362"/>
                  </a:lnTo>
                  <a:lnTo>
                    <a:pt x="31016" y="9970"/>
                  </a:lnTo>
                  <a:lnTo>
                    <a:pt x="31152" y="9561"/>
                  </a:lnTo>
                  <a:lnTo>
                    <a:pt x="31254" y="9135"/>
                  </a:lnTo>
                  <a:lnTo>
                    <a:pt x="31323" y="8726"/>
                  </a:lnTo>
                  <a:lnTo>
                    <a:pt x="31340" y="8504"/>
                  </a:lnTo>
                  <a:lnTo>
                    <a:pt x="31340" y="8300"/>
                  </a:lnTo>
                  <a:lnTo>
                    <a:pt x="31340" y="8078"/>
                  </a:lnTo>
                  <a:lnTo>
                    <a:pt x="31323" y="7873"/>
                  </a:lnTo>
                  <a:lnTo>
                    <a:pt x="31254" y="7447"/>
                  </a:lnTo>
                  <a:lnTo>
                    <a:pt x="31152" y="7038"/>
                  </a:lnTo>
                  <a:lnTo>
                    <a:pt x="31016" y="6629"/>
                  </a:lnTo>
                  <a:lnTo>
                    <a:pt x="30845" y="6220"/>
                  </a:lnTo>
                  <a:lnTo>
                    <a:pt x="30641" y="5829"/>
                  </a:lnTo>
                  <a:lnTo>
                    <a:pt x="30385" y="5437"/>
                  </a:lnTo>
                  <a:lnTo>
                    <a:pt x="30113" y="5062"/>
                  </a:lnTo>
                  <a:lnTo>
                    <a:pt x="29789" y="4704"/>
                  </a:lnTo>
                  <a:lnTo>
                    <a:pt x="29448" y="4346"/>
                  </a:lnTo>
                  <a:lnTo>
                    <a:pt x="29073" y="3988"/>
                  </a:lnTo>
                  <a:lnTo>
                    <a:pt x="28664" y="3664"/>
                  </a:lnTo>
                  <a:lnTo>
                    <a:pt x="28221" y="3340"/>
                  </a:lnTo>
                  <a:lnTo>
                    <a:pt x="27761" y="3017"/>
                  </a:lnTo>
                  <a:lnTo>
                    <a:pt x="27267" y="2710"/>
                  </a:lnTo>
                  <a:lnTo>
                    <a:pt x="26755" y="2437"/>
                  </a:lnTo>
                  <a:lnTo>
                    <a:pt x="26210" y="2148"/>
                  </a:lnTo>
                  <a:lnTo>
                    <a:pt x="25631" y="1892"/>
                  </a:lnTo>
                  <a:lnTo>
                    <a:pt x="25051" y="1653"/>
                  </a:lnTo>
                  <a:lnTo>
                    <a:pt x="24438" y="1415"/>
                  </a:lnTo>
                  <a:lnTo>
                    <a:pt x="23790" y="1193"/>
                  </a:lnTo>
                  <a:lnTo>
                    <a:pt x="23143" y="1006"/>
                  </a:lnTo>
                  <a:lnTo>
                    <a:pt x="22461" y="818"/>
                  </a:lnTo>
                  <a:lnTo>
                    <a:pt x="21762" y="648"/>
                  </a:lnTo>
                  <a:lnTo>
                    <a:pt x="21064" y="512"/>
                  </a:lnTo>
                  <a:lnTo>
                    <a:pt x="20331" y="375"/>
                  </a:lnTo>
                  <a:lnTo>
                    <a:pt x="19581" y="256"/>
                  </a:lnTo>
                  <a:lnTo>
                    <a:pt x="18831" y="171"/>
                  </a:lnTo>
                  <a:lnTo>
                    <a:pt x="18064" y="103"/>
                  </a:lnTo>
                  <a:lnTo>
                    <a:pt x="17280" y="51"/>
                  </a:lnTo>
                  <a:lnTo>
                    <a:pt x="16479" y="17"/>
                  </a:lnTo>
                  <a:lnTo>
                    <a:pt x="15661" y="0"/>
                  </a:lnTo>
                  <a:close/>
                </a:path>
              </a:pathLst>
            </a:custGeom>
            <a:solidFill>
              <a:srgbClr val="00B4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22" name="Google Shape;1448;p26">
              <a:extLst>
                <a:ext uri="{FF2B5EF4-FFF2-40B4-BE49-F238E27FC236}">
                  <a16:creationId xmlns:a16="http://schemas.microsoft.com/office/drawing/2014/main" id="{3EAE98B3-7051-B4C6-34C6-6A20838355AB}"/>
                </a:ext>
              </a:extLst>
            </p:cNvPr>
            <p:cNvSpPr/>
            <p:nvPr/>
          </p:nvSpPr>
          <p:spPr>
            <a:xfrm>
              <a:off x="5936897" y="5605776"/>
              <a:ext cx="1018532" cy="590141"/>
            </a:xfrm>
            <a:custGeom>
              <a:avLst/>
              <a:gdLst/>
              <a:ahLst/>
              <a:cxnLst/>
              <a:rect l="l" t="t" r="r" b="b"/>
              <a:pathLst>
                <a:path w="26296" h="15236" extrusionOk="0">
                  <a:moveTo>
                    <a:pt x="12833" y="700"/>
                  </a:moveTo>
                  <a:lnTo>
                    <a:pt x="13429" y="717"/>
                  </a:lnTo>
                  <a:lnTo>
                    <a:pt x="14026" y="734"/>
                  </a:lnTo>
                  <a:lnTo>
                    <a:pt x="14605" y="768"/>
                  </a:lnTo>
                  <a:lnTo>
                    <a:pt x="15184" y="819"/>
                  </a:lnTo>
                  <a:lnTo>
                    <a:pt x="15781" y="887"/>
                  </a:lnTo>
                  <a:lnTo>
                    <a:pt x="16343" y="955"/>
                  </a:lnTo>
                  <a:lnTo>
                    <a:pt x="16923" y="1057"/>
                  </a:lnTo>
                  <a:lnTo>
                    <a:pt x="17485" y="1177"/>
                  </a:lnTo>
                  <a:lnTo>
                    <a:pt x="18030" y="1313"/>
                  </a:lnTo>
                  <a:lnTo>
                    <a:pt x="18576" y="1466"/>
                  </a:lnTo>
                  <a:lnTo>
                    <a:pt x="19121" y="1637"/>
                  </a:lnTo>
                  <a:lnTo>
                    <a:pt x="19121" y="1637"/>
                  </a:lnTo>
                  <a:lnTo>
                    <a:pt x="18269" y="1620"/>
                  </a:lnTo>
                  <a:lnTo>
                    <a:pt x="17417" y="1637"/>
                  </a:lnTo>
                  <a:lnTo>
                    <a:pt x="16565" y="1688"/>
                  </a:lnTo>
                  <a:lnTo>
                    <a:pt x="15713" y="1756"/>
                  </a:lnTo>
                  <a:lnTo>
                    <a:pt x="14861" y="1875"/>
                  </a:lnTo>
                  <a:lnTo>
                    <a:pt x="14026" y="2012"/>
                  </a:lnTo>
                  <a:lnTo>
                    <a:pt x="13191" y="2165"/>
                  </a:lnTo>
                  <a:lnTo>
                    <a:pt x="12373" y="2370"/>
                  </a:lnTo>
                  <a:lnTo>
                    <a:pt x="9919" y="955"/>
                  </a:lnTo>
                  <a:lnTo>
                    <a:pt x="10498" y="870"/>
                  </a:lnTo>
                  <a:lnTo>
                    <a:pt x="11077" y="802"/>
                  </a:lnTo>
                  <a:lnTo>
                    <a:pt x="11657" y="751"/>
                  </a:lnTo>
                  <a:lnTo>
                    <a:pt x="12253" y="717"/>
                  </a:lnTo>
                  <a:lnTo>
                    <a:pt x="12833" y="700"/>
                  </a:lnTo>
                  <a:close/>
                  <a:moveTo>
                    <a:pt x="18695" y="2319"/>
                  </a:moveTo>
                  <a:lnTo>
                    <a:pt x="19189" y="2336"/>
                  </a:lnTo>
                  <a:lnTo>
                    <a:pt x="19683" y="2353"/>
                  </a:lnTo>
                  <a:lnTo>
                    <a:pt x="20161" y="2404"/>
                  </a:lnTo>
                  <a:lnTo>
                    <a:pt x="20638" y="2438"/>
                  </a:lnTo>
                  <a:lnTo>
                    <a:pt x="21115" y="2506"/>
                  </a:lnTo>
                  <a:lnTo>
                    <a:pt x="16872" y="4960"/>
                  </a:lnTo>
                  <a:lnTo>
                    <a:pt x="13276" y="2898"/>
                  </a:lnTo>
                  <a:lnTo>
                    <a:pt x="13770" y="2796"/>
                  </a:lnTo>
                  <a:lnTo>
                    <a:pt x="14247" y="2693"/>
                  </a:lnTo>
                  <a:lnTo>
                    <a:pt x="14741" y="2608"/>
                  </a:lnTo>
                  <a:lnTo>
                    <a:pt x="15236" y="2540"/>
                  </a:lnTo>
                  <a:lnTo>
                    <a:pt x="15730" y="2472"/>
                  </a:lnTo>
                  <a:lnTo>
                    <a:pt x="16224" y="2421"/>
                  </a:lnTo>
                  <a:lnTo>
                    <a:pt x="16718" y="2370"/>
                  </a:lnTo>
                  <a:lnTo>
                    <a:pt x="17212" y="2353"/>
                  </a:lnTo>
                  <a:lnTo>
                    <a:pt x="17724" y="2319"/>
                  </a:lnTo>
                  <a:close/>
                  <a:moveTo>
                    <a:pt x="9271" y="1075"/>
                  </a:moveTo>
                  <a:lnTo>
                    <a:pt x="8658" y="1211"/>
                  </a:lnTo>
                  <a:lnTo>
                    <a:pt x="11231" y="2693"/>
                  </a:lnTo>
                  <a:lnTo>
                    <a:pt x="10737" y="2847"/>
                  </a:lnTo>
                  <a:lnTo>
                    <a:pt x="10242" y="3034"/>
                  </a:lnTo>
                  <a:lnTo>
                    <a:pt x="9765" y="3205"/>
                  </a:lnTo>
                  <a:lnTo>
                    <a:pt x="9288" y="3409"/>
                  </a:lnTo>
                  <a:lnTo>
                    <a:pt x="8828" y="3614"/>
                  </a:lnTo>
                  <a:lnTo>
                    <a:pt x="8385" y="3835"/>
                  </a:lnTo>
                  <a:lnTo>
                    <a:pt x="7942" y="4057"/>
                  </a:lnTo>
                  <a:lnTo>
                    <a:pt x="7516" y="4312"/>
                  </a:lnTo>
                  <a:lnTo>
                    <a:pt x="7073" y="4568"/>
                  </a:lnTo>
                  <a:lnTo>
                    <a:pt x="6664" y="4824"/>
                  </a:lnTo>
                  <a:lnTo>
                    <a:pt x="6289" y="5096"/>
                  </a:lnTo>
                  <a:lnTo>
                    <a:pt x="5914" y="5386"/>
                  </a:lnTo>
                  <a:lnTo>
                    <a:pt x="5573" y="5676"/>
                  </a:lnTo>
                  <a:lnTo>
                    <a:pt x="5249" y="5965"/>
                  </a:lnTo>
                  <a:lnTo>
                    <a:pt x="4943" y="6255"/>
                  </a:lnTo>
                  <a:lnTo>
                    <a:pt x="4653" y="6545"/>
                  </a:lnTo>
                  <a:lnTo>
                    <a:pt x="2046" y="5045"/>
                  </a:lnTo>
                  <a:lnTo>
                    <a:pt x="2267" y="4721"/>
                  </a:lnTo>
                  <a:lnTo>
                    <a:pt x="2540" y="4415"/>
                  </a:lnTo>
                  <a:lnTo>
                    <a:pt x="2812" y="4125"/>
                  </a:lnTo>
                  <a:lnTo>
                    <a:pt x="3136" y="3818"/>
                  </a:lnTo>
                  <a:lnTo>
                    <a:pt x="3477" y="3546"/>
                  </a:lnTo>
                  <a:lnTo>
                    <a:pt x="3835" y="3256"/>
                  </a:lnTo>
                  <a:lnTo>
                    <a:pt x="4244" y="2983"/>
                  </a:lnTo>
                  <a:lnTo>
                    <a:pt x="4670" y="2728"/>
                  </a:lnTo>
                  <a:lnTo>
                    <a:pt x="5113" y="2489"/>
                  </a:lnTo>
                  <a:lnTo>
                    <a:pt x="5573" y="2250"/>
                  </a:lnTo>
                  <a:lnTo>
                    <a:pt x="6067" y="2029"/>
                  </a:lnTo>
                  <a:lnTo>
                    <a:pt x="6561" y="1841"/>
                  </a:lnTo>
                  <a:lnTo>
                    <a:pt x="7056" y="1654"/>
                  </a:lnTo>
                  <a:lnTo>
                    <a:pt x="7584" y="1483"/>
                  </a:lnTo>
                  <a:lnTo>
                    <a:pt x="8112" y="1330"/>
                  </a:lnTo>
                  <a:lnTo>
                    <a:pt x="8641" y="1194"/>
                  </a:lnTo>
                  <a:lnTo>
                    <a:pt x="9271" y="1075"/>
                  </a:lnTo>
                  <a:close/>
                  <a:moveTo>
                    <a:pt x="21831" y="3085"/>
                  </a:moveTo>
                  <a:lnTo>
                    <a:pt x="21916" y="3341"/>
                  </a:lnTo>
                  <a:lnTo>
                    <a:pt x="21967" y="3614"/>
                  </a:lnTo>
                  <a:lnTo>
                    <a:pt x="22018" y="3869"/>
                  </a:lnTo>
                  <a:lnTo>
                    <a:pt x="22052" y="4142"/>
                  </a:lnTo>
                  <a:lnTo>
                    <a:pt x="22069" y="4415"/>
                  </a:lnTo>
                  <a:lnTo>
                    <a:pt x="22069" y="4687"/>
                  </a:lnTo>
                  <a:lnTo>
                    <a:pt x="22052" y="4960"/>
                  </a:lnTo>
                  <a:lnTo>
                    <a:pt x="22001" y="5233"/>
                  </a:lnTo>
                  <a:lnTo>
                    <a:pt x="21950" y="5505"/>
                  </a:lnTo>
                  <a:lnTo>
                    <a:pt x="21882" y="5778"/>
                  </a:lnTo>
                  <a:lnTo>
                    <a:pt x="21796" y="6051"/>
                  </a:lnTo>
                  <a:lnTo>
                    <a:pt x="21677" y="6323"/>
                  </a:lnTo>
                  <a:lnTo>
                    <a:pt x="21558" y="6596"/>
                  </a:lnTo>
                  <a:lnTo>
                    <a:pt x="21422" y="6869"/>
                  </a:lnTo>
                  <a:lnTo>
                    <a:pt x="21268" y="7141"/>
                  </a:lnTo>
                  <a:lnTo>
                    <a:pt x="21081" y="7397"/>
                  </a:lnTo>
                  <a:lnTo>
                    <a:pt x="17724" y="5454"/>
                  </a:lnTo>
                  <a:lnTo>
                    <a:pt x="21831" y="3085"/>
                  </a:lnTo>
                  <a:close/>
                  <a:moveTo>
                    <a:pt x="12117" y="3205"/>
                  </a:moveTo>
                  <a:lnTo>
                    <a:pt x="16019" y="5454"/>
                  </a:lnTo>
                  <a:lnTo>
                    <a:pt x="9424" y="9305"/>
                  </a:lnTo>
                  <a:lnTo>
                    <a:pt x="5556" y="7073"/>
                  </a:lnTo>
                  <a:lnTo>
                    <a:pt x="5812" y="6766"/>
                  </a:lnTo>
                  <a:lnTo>
                    <a:pt x="6118" y="6460"/>
                  </a:lnTo>
                  <a:lnTo>
                    <a:pt x="6425" y="6170"/>
                  </a:lnTo>
                  <a:lnTo>
                    <a:pt x="6766" y="5880"/>
                  </a:lnTo>
                  <a:lnTo>
                    <a:pt x="7141" y="5608"/>
                  </a:lnTo>
                  <a:lnTo>
                    <a:pt x="7516" y="5335"/>
                  </a:lnTo>
                  <a:lnTo>
                    <a:pt x="7925" y="5062"/>
                  </a:lnTo>
                  <a:lnTo>
                    <a:pt x="8368" y="4790"/>
                  </a:lnTo>
                  <a:lnTo>
                    <a:pt x="8794" y="4551"/>
                  </a:lnTo>
                  <a:lnTo>
                    <a:pt x="9237" y="4329"/>
                  </a:lnTo>
                  <a:lnTo>
                    <a:pt x="9697" y="4108"/>
                  </a:lnTo>
                  <a:lnTo>
                    <a:pt x="10157" y="3903"/>
                  </a:lnTo>
                  <a:lnTo>
                    <a:pt x="10634" y="3716"/>
                  </a:lnTo>
                  <a:lnTo>
                    <a:pt x="11129" y="3528"/>
                  </a:lnTo>
                  <a:lnTo>
                    <a:pt x="11623" y="3358"/>
                  </a:lnTo>
                  <a:lnTo>
                    <a:pt x="12117" y="3205"/>
                  </a:lnTo>
                  <a:close/>
                  <a:moveTo>
                    <a:pt x="23228" y="3920"/>
                  </a:moveTo>
                  <a:lnTo>
                    <a:pt x="23552" y="4244"/>
                  </a:lnTo>
                  <a:lnTo>
                    <a:pt x="23859" y="4568"/>
                  </a:lnTo>
                  <a:lnTo>
                    <a:pt x="24114" y="4892"/>
                  </a:lnTo>
                  <a:lnTo>
                    <a:pt x="24353" y="5233"/>
                  </a:lnTo>
                  <a:lnTo>
                    <a:pt x="24557" y="5573"/>
                  </a:lnTo>
                  <a:lnTo>
                    <a:pt x="24728" y="5931"/>
                  </a:lnTo>
                  <a:lnTo>
                    <a:pt x="24864" y="6272"/>
                  </a:lnTo>
                  <a:lnTo>
                    <a:pt x="24966" y="6630"/>
                  </a:lnTo>
                  <a:lnTo>
                    <a:pt x="25034" y="6988"/>
                  </a:lnTo>
                  <a:lnTo>
                    <a:pt x="25085" y="7346"/>
                  </a:lnTo>
                  <a:lnTo>
                    <a:pt x="25085" y="7704"/>
                  </a:lnTo>
                  <a:lnTo>
                    <a:pt x="25068" y="8061"/>
                  </a:lnTo>
                  <a:lnTo>
                    <a:pt x="25017" y="8419"/>
                  </a:lnTo>
                  <a:lnTo>
                    <a:pt x="24932" y="8777"/>
                  </a:lnTo>
                  <a:lnTo>
                    <a:pt x="24813" y="9118"/>
                  </a:lnTo>
                  <a:lnTo>
                    <a:pt x="24676" y="9476"/>
                  </a:lnTo>
                  <a:lnTo>
                    <a:pt x="22001" y="7925"/>
                  </a:lnTo>
                  <a:lnTo>
                    <a:pt x="22188" y="7687"/>
                  </a:lnTo>
                  <a:lnTo>
                    <a:pt x="22342" y="7448"/>
                  </a:lnTo>
                  <a:lnTo>
                    <a:pt x="22495" y="7192"/>
                  </a:lnTo>
                  <a:lnTo>
                    <a:pt x="22632" y="6954"/>
                  </a:lnTo>
                  <a:lnTo>
                    <a:pt x="22751" y="6698"/>
                  </a:lnTo>
                  <a:lnTo>
                    <a:pt x="22870" y="6443"/>
                  </a:lnTo>
                  <a:lnTo>
                    <a:pt x="22955" y="6187"/>
                  </a:lnTo>
                  <a:lnTo>
                    <a:pt x="23041" y="5948"/>
                  </a:lnTo>
                  <a:lnTo>
                    <a:pt x="23109" y="5693"/>
                  </a:lnTo>
                  <a:lnTo>
                    <a:pt x="23177" y="5437"/>
                  </a:lnTo>
                  <a:lnTo>
                    <a:pt x="23211" y="5181"/>
                  </a:lnTo>
                  <a:lnTo>
                    <a:pt x="23245" y="4926"/>
                  </a:lnTo>
                  <a:lnTo>
                    <a:pt x="23262" y="4670"/>
                  </a:lnTo>
                  <a:lnTo>
                    <a:pt x="23262" y="4432"/>
                  </a:lnTo>
                  <a:lnTo>
                    <a:pt x="23262" y="4176"/>
                  </a:lnTo>
                  <a:lnTo>
                    <a:pt x="23228" y="3920"/>
                  </a:lnTo>
                  <a:close/>
                  <a:moveTo>
                    <a:pt x="1619" y="5778"/>
                  </a:moveTo>
                  <a:lnTo>
                    <a:pt x="4108" y="7209"/>
                  </a:lnTo>
                  <a:lnTo>
                    <a:pt x="3937" y="7465"/>
                  </a:lnTo>
                  <a:lnTo>
                    <a:pt x="3784" y="7704"/>
                  </a:lnTo>
                  <a:lnTo>
                    <a:pt x="3630" y="7959"/>
                  </a:lnTo>
                  <a:lnTo>
                    <a:pt x="3494" y="8198"/>
                  </a:lnTo>
                  <a:lnTo>
                    <a:pt x="3375" y="8453"/>
                  </a:lnTo>
                  <a:lnTo>
                    <a:pt x="3273" y="8709"/>
                  </a:lnTo>
                  <a:lnTo>
                    <a:pt x="3187" y="8965"/>
                  </a:lnTo>
                  <a:lnTo>
                    <a:pt x="3102" y="9220"/>
                  </a:lnTo>
                  <a:lnTo>
                    <a:pt x="3034" y="9459"/>
                  </a:lnTo>
                  <a:lnTo>
                    <a:pt x="2983" y="9714"/>
                  </a:lnTo>
                  <a:lnTo>
                    <a:pt x="2949" y="9970"/>
                  </a:lnTo>
                  <a:lnTo>
                    <a:pt x="2915" y="10226"/>
                  </a:lnTo>
                  <a:lnTo>
                    <a:pt x="2915" y="10481"/>
                  </a:lnTo>
                  <a:lnTo>
                    <a:pt x="2915" y="10737"/>
                  </a:lnTo>
                  <a:lnTo>
                    <a:pt x="2932" y="10976"/>
                  </a:lnTo>
                  <a:lnTo>
                    <a:pt x="2966" y="11231"/>
                  </a:lnTo>
                  <a:lnTo>
                    <a:pt x="2642" y="10907"/>
                  </a:lnTo>
                  <a:lnTo>
                    <a:pt x="2369" y="10601"/>
                  </a:lnTo>
                  <a:lnTo>
                    <a:pt x="2114" y="10277"/>
                  </a:lnTo>
                  <a:lnTo>
                    <a:pt x="1892" y="9936"/>
                  </a:lnTo>
                  <a:lnTo>
                    <a:pt x="1705" y="9595"/>
                  </a:lnTo>
                  <a:lnTo>
                    <a:pt x="1551" y="9254"/>
                  </a:lnTo>
                  <a:lnTo>
                    <a:pt x="1415" y="8914"/>
                  </a:lnTo>
                  <a:lnTo>
                    <a:pt x="1313" y="8573"/>
                  </a:lnTo>
                  <a:lnTo>
                    <a:pt x="1245" y="8215"/>
                  </a:lnTo>
                  <a:lnTo>
                    <a:pt x="1210" y="7874"/>
                  </a:lnTo>
                  <a:lnTo>
                    <a:pt x="1210" y="7516"/>
                  </a:lnTo>
                  <a:lnTo>
                    <a:pt x="1228" y="7158"/>
                  </a:lnTo>
                  <a:lnTo>
                    <a:pt x="1279" y="6817"/>
                  </a:lnTo>
                  <a:lnTo>
                    <a:pt x="1364" y="6460"/>
                  </a:lnTo>
                  <a:lnTo>
                    <a:pt x="1483" y="6119"/>
                  </a:lnTo>
                  <a:lnTo>
                    <a:pt x="1619" y="5778"/>
                  </a:lnTo>
                  <a:close/>
                  <a:moveTo>
                    <a:pt x="16872" y="5948"/>
                  </a:moveTo>
                  <a:lnTo>
                    <a:pt x="20552" y="8079"/>
                  </a:lnTo>
                  <a:lnTo>
                    <a:pt x="20297" y="8368"/>
                  </a:lnTo>
                  <a:lnTo>
                    <a:pt x="20007" y="8658"/>
                  </a:lnTo>
                  <a:lnTo>
                    <a:pt x="19683" y="8931"/>
                  </a:lnTo>
                  <a:lnTo>
                    <a:pt x="19360" y="9220"/>
                  </a:lnTo>
                  <a:lnTo>
                    <a:pt x="19002" y="9476"/>
                  </a:lnTo>
                  <a:lnTo>
                    <a:pt x="18627" y="9749"/>
                  </a:lnTo>
                  <a:lnTo>
                    <a:pt x="18235" y="10004"/>
                  </a:lnTo>
                  <a:lnTo>
                    <a:pt x="17826" y="10260"/>
                  </a:lnTo>
                  <a:lnTo>
                    <a:pt x="17366" y="10515"/>
                  </a:lnTo>
                  <a:lnTo>
                    <a:pt x="16906" y="10754"/>
                  </a:lnTo>
                  <a:lnTo>
                    <a:pt x="16428" y="10976"/>
                  </a:lnTo>
                  <a:lnTo>
                    <a:pt x="15951" y="11180"/>
                  </a:lnTo>
                  <a:lnTo>
                    <a:pt x="15457" y="11385"/>
                  </a:lnTo>
                  <a:lnTo>
                    <a:pt x="14946" y="11572"/>
                  </a:lnTo>
                  <a:lnTo>
                    <a:pt x="14435" y="11742"/>
                  </a:lnTo>
                  <a:lnTo>
                    <a:pt x="13906" y="11896"/>
                  </a:lnTo>
                  <a:lnTo>
                    <a:pt x="10277" y="9800"/>
                  </a:lnTo>
                  <a:lnTo>
                    <a:pt x="16872" y="5948"/>
                  </a:lnTo>
                  <a:close/>
                  <a:moveTo>
                    <a:pt x="5028" y="7755"/>
                  </a:moveTo>
                  <a:lnTo>
                    <a:pt x="8572" y="9800"/>
                  </a:lnTo>
                  <a:lnTo>
                    <a:pt x="4431" y="12185"/>
                  </a:lnTo>
                  <a:lnTo>
                    <a:pt x="4346" y="11930"/>
                  </a:lnTo>
                  <a:lnTo>
                    <a:pt x="4261" y="11657"/>
                  </a:lnTo>
                  <a:lnTo>
                    <a:pt x="4193" y="11385"/>
                  </a:lnTo>
                  <a:lnTo>
                    <a:pt x="4142" y="11095"/>
                  </a:lnTo>
                  <a:lnTo>
                    <a:pt x="4125" y="10822"/>
                  </a:lnTo>
                  <a:lnTo>
                    <a:pt x="4108" y="10550"/>
                  </a:lnTo>
                  <a:lnTo>
                    <a:pt x="4125" y="10260"/>
                  </a:lnTo>
                  <a:lnTo>
                    <a:pt x="4142" y="9987"/>
                  </a:lnTo>
                  <a:lnTo>
                    <a:pt x="4193" y="9697"/>
                  </a:lnTo>
                  <a:lnTo>
                    <a:pt x="4261" y="9425"/>
                  </a:lnTo>
                  <a:lnTo>
                    <a:pt x="4346" y="9135"/>
                  </a:lnTo>
                  <a:lnTo>
                    <a:pt x="4448" y="8862"/>
                  </a:lnTo>
                  <a:lnTo>
                    <a:pt x="4568" y="8573"/>
                  </a:lnTo>
                  <a:lnTo>
                    <a:pt x="4704" y="8300"/>
                  </a:lnTo>
                  <a:lnTo>
                    <a:pt x="4857" y="8027"/>
                  </a:lnTo>
                  <a:lnTo>
                    <a:pt x="5028" y="7755"/>
                  </a:lnTo>
                  <a:close/>
                  <a:moveTo>
                    <a:pt x="9424" y="10277"/>
                  </a:moveTo>
                  <a:lnTo>
                    <a:pt x="12730" y="12203"/>
                  </a:lnTo>
                  <a:lnTo>
                    <a:pt x="11827" y="12373"/>
                  </a:lnTo>
                  <a:lnTo>
                    <a:pt x="10924" y="12526"/>
                  </a:lnTo>
                  <a:lnTo>
                    <a:pt x="9987" y="12629"/>
                  </a:lnTo>
                  <a:lnTo>
                    <a:pt x="9067" y="12697"/>
                  </a:lnTo>
                  <a:lnTo>
                    <a:pt x="8146" y="12731"/>
                  </a:lnTo>
                  <a:lnTo>
                    <a:pt x="7243" y="12731"/>
                  </a:lnTo>
                  <a:lnTo>
                    <a:pt x="6323" y="12680"/>
                  </a:lnTo>
                  <a:lnTo>
                    <a:pt x="5437" y="12594"/>
                  </a:lnTo>
                  <a:lnTo>
                    <a:pt x="9424" y="10277"/>
                  </a:lnTo>
                  <a:close/>
                  <a:moveTo>
                    <a:pt x="21439" y="8590"/>
                  </a:moveTo>
                  <a:lnTo>
                    <a:pt x="24250" y="10209"/>
                  </a:lnTo>
                  <a:lnTo>
                    <a:pt x="24029" y="10515"/>
                  </a:lnTo>
                  <a:lnTo>
                    <a:pt x="23756" y="10839"/>
                  </a:lnTo>
                  <a:lnTo>
                    <a:pt x="23484" y="11129"/>
                  </a:lnTo>
                  <a:lnTo>
                    <a:pt x="23160" y="11419"/>
                  </a:lnTo>
                  <a:lnTo>
                    <a:pt x="22819" y="11708"/>
                  </a:lnTo>
                  <a:lnTo>
                    <a:pt x="22444" y="11998"/>
                  </a:lnTo>
                  <a:lnTo>
                    <a:pt x="22052" y="12271"/>
                  </a:lnTo>
                  <a:lnTo>
                    <a:pt x="21626" y="12526"/>
                  </a:lnTo>
                  <a:lnTo>
                    <a:pt x="21183" y="12765"/>
                  </a:lnTo>
                  <a:lnTo>
                    <a:pt x="20723" y="13003"/>
                  </a:lnTo>
                  <a:lnTo>
                    <a:pt x="20229" y="13225"/>
                  </a:lnTo>
                  <a:lnTo>
                    <a:pt x="19734" y="13412"/>
                  </a:lnTo>
                  <a:lnTo>
                    <a:pt x="19240" y="13600"/>
                  </a:lnTo>
                  <a:lnTo>
                    <a:pt x="18712" y="13770"/>
                  </a:lnTo>
                  <a:lnTo>
                    <a:pt x="18184" y="13924"/>
                  </a:lnTo>
                  <a:lnTo>
                    <a:pt x="17638" y="14043"/>
                  </a:lnTo>
                  <a:lnTo>
                    <a:pt x="14810" y="12407"/>
                  </a:lnTo>
                  <a:lnTo>
                    <a:pt x="15321" y="12237"/>
                  </a:lnTo>
                  <a:lnTo>
                    <a:pt x="15832" y="12066"/>
                  </a:lnTo>
                  <a:lnTo>
                    <a:pt x="16326" y="11879"/>
                  </a:lnTo>
                  <a:lnTo>
                    <a:pt x="16820" y="11674"/>
                  </a:lnTo>
                  <a:lnTo>
                    <a:pt x="17298" y="11470"/>
                  </a:lnTo>
                  <a:lnTo>
                    <a:pt x="17758" y="11231"/>
                  </a:lnTo>
                  <a:lnTo>
                    <a:pt x="18218" y="10993"/>
                  </a:lnTo>
                  <a:lnTo>
                    <a:pt x="18678" y="10754"/>
                  </a:lnTo>
                  <a:lnTo>
                    <a:pt x="19087" y="10498"/>
                  </a:lnTo>
                  <a:lnTo>
                    <a:pt x="19479" y="10243"/>
                  </a:lnTo>
                  <a:lnTo>
                    <a:pt x="19854" y="9987"/>
                  </a:lnTo>
                  <a:lnTo>
                    <a:pt x="20212" y="9714"/>
                  </a:lnTo>
                  <a:lnTo>
                    <a:pt x="20552" y="9442"/>
                  </a:lnTo>
                  <a:lnTo>
                    <a:pt x="20876" y="9152"/>
                  </a:lnTo>
                  <a:lnTo>
                    <a:pt x="21166" y="8879"/>
                  </a:lnTo>
                  <a:lnTo>
                    <a:pt x="21439" y="8590"/>
                  </a:lnTo>
                  <a:close/>
                  <a:moveTo>
                    <a:pt x="13668" y="12731"/>
                  </a:moveTo>
                  <a:lnTo>
                    <a:pt x="16377" y="14299"/>
                  </a:lnTo>
                  <a:lnTo>
                    <a:pt x="15764" y="14384"/>
                  </a:lnTo>
                  <a:lnTo>
                    <a:pt x="15133" y="14452"/>
                  </a:lnTo>
                  <a:lnTo>
                    <a:pt x="14503" y="14503"/>
                  </a:lnTo>
                  <a:lnTo>
                    <a:pt x="13872" y="14537"/>
                  </a:lnTo>
                  <a:lnTo>
                    <a:pt x="13242" y="14554"/>
                  </a:lnTo>
                  <a:lnTo>
                    <a:pt x="12611" y="14537"/>
                  </a:lnTo>
                  <a:lnTo>
                    <a:pt x="11981" y="14503"/>
                  </a:lnTo>
                  <a:lnTo>
                    <a:pt x="11350" y="14469"/>
                  </a:lnTo>
                  <a:lnTo>
                    <a:pt x="10720" y="14401"/>
                  </a:lnTo>
                  <a:lnTo>
                    <a:pt x="10106" y="14316"/>
                  </a:lnTo>
                  <a:lnTo>
                    <a:pt x="9493" y="14213"/>
                  </a:lnTo>
                  <a:lnTo>
                    <a:pt x="8879" y="14094"/>
                  </a:lnTo>
                  <a:lnTo>
                    <a:pt x="8283" y="13941"/>
                  </a:lnTo>
                  <a:lnTo>
                    <a:pt x="7703" y="13787"/>
                  </a:lnTo>
                  <a:lnTo>
                    <a:pt x="7141" y="13600"/>
                  </a:lnTo>
                  <a:lnTo>
                    <a:pt x="6579" y="13395"/>
                  </a:lnTo>
                  <a:lnTo>
                    <a:pt x="7465" y="13430"/>
                  </a:lnTo>
                  <a:lnTo>
                    <a:pt x="8351" y="13430"/>
                  </a:lnTo>
                  <a:lnTo>
                    <a:pt x="9237" y="13395"/>
                  </a:lnTo>
                  <a:lnTo>
                    <a:pt x="10140" y="13327"/>
                  </a:lnTo>
                  <a:lnTo>
                    <a:pt x="11026" y="13225"/>
                  </a:lnTo>
                  <a:lnTo>
                    <a:pt x="11912" y="13089"/>
                  </a:lnTo>
                  <a:lnTo>
                    <a:pt x="12799" y="12935"/>
                  </a:lnTo>
                  <a:lnTo>
                    <a:pt x="13668" y="12731"/>
                  </a:lnTo>
                  <a:close/>
                  <a:moveTo>
                    <a:pt x="13105" y="1"/>
                  </a:moveTo>
                  <a:lnTo>
                    <a:pt x="12475" y="18"/>
                  </a:lnTo>
                  <a:lnTo>
                    <a:pt x="11844" y="52"/>
                  </a:lnTo>
                  <a:lnTo>
                    <a:pt x="11214" y="86"/>
                  </a:lnTo>
                  <a:lnTo>
                    <a:pt x="10583" y="154"/>
                  </a:lnTo>
                  <a:lnTo>
                    <a:pt x="9970" y="222"/>
                  </a:lnTo>
                  <a:lnTo>
                    <a:pt x="9356" y="325"/>
                  </a:lnTo>
                  <a:lnTo>
                    <a:pt x="8760" y="444"/>
                  </a:lnTo>
                  <a:lnTo>
                    <a:pt x="8146" y="563"/>
                  </a:lnTo>
                  <a:lnTo>
                    <a:pt x="7567" y="717"/>
                  </a:lnTo>
                  <a:lnTo>
                    <a:pt x="6988" y="887"/>
                  </a:lnTo>
                  <a:lnTo>
                    <a:pt x="6425" y="1057"/>
                  </a:lnTo>
                  <a:lnTo>
                    <a:pt x="5863" y="1262"/>
                  </a:lnTo>
                  <a:lnTo>
                    <a:pt x="5335" y="1483"/>
                  </a:lnTo>
                  <a:lnTo>
                    <a:pt x="4806" y="1722"/>
                  </a:lnTo>
                  <a:lnTo>
                    <a:pt x="4295" y="1961"/>
                  </a:lnTo>
                  <a:lnTo>
                    <a:pt x="3818" y="2233"/>
                  </a:lnTo>
                  <a:lnTo>
                    <a:pt x="3341" y="2523"/>
                  </a:lnTo>
                  <a:lnTo>
                    <a:pt x="2915" y="2813"/>
                  </a:lnTo>
                  <a:lnTo>
                    <a:pt x="2506" y="3119"/>
                  </a:lnTo>
                  <a:lnTo>
                    <a:pt x="2131" y="3426"/>
                  </a:lnTo>
                  <a:lnTo>
                    <a:pt x="1790" y="3750"/>
                  </a:lnTo>
                  <a:lnTo>
                    <a:pt x="1483" y="4074"/>
                  </a:lnTo>
                  <a:lnTo>
                    <a:pt x="1193" y="4415"/>
                  </a:lnTo>
                  <a:lnTo>
                    <a:pt x="938" y="4755"/>
                  </a:lnTo>
                  <a:lnTo>
                    <a:pt x="716" y="5096"/>
                  </a:lnTo>
                  <a:lnTo>
                    <a:pt x="529" y="5454"/>
                  </a:lnTo>
                  <a:lnTo>
                    <a:pt x="358" y="5812"/>
                  </a:lnTo>
                  <a:lnTo>
                    <a:pt x="222" y="6170"/>
                  </a:lnTo>
                  <a:lnTo>
                    <a:pt x="120" y="6528"/>
                  </a:lnTo>
                  <a:lnTo>
                    <a:pt x="52" y="6903"/>
                  </a:lnTo>
                  <a:lnTo>
                    <a:pt x="18" y="7261"/>
                  </a:lnTo>
                  <a:lnTo>
                    <a:pt x="1" y="7618"/>
                  </a:lnTo>
                  <a:lnTo>
                    <a:pt x="18" y="7993"/>
                  </a:lnTo>
                  <a:lnTo>
                    <a:pt x="69" y="8351"/>
                  </a:lnTo>
                  <a:lnTo>
                    <a:pt x="137" y="8726"/>
                  </a:lnTo>
                  <a:lnTo>
                    <a:pt x="239" y="9084"/>
                  </a:lnTo>
                  <a:lnTo>
                    <a:pt x="375" y="9442"/>
                  </a:lnTo>
                  <a:lnTo>
                    <a:pt x="546" y="9800"/>
                  </a:lnTo>
                  <a:lnTo>
                    <a:pt x="750" y="10141"/>
                  </a:lnTo>
                  <a:lnTo>
                    <a:pt x="972" y="10498"/>
                  </a:lnTo>
                  <a:lnTo>
                    <a:pt x="1228" y="10839"/>
                  </a:lnTo>
                  <a:lnTo>
                    <a:pt x="1517" y="11180"/>
                  </a:lnTo>
                  <a:lnTo>
                    <a:pt x="1841" y="11504"/>
                  </a:lnTo>
                  <a:lnTo>
                    <a:pt x="2182" y="11828"/>
                  </a:lnTo>
                  <a:lnTo>
                    <a:pt x="2557" y="12134"/>
                  </a:lnTo>
                  <a:lnTo>
                    <a:pt x="2966" y="12441"/>
                  </a:lnTo>
                  <a:lnTo>
                    <a:pt x="3409" y="12731"/>
                  </a:lnTo>
                  <a:lnTo>
                    <a:pt x="3869" y="13021"/>
                  </a:lnTo>
                  <a:lnTo>
                    <a:pt x="4363" y="13293"/>
                  </a:lnTo>
                  <a:lnTo>
                    <a:pt x="4874" y="13532"/>
                  </a:lnTo>
                  <a:lnTo>
                    <a:pt x="5403" y="13770"/>
                  </a:lnTo>
                  <a:lnTo>
                    <a:pt x="5948" y="13992"/>
                  </a:lnTo>
                  <a:lnTo>
                    <a:pt x="6493" y="14196"/>
                  </a:lnTo>
                  <a:lnTo>
                    <a:pt x="7073" y="14367"/>
                  </a:lnTo>
                  <a:lnTo>
                    <a:pt x="7652" y="14537"/>
                  </a:lnTo>
                  <a:lnTo>
                    <a:pt x="8232" y="14691"/>
                  </a:lnTo>
                  <a:lnTo>
                    <a:pt x="8828" y="14810"/>
                  </a:lnTo>
                  <a:lnTo>
                    <a:pt x="9441" y="14929"/>
                  </a:lnTo>
                  <a:lnTo>
                    <a:pt x="10055" y="15031"/>
                  </a:lnTo>
                  <a:lnTo>
                    <a:pt x="10668" y="15100"/>
                  </a:lnTo>
                  <a:lnTo>
                    <a:pt x="11299" y="15168"/>
                  </a:lnTo>
                  <a:lnTo>
                    <a:pt x="11930" y="15202"/>
                  </a:lnTo>
                  <a:lnTo>
                    <a:pt x="12560" y="15236"/>
                  </a:lnTo>
                  <a:lnTo>
                    <a:pt x="13821" y="15236"/>
                  </a:lnTo>
                  <a:lnTo>
                    <a:pt x="14452" y="15202"/>
                  </a:lnTo>
                  <a:lnTo>
                    <a:pt x="15082" y="15168"/>
                  </a:lnTo>
                  <a:lnTo>
                    <a:pt x="15713" y="15100"/>
                  </a:lnTo>
                  <a:lnTo>
                    <a:pt x="16326" y="15031"/>
                  </a:lnTo>
                  <a:lnTo>
                    <a:pt x="16940" y="14929"/>
                  </a:lnTo>
                  <a:lnTo>
                    <a:pt x="17536" y="14810"/>
                  </a:lnTo>
                  <a:lnTo>
                    <a:pt x="18150" y="14691"/>
                  </a:lnTo>
                  <a:lnTo>
                    <a:pt x="18729" y="14537"/>
                  </a:lnTo>
                  <a:lnTo>
                    <a:pt x="19308" y="14367"/>
                  </a:lnTo>
                  <a:lnTo>
                    <a:pt x="19871" y="14196"/>
                  </a:lnTo>
                  <a:lnTo>
                    <a:pt x="20433" y="13992"/>
                  </a:lnTo>
                  <a:lnTo>
                    <a:pt x="20961" y="13770"/>
                  </a:lnTo>
                  <a:lnTo>
                    <a:pt x="21490" y="13532"/>
                  </a:lnTo>
                  <a:lnTo>
                    <a:pt x="22001" y="13293"/>
                  </a:lnTo>
                  <a:lnTo>
                    <a:pt x="22478" y="13021"/>
                  </a:lnTo>
                  <a:lnTo>
                    <a:pt x="22938" y="12731"/>
                  </a:lnTo>
                  <a:lnTo>
                    <a:pt x="23381" y="12441"/>
                  </a:lnTo>
                  <a:lnTo>
                    <a:pt x="23790" y="12134"/>
                  </a:lnTo>
                  <a:lnTo>
                    <a:pt x="24165" y="11828"/>
                  </a:lnTo>
                  <a:lnTo>
                    <a:pt x="24506" y="11504"/>
                  </a:lnTo>
                  <a:lnTo>
                    <a:pt x="24813" y="11180"/>
                  </a:lnTo>
                  <a:lnTo>
                    <a:pt x="25103" y="10839"/>
                  </a:lnTo>
                  <a:lnTo>
                    <a:pt x="25358" y="10498"/>
                  </a:lnTo>
                  <a:lnTo>
                    <a:pt x="25580" y="10141"/>
                  </a:lnTo>
                  <a:lnTo>
                    <a:pt x="25767" y="9800"/>
                  </a:lnTo>
                  <a:lnTo>
                    <a:pt x="25938" y="9442"/>
                  </a:lnTo>
                  <a:lnTo>
                    <a:pt x="26074" y="9084"/>
                  </a:lnTo>
                  <a:lnTo>
                    <a:pt x="26176" y="8726"/>
                  </a:lnTo>
                  <a:lnTo>
                    <a:pt x="26244" y="8351"/>
                  </a:lnTo>
                  <a:lnTo>
                    <a:pt x="26278" y="7993"/>
                  </a:lnTo>
                  <a:lnTo>
                    <a:pt x="26295" y="7618"/>
                  </a:lnTo>
                  <a:lnTo>
                    <a:pt x="26278" y="7261"/>
                  </a:lnTo>
                  <a:lnTo>
                    <a:pt x="26227" y="6903"/>
                  </a:lnTo>
                  <a:lnTo>
                    <a:pt x="26159" y="6528"/>
                  </a:lnTo>
                  <a:lnTo>
                    <a:pt x="26057" y="6170"/>
                  </a:lnTo>
                  <a:lnTo>
                    <a:pt x="25921" y="5812"/>
                  </a:lnTo>
                  <a:lnTo>
                    <a:pt x="25750" y="5454"/>
                  </a:lnTo>
                  <a:lnTo>
                    <a:pt x="25546" y="5096"/>
                  </a:lnTo>
                  <a:lnTo>
                    <a:pt x="25324" y="4755"/>
                  </a:lnTo>
                  <a:lnTo>
                    <a:pt x="25068" y="4415"/>
                  </a:lnTo>
                  <a:lnTo>
                    <a:pt x="24779" y="4074"/>
                  </a:lnTo>
                  <a:lnTo>
                    <a:pt x="24455" y="3750"/>
                  </a:lnTo>
                  <a:lnTo>
                    <a:pt x="24114" y="3426"/>
                  </a:lnTo>
                  <a:lnTo>
                    <a:pt x="23739" y="3119"/>
                  </a:lnTo>
                  <a:lnTo>
                    <a:pt x="23330" y="2813"/>
                  </a:lnTo>
                  <a:lnTo>
                    <a:pt x="22887" y="2523"/>
                  </a:lnTo>
                  <a:lnTo>
                    <a:pt x="22427" y="2233"/>
                  </a:lnTo>
                  <a:lnTo>
                    <a:pt x="21933" y="1961"/>
                  </a:lnTo>
                  <a:lnTo>
                    <a:pt x="21422" y="1722"/>
                  </a:lnTo>
                  <a:lnTo>
                    <a:pt x="20893" y="1483"/>
                  </a:lnTo>
                  <a:lnTo>
                    <a:pt x="20348" y="1262"/>
                  </a:lnTo>
                  <a:lnTo>
                    <a:pt x="19803" y="1057"/>
                  </a:lnTo>
                  <a:lnTo>
                    <a:pt x="19223" y="887"/>
                  </a:lnTo>
                  <a:lnTo>
                    <a:pt x="18644" y="717"/>
                  </a:lnTo>
                  <a:lnTo>
                    <a:pt x="18064" y="563"/>
                  </a:lnTo>
                  <a:lnTo>
                    <a:pt x="17468" y="444"/>
                  </a:lnTo>
                  <a:lnTo>
                    <a:pt x="16854" y="325"/>
                  </a:lnTo>
                  <a:lnTo>
                    <a:pt x="16241" y="222"/>
                  </a:lnTo>
                  <a:lnTo>
                    <a:pt x="15628" y="154"/>
                  </a:lnTo>
                  <a:lnTo>
                    <a:pt x="14997" y="86"/>
                  </a:lnTo>
                  <a:lnTo>
                    <a:pt x="14366" y="52"/>
                  </a:lnTo>
                  <a:lnTo>
                    <a:pt x="13736" y="18"/>
                  </a:lnTo>
                  <a:lnTo>
                    <a:pt x="131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A608902-B1A2-E8D0-F168-AB2B21E036BB}"/>
              </a:ext>
            </a:extLst>
          </p:cNvPr>
          <p:cNvGrpSpPr/>
          <p:nvPr/>
        </p:nvGrpSpPr>
        <p:grpSpPr>
          <a:xfrm>
            <a:off x="1985550" y="-1490972"/>
            <a:ext cx="784858" cy="1110321"/>
            <a:chOff x="4328243" y="2237340"/>
            <a:chExt cx="784858" cy="1110321"/>
          </a:xfrm>
        </p:grpSpPr>
        <p:sp>
          <p:nvSpPr>
            <p:cNvPr id="24" name="Google Shape;1449;p26">
              <a:extLst>
                <a:ext uri="{FF2B5EF4-FFF2-40B4-BE49-F238E27FC236}">
                  <a16:creationId xmlns:a16="http://schemas.microsoft.com/office/drawing/2014/main" id="{D617AE9E-3240-F5BD-4FA9-B6E5913D39F5}"/>
                </a:ext>
              </a:extLst>
            </p:cNvPr>
            <p:cNvSpPr/>
            <p:nvPr/>
          </p:nvSpPr>
          <p:spPr>
            <a:xfrm>
              <a:off x="4941492" y="3163445"/>
              <a:ext cx="52173" cy="184216"/>
            </a:xfrm>
            <a:custGeom>
              <a:avLst/>
              <a:gdLst/>
              <a:ahLst/>
              <a:cxnLst/>
              <a:rect l="l" t="t" r="r" b="b"/>
              <a:pathLst>
                <a:path w="1347" h="4756" extrusionOk="0">
                  <a:moveTo>
                    <a:pt x="1346" y="1"/>
                  </a:moveTo>
                  <a:lnTo>
                    <a:pt x="17" y="768"/>
                  </a:lnTo>
                  <a:lnTo>
                    <a:pt x="0" y="4755"/>
                  </a:lnTo>
                  <a:lnTo>
                    <a:pt x="1329" y="3988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0077B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25" name="Google Shape;1450;p26">
              <a:extLst>
                <a:ext uri="{FF2B5EF4-FFF2-40B4-BE49-F238E27FC236}">
                  <a16:creationId xmlns:a16="http://schemas.microsoft.com/office/drawing/2014/main" id="{774B8A3D-B116-841A-DCB5-085E426B08A8}"/>
                </a:ext>
              </a:extLst>
            </p:cNvPr>
            <p:cNvSpPr/>
            <p:nvPr/>
          </p:nvSpPr>
          <p:spPr>
            <a:xfrm>
              <a:off x="4328243" y="2267708"/>
              <a:ext cx="734036" cy="1079924"/>
            </a:xfrm>
            <a:custGeom>
              <a:avLst/>
              <a:gdLst/>
              <a:ahLst/>
              <a:cxnLst/>
              <a:rect l="l" t="t" r="r" b="b"/>
              <a:pathLst>
                <a:path w="18951" h="27881" extrusionOk="0">
                  <a:moveTo>
                    <a:pt x="4977" y="1"/>
                  </a:moveTo>
                  <a:lnTo>
                    <a:pt x="4585" y="35"/>
                  </a:lnTo>
                  <a:lnTo>
                    <a:pt x="4193" y="86"/>
                  </a:lnTo>
                  <a:lnTo>
                    <a:pt x="3818" y="188"/>
                  </a:lnTo>
                  <a:lnTo>
                    <a:pt x="3460" y="290"/>
                  </a:lnTo>
                  <a:lnTo>
                    <a:pt x="3119" y="444"/>
                  </a:lnTo>
                  <a:lnTo>
                    <a:pt x="2795" y="614"/>
                  </a:lnTo>
                  <a:lnTo>
                    <a:pt x="2472" y="802"/>
                  </a:lnTo>
                  <a:lnTo>
                    <a:pt x="2182" y="1023"/>
                  </a:lnTo>
                  <a:lnTo>
                    <a:pt x="1892" y="1279"/>
                  </a:lnTo>
                  <a:lnTo>
                    <a:pt x="1637" y="1551"/>
                  </a:lnTo>
                  <a:lnTo>
                    <a:pt x="1381" y="1858"/>
                  </a:lnTo>
                  <a:lnTo>
                    <a:pt x="1160" y="2182"/>
                  </a:lnTo>
                  <a:lnTo>
                    <a:pt x="938" y="2523"/>
                  </a:lnTo>
                  <a:lnTo>
                    <a:pt x="751" y="2898"/>
                  </a:lnTo>
                  <a:lnTo>
                    <a:pt x="580" y="3290"/>
                  </a:lnTo>
                  <a:lnTo>
                    <a:pt x="427" y="3716"/>
                  </a:lnTo>
                  <a:lnTo>
                    <a:pt x="307" y="4159"/>
                  </a:lnTo>
                  <a:lnTo>
                    <a:pt x="188" y="4619"/>
                  </a:lnTo>
                  <a:lnTo>
                    <a:pt x="103" y="5113"/>
                  </a:lnTo>
                  <a:lnTo>
                    <a:pt x="52" y="5624"/>
                  </a:lnTo>
                  <a:lnTo>
                    <a:pt x="1" y="6153"/>
                  </a:lnTo>
                  <a:lnTo>
                    <a:pt x="1" y="6698"/>
                  </a:lnTo>
                  <a:lnTo>
                    <a:pt x="1" y="7277"/>
                  </a:lnTo>
                  <a:lnTo>
                    <a:pt x="35" y="7840"/>
                  </a:lnTo>
                  <a:lnTo>
                    <a:pt x="103" y="8419"/>
                  </a:lnTo>
                  <a:lnTo>
                    <a:pt x="188" y="9016"/>
                  </a:lnTo>
                  <a:lnTo>
                    <a:pt x="290" y="9595"/>
                  </a:lnTo>
                  <a:lnTo>
                    <a:pt x="410" y="10191"/>
                  </a:lnTo>
                  <a:lnTo>
                    <a:pt x="563" y="10788"/>
                  </a:lnTo>
                  <a:lnTo>
                    <a:pt x="733" y="11367"/>
                  </a:lnTo>
                  <a:lnTo>
                    <a:pt x="921" y="11964"/>
                  </a:lnTo>
                  <a:lnTo>
                    <a:pt x="1125" y="12560"/>
                  </a:lnTo>
                  <a:lnTo>
                    <a:pt x="1347" y="13140"/>
                  </a:lnTo>
                  <a:lnTo>
                    <a:pt x="1603" y="13719"/>
                  </a:lnTo>
                  <a:lnTo>
                    <a:pt x="1858" y="14298"/>
                  </a:lnTo>
                  <a:lnTo>
                    <a:pt x="2131" y="14878"/>
                  </a:lnTo>
                  <a:lnTo>
                    <a:pt x="2438" y="15440"/>
                  </a:lnTo>
                  <a:lnTo>
                    <a:pt x="2744" y="16003"/>
                  </a:lnTo>
                  <a:lnTo>
                    <a:pt x="3068" y="16548"/>
                  </a:lnTo>
                  <a:lnTo>
                    <a:pt x="3426" y="17093"/>
                  </a:lnTo>
                  <a:lnTo>
                    <a:pt x="3784" y="17621"/>
                  </a:lnTo>
                  <a:lnTo>
                    <a:pt x="4142" y="18150"/>
                  </a:lnTo>
                  <a:lnTo>
                    <a:pt x="4534" y="18644"/>
                  </a:lnTo>
                  <a:lnTo>
                    <a:pt x="4926" y="19138"/>
                  </a:lnTo>
                  <a:lnTo>
                    <a:pt x="5335" y="19615"/>
                  </a:lnTo>
                  <a:lnTo>
                    <a:pt x="5761" y="20075"/>
                  </a:lnTo>
                  <a:lnTo>
                    <a:pt x="6187" y="20518"/>
                  </a:lnTo>
                  <a:lnTo>
                    <a:pt x="6630" y="20944"/>
                  </a:lnTo>
                  <a:lnTo>
                    <a:pt x="7073" y="21353"/>
                  </a:lnTo>
                  <a:lnTo>
                    <a:pt x="7533" y="21745"/>
                  </a:lnTo>
                  <a:lnTo>
                    <a:pt x="7993" y="22103"/>
                  </a:lnTo>
                  <a:lnTo>
                    <a:pt x="8470" y="22444"/>
                  </a:lnTo>
                  <a:lnTo>
                    <a:pt x="8947" y="22768"/>
                  </a:lnTo>
                  <a:lnTo>
                    <a:pt x="9442" y="23058"/>
                  </a:lnTo>
                  <a:lnTo>
                    <a:pt x="9868" y="23296"/>
                  </a:lnTo>
                  <a:lnTo>
                    <a:pt x="10294" y="23501"/>
                  </a:lnTo>
                  <a:lnTo>
                    <a:pt x="10703" y="23688"/>
                  </a:lnTo>
                  <a:lnTo>
                    <a:pt x="11112" y="23859"/>
                  </a:lnTo>
                  <a:lnTo>
                    <a:pt x="11521" y="23995"/>
                  </a:lnTo>
                  <a:lnTo>
                    <a:pt x="11913" y="24114"/>
                  </a:lnTo>
                  <a:lnTo>
                    <a:pt x="12305" y="24216"/>
                  </a:lnTo>
                  <a:lnTo>
                    <a:pt x="12697" y="24285"/>
                  </a:lnTo>
                  <a:lnTo>
                    <a:pt x="15832" y="27880"/>
                  </a:lnTo>
                  <a:lnTo>
                    <a:pt x="15849" y="23893"/>
                  </a:lnTo>
                  <a:lnTo>
                    <a:pt x="16190" y="23705"/>
                  </a:lnTo>
                  <a:lnTo>
                    <a:pt x="16514" y="23501"/>
                  </a:lnTo>
                  <a:lnTo>
                    <a:pt x="16838" y="23262"/>
                  </a:lnTo>
                  <a:lnTo>
                    <a:pt x="17127" y="22989"/>
                  </a:lnTo>
                  <a:lnTo>
                    <a:pt x="17400" y="22683"/>
                  </a:lnTo>
                  <a:lnTo>
                    <a:pt x="17656" y="22359"/>
                  </a:lnTo>
                  <a:lnTo>
                    <a:pt x="17894" y="22001"/>
                  </a:lnTo>
                  <a:lnTo>
                    <a:pt x="18099" y="21626"/>
                  </a:lnTo>
                  <a:lnTo>
                    <a:pt x="18286" y="21217"/>
                  </a:lnTo>
                  <a:lnTo>
                    <a:pt x="18457" y="20774"/>
                  </a:lnTo>
                  <a:lnTo>
                    <a:pt x="18610" y="20314"/>
                  </a:lnTo>
                  <a:lnTo>
                    <a:pt x="18729" y="19837"/>
                  </a:lnTo>
                  <a:lnTo>
                    <a:pt x="18814" y="19326"/>
                  </a:lnTo>
                  <a:lnTo>
                    <a:pt x="18883" y="18780"/>
                  </a:lnTo>
                  <a:lnTo>
                    <a:pt x="18934" y="18235"/>
                  </a:lnTo>
                  <a:lnTo>
                    <a:pt x="18951" y="17638"/>
                  </a:lnTo>
                  <a:lnTo>
                    <a:pt x="18934" y="17076"/>
                  </a:lnTo>
                  <a:lnTo>
                    <a:pt x="18900" y="16497"/>
                  </a:lnTo>
                  <a:lnTo>
                    <a:pt x="18831" y="15917"/>
                  </a:lnTo>
                  <a:lnTo>
                    <a:pt x="18763" y="15338"/>
                  </a:lnTo>
                  <a:lnTo>
                    <a:pt x="18644" y="14758"/>
                  </a:lnTo>
                  <a:lnTo>
                    <a:pt x="18525" y="14162"/>
                  </a:lnTo>
                  <a:lnTo>
                    <a:pt x="18371" y="13566"/>
                  </a:lnTo>
                  <a:lnTo>
                    <a:pt x="18218" y="12969"/>
                  </a:lnTo>
                  <a:lnTo>
                    <a:pt x="18013" y="12390"/>
                  </a:lnTo>
                  <a:lnTo>
                    <a:pt x="17809" y="11793"/>
                  </a:lnTo>
                  <a:lnTo>
                    <a:pt x="17587" y="11214"/>
                  </a:lnTo>
                  <a:lnTo>
                    <a:pt x="17349" y="10617"/>
                  </a:lnTo>
                  <a:lnTo>
                    <a:pt x="17076" y="10038"/>
                  </a:lnTo>
                  <a:lnTo>
                    <a:pt x="16804" y="9476"/>
                  </a:lnTo>
                  <a:lnTo>
                    <a:pt x="16497" y="8913"/>
                  </a:lnTo>
                  <a:lnTo>
                    <a:pt x="16190" y="8351"/>
                  </a:lnTo>
                  <a:lnTo>
                    <a:pt x="15866" y="7789"/>
                  </a:lnTo>
                  <a:lnTo>
                    <a:pt x="15525" y="7260"/>
                  </a:lnTo>
                  <a:lnTo>
                    <a:pt x="15168" y="6732"/>
                  </a:lnTo>
                  <a:lnTo>
                    <a:pt x="14793" y="6204"/>
                  </a:lnTo>
                  <a:lnTo>
                    <a:pt x="14401" y="5710"/>
                  </a:lnTo>
                  <a:lnTo>
                    <a:pt x="14009" y="5215"/>
                  </a:lnTo>
                  <a:lnTo>
                    <a:pt x="13600" y="4738"/>
                  </a:lnTo>
                  <a:lnTo>
                    <a:pt x="13191" y="4278"/>
                  </a:lnTo>
                  <a:lnTo>
                    <a:pt x="12748" y="3835"/>
                  </a:lnTo>
                  <a:lnTo>
                    <a:pt x="12322" y="3409"/>
                  </a:lnTo>
                  <a:lnTo>
                    <a:pt x="11862" y="3000"/>
                  </a:lnTo>
                  <a:lnTo>
                    <a:pt x="11401" y="2608"/>
                  </a:lnTo>
                  <a:lnTo>
                    <a:pt x="10941" y="2250"/>
                  </a:lnTo>
                  <a:lnTo>
                    <a:pt x="10464" y="1909"/>
                  </a:lnTo>
                  <a:lnTo>
                    <a:pt x="9987" y="1585"/>
                  </a:lnTo>
                  <a:lnTo>
                    <a:pt x="9493" y="1296"/>
                  </a:lnTo>
                  <a:lnTo>
                    <a:pt x="9016" y="1023"/>
                  </a:lnTo>
                  <a:lnTo>
                    <a:pt x="8538" y="785"/>
                  </a:lnTo>
                  <a:lnTo>
                    <a:pt x="8061" y="580"/>
                  </a:lnTo>
                  <a:lnTo>
                    <a:pt x="7584" y="410"/>
                  </a:lnTo>
                  <a:lnTo>
                    <a:pt x="7124" y="273"/>
                  </a:lnTo>
                  <a:lnTo>
                    <a:pt x="6681" y="154"/>
                  </a:lnTo>
                  <a:lnTo>
                    <a:pt x="6238" y="69"/>
                  </a:lnTo>
                  <a:lnTo>
                    <a:pt x="5812" y="18"/>
                  </a:lnTo>
                  <a:lnTo>
                    <a:pt x="5386" y="1"/>
                  </a:lnTo>
                  <a:close/>
                </a:path>
              </a:pathLst>
            </a:custGeom>
            <a:solidFill>
              <a:srgbClr val="00B4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26" name="Google Shape;1451;p26">
              <a:extLst>
                <a:ext uri="{FF2B5EF4-FFF2-40B4-BE49-F238E27FC236}">
                  <a16:creationId xmlns:a16="http://schemas.microsoft.com/office/drawing/2014/main" id="{098B59F2-EFD6-B129-3F1B-9655A76031B9}"/>
                </a:ext>
              </a:extLst>
            </p:cNvPr>
            <p:cNvSpPr/>
            <p:nvPr/>
          </p:nvSpPr>
          <p:spPr>
            <a:xfrm>
              <a:off x="4435190" y="2237340"/>
              <a:ext cx="677911" cy="949237"/>
            </a:xfrm>
            <a:custGeom>
              <a:avLst/>
              <a:gdLst/>
              <a:ahLst/>
              <a:cxnLst/>
              <a:rect l="l" t="t" r="r" b="b"/>
              <a:pathLst>
                <a:path w="17502" h="24507" extrusionOk="0">
                  <a:moveTo>
                    <a:pt x="3937" y="1"/>
                  </a:moveTo>
                  <a:lnTo>
                    <a:pt x="3511" y="18"/>
                  </a:lnTo>
                  <a:lnTo>
                    <a:pt x="3119" y="52"/>
                  </a:lnTo>
                  <a:lnTo>
                    <a:pt x="2727" y="103"/>
                  </a:lnTo>
                  <a:lnTo>
                    <a:pt x="2352" y="205"/>
                  </a:lnTo>
                  <a:lnTo>
                    <a:pt x="1994" y="325"/>
                  </a:lnTo>
                  <a:lnTo>
                    <a:pt x="1653" y="461"/>
                  </a:lnTo>
                  <a:lnTo>
                    <a:pt x="1330" y="648"/>
                  </a:lnTo>
                  <a:lnTo>
                    <a:pt x="0" y="1415"/>
                  </a:lnTo>
                  <a:lnTo>
                    <a:pt x="0" y="1415"/>
                  </a:lnTo>
                  <a:lnTo>
                    <a:pt x="324" y="1245"/>
                  </a:lnTo>
                  <a:lnTo>
                    <a:pt x="665" y="1091"/>
                  </a:lnTo>
                  <a:lnTo>
                    <a:pt x="1040" y="972"/>
                  </a:lnTo>
                  <a:lnTo>
                    <a:pt x="1398" y="887"/>
                  </a:lnTo>
                  <a:lnTo>
                    <a:pt x="1790" y="819"/>
                  </a:lnTo>
                  <a:lnTo>
                    <a:pt x="2199" y="785"/>
                  </a:lnTo>
                  <a:lnTo>
                    <a:pt x="2608" y="785"/>
                  </a:lnTo>
                  <a:lnTo>
                    <a:pt x="3034" y="802"/>
                  </a:lnTo>
                  <a:lnTo>
                    <a:pt x="3460" y="853"/>
                  </a:lnTo>
                  <a:lnTo>
                    <a:pt x="3903" y="938"/>
                  </a:lnTo>
                  <a:lnTo>
                    <a:pt x="4363" y="1040"/>
                  </a:lnTo>
                  <a:lnTo>
                    <a:pt x="4823" y="1194"/>
                  </a:lnTo>
                  <a:lnTo>
                    <a:pt x="5283" y="1364"/>
                  </a:lnTo>
                  <a:lnTo>
                    <a:pt x="5760" y="1569"/>
                  </a:lnTo>
                  <a:lnTo>
                    <a:pt x="6255" y="1807"/>
                  </a:lnTo>
                  <a:lnTo>
                    <a:pt x="6732" y="2080"/>
                  </a:lnTo>
                  <a:lnTo>
                    <a:pt x="7226" y="2369"/>
                  </a:lnTo>
                  <a:lnTo>
                    <a:pt x="7703" y="2693"/>
                  </a:lnTo>
                  <a:lnTo>
                    <a:pt x="8180" y="3034"/>
                  </a:lnTo>
                  <a:lnTo>
                    <a:pt x="8640" y="3392"/>
                  </a:lnTo>
                  <a:lnTo>
                    <a:pt x="9101" y="3784"/>
                  </a:lnTo>
                  <a:lnTo>
                    <a:pt x="9561" y="4193"/>
                  </a:lnTo>
                  <a:lnTo>
                    <a:pt x="9987" y="4619"/>
                  </a:lnTo>
                  <a:lnTo>
                    <a:pt x="10430" y="5062"/>
                  </a:lnTo>
                  <a:lnTo>
                    <a:pt x="10839" y="5522"/>
                  </a:lnTo>
                  <a:lnTo>
                    <a:pt x="11248" y="5999"/>
                  </a:lnTo>
                  <a:lnTo>
                    <a:pt x="11640" y="6494"/>
                  </a:lnTo>
                  <a:lnTo>
                    <a:pt x="12032" y="6988"/>
                  </a:lnTo>
                  <a:lnTo>
                    <a:pt x="12407" y="7516"/>
                  </a:lnTo>
                  <a:lnTo>
                    <a:pt x="12764" y="8044"/>
                  </a:lnTo>
                  <a:lnTo>
                    <a:pt x="13105" y="8573"/>
                  </a:lnTo>
                  <a:lnTo>
                    <a:pt x="13429" y="9135"/>
                  </a:lnTo>
                  <a:lnTo>
                    <a:pt x="13736" y="9697"/>
                  </a:lnTo>
                  <a:lnTo>
                    <a:pt x="14043" y="10260"/>
                  </a:lnTo>
                  <a:lnTo>
                    <a:pt x="14315" y="10822"/>
                  </a:lnTo>
                  <a:lnTo>
                    <a:pt x="14588" y="11401"/>
                  </a:lnTo>
                  <a:lnTo>
                    <a:pt x="14826" y="11998"/>
                  </a:lnTo>
                  <a:lnTo>
                    <a:pt x="15048" y="12577"/>
                  </a:lnTo>
                  <a:lnTo>
                    <a:pt x="15252" y="13174"/>
                  </a:lnTo>
                  <a:lnTo>
                    <a:pt x="15457" y="13753"/>
                  </a:lnTo>
                  <a:lnTo>
                    <a:pt x="15610" y="14350"/>
                  </a:lnTo>
                  <a:lnTo>
                    <a:pt x="15764" y="14946"/>
                  </a:lnTo>
                  <a:lnTo>
                    <a:pt x="15883" y="15542"/>
                  </a:lnTo>
                  <a:lnTo>
                    <a:pt x="16002" y="16122"/>
                  </a:lnTo>
                  <a:lnTo>
                    <a:pt x="16070" y="16701"/>
                  </a:lnTo>
                  <a:lnTo>
                    <a:pt x="16139" y="17281"/>
                  </a:lnTo>
                  <a:lnTo>
                    <a:pt x="16173" y="17860"/>
                  </a:lnTo>
                  <a:lnTo>
                    <a:pt x="16190" y="18422"/>
                  </a:lnTo>
                  <a:lnTo>
                    <a:pt x="16173" y="18985"/>
                  </a:lnTo>
                  <a:lnTo>
                    <a:pt x="16122" y="19513"/>
                  </a:lnTo>
                  <a:lnTo>
                    <a:pt x="16070" y="20007"/>
                  </a:lnTo>
                  <a:lnTo>
                    <a:pt x="15985" y="20502"/>
                  </a:lnTo>
                  <a:lnTo>
                    <a:pt x="15883" y="20962"/>
                  </a:lnTo>
                  <a:lnTo>
                    <a:pt x="15747" y="21405"/>
                  </a:lnTo>
                  <a:lnTo>
                    <a:pt x="15610" y="21814"/>
                  </a:lnTo>
                  <a:lnTo>
                    <a:pt x="15440" y="22223"/>
                  </a:lnTo>
                  <a:lnTo>
                    <a:pt x="15252" y="22581"/>
                  </a:lnTo>
                  <a:lnTo>
                    <a:pt x="15031" y="22938"/>
                  </a:lnTo>
                  <a:lnTo>
                    <a:pt x="14809" y="23262"/>
                  </a:lnTo>
                  <a:lnTo>
                    <a:pt x="14571" y="23552"/>
                  </a:lnTo>
                  <a:lnTo>
                    <a:pt x="14298" y="23825"/>
                  </a:lnTo>
                  <a:lnTo>
                    <a:pt x="14025" y="24080"/>
                  </a:lnTo>
                  <a:lnTo>
                    <a:pt x="13736" y="24302"/>
                  </a:lnTo>
                  <a:lnTo>
                    <a:pt x="13412" y="24506"/>
                  </a:lnTo>
                  <a:lnTo>
                    <a:pt x="14741" y="23739"/>
                  </a:lnTo>
                  <a:lnTo>
                    <a:pt x="15065" y="23535"/>
                  </a:lnTo>
                  <a:lnTo>
                    <a:pt x="15355" y="23313"/>
                  </a:lnTo>
                  <a:lnTo>
                    <a:pt x="15627" y="23058"/>
                  </a:lnTo>
                  <a:lnTo>
                    <a:pt x="15900" y="22785"/>
                  </a:lnTo>
                  <a:lnTo>
                    <a:pt x="16139" y="22478"/>
                  </a:lnTo>
                  <a:lnTo>
                    <a:pt x="16360" y="22155"/>
                  </a:lnTo>
                  <a:lnTo>
                    <a:pt x="16565" y="21814"/>
                  </a:lnTo>
                  <a:lnTo>
                    <a:pt x="16769" y="21439"/>
                  </a:lnTo>
                  <a:lnTo>
                    <a:pt x="16922" y="21047"/>
                  </a:lnTo>
                  <a:lnTo>
                    <a:pt x="17076" y="20638"/>
                  </a:lnTo>
                  <a:lnTo>
                    <a:pt x="17212" y="20195"/>
                  </a:lnTo>
                  <a:lnTo>
                    <a:pt x="17314" y="19735"/>
                  </a:lnTo>
                  <a:lnTo>
                    <a:pt x="17400" y="19240"/>
                  </a:lnTo>
                  <a:lnTo>
                    <a:pt x="17451" y="18729"/>
                  </a:lnTo>
                  <a:lnTo>
                    <a:pt x="17502" y="18201"/>
                  </a:lnTo>
                  <a:lnTo>
                    <a:pt x="17502" y="17656"/>
                  </a:lnTo>
                  <a:lnTo>
                    <a:pt x="17502" y="17093"/>
                  </a:lnTo>
                  <a:lnTo>
                    <a:pt x="17468" y="16514"/>
                  </a:lnTo>
                  <a:lnTo>
                    <a:pt x="17400" y="15934"/>
                  </a:lnTo>
                  <a:lnTo>
                    <a:pt x="17314" y="15355"/>
                  </a:lnTo>
                  <a:lnTo>
                    <a:pt x="17212" y="14759"/>
                  </a:lnTo>
                  <a:lnTo>
                    <a:pt x="17093" y="14179"/>
                  </a:lnTo>
                  <a:lnTo>
                    <a:pt x="16940" y="13583"/>
                  </a:lnTo>
                  <a:lnTo>
                    <a:pt x="16769" y="12986"/>
                  </a:lnTo>
                  <a:lnTo>
                    <a:pt x="16582" y="12407"/>
                  </a:lnTo>
                  <a:lnTo>
                    <a:pt x="16377" y="11810"/>
                  </a:lnTo>
                  <a:lnTo>
                    <a:pt x="16156" y="11214"/>
                  </a:lnTo>
                  <a:lnTo>
                    <a:pt x="15900" y="10635"/>
                  </a:lnTo>
                  <a:lnTo>
                    <a:pt x="15644" y="10055"/>
                  </a:lnTo>
                  <a:lnTo>
                    <a:pt x="15372" y="9493"/>
                  </a:lnTo>
                  <a:lnTo>
                    <a:pt x="15065" y="8913"/>
                  </a:lnTo>
                  <a:lnTo>
                    <a:pt x="14758" y="8351"/>
                  </a:lnTo>
                  <a:lnTo>
                    <a:pt x="14434" y="7806"/>
                  </a:lnTo>
                  <a:lnTo>
                    <a:pt x="14077" y="7260"/>
                  </a:lnTo>
                  <a:lnTo>
                    <a:pt x="13719" y="6732"/>
                  </a:lnTo>
                  <a:lnTo>
                    <a:pt x="13361" y="6221"/>
                  </a:lnTo>
                  <a:lnTo>
                    <a:pt x="12969" y="5710"/>
                  </a:lnTo>
                  <a:lnTo>
                    <a:pt x="12577" y="5232"/>
                  </a:lnTo>
                  <a:lnTo>
                    <a:pt x="12168" y="4755"/>
                  </a:lnTo>
                  <a:lnTo>
                    <a:pt x="11742" y="4295"/>
                  </a:lnTo>
                  <a:lnTo>
                    <a:pt x="11316" y="3852"/>
                  </a:lnTo>
                  <a:lnTo>
                    <a:pt x="10873" y="3426"/>
                  </a:lnTo>
                  <a:lnTo>
                    <a:pt x="10430" y="3017"/>
                  </a:lnTo>
                  <a:lnTo>
                    <a:pt x="9970" y="2625"/>
                  </a:lnTo>
                  <a:lnTo>
                    <a:pt x="9509" y="2267"/>
                  </a:lnTo>
                  <a:lnTo>
                    <a:pt x="9032" y="1926"/>
                  </a:lnTo>
                  <a:lnTo>
                    <a:pt x="8555" y="1603"/>
                  </a:lnTo>
                  <a:lnTo>
                    <a:pt x="8061" y="1296"/>
                  </a:lnTo>
                  <a:lnTo>
                    <a:pt x="7567" y="1040"/>
                  </a:lnTo>
                  <a:lnTo>
                    <a:pt x="7090" y="802"/>
                  </a:lnTo>
                  <a:lnTo>
                    <a:pt x="6612" y="597"/>
                  </a:lnTo>
                  <a:lnTo>
                    <a:pt x="6135" y="427"/>
                  </a:lnTo>
                  <a:lnTo>
                    <a:pt x="5675" y="273"/>
                  </a:lnTo>
                  <a:lnTo>
                    <a:pt x="5232" y="171"/>
                  </a:lnTo>
                  <a:lnTo>
                    <a:pt x="4789" y="86"/>
                  </a:lnTo>
                  <a:lnTo>
                    <a:pt x="4346" y="35"/>
                  </a:lnTo>
                  <a:lnTo>
                    <a:pt x="3937" y="1"/>
                  </a:lnTo>
                  <a:close/>
                </a:path>
              </a:pathLst>
            </a:custGeom>
            <a:solidFill>
              <a:srgbClr val="0077B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27" name="Google Shape;1452;p26">
              <a:extLst>
                <a:ext uri="{FF2B5EF4-FFF2-40B4-BE49-F238E27FC236}">
                  <a16:creationId xmlns:a16="http://schemas.microsoft.com/office/drawing/2014/main" id="{F999774A-EC32-5D50-2B5C-11A12776A5EB}"/>
                </a:ext>
              </a:extLst>
            </p:cNvPr>
            <p:cNvSpPr/>
            <p:nvPr/>
          </p:nvSpPr>
          <p:spPr>
            <a:xfrm>
              <a:off x="4490619" y="2602374"/>
              <a:ext cx="102372" cy="130725"/>
            </a:xfrm>
            <a:custGeom>
              <a:avLst/>
              <a:gdLst/>
              <a:ahLst/>
              <a:cxnLst/>
              <a:rect l="l" t="t" r="r" b="b"/>
              <a:pathLst>
                <a:path w="2643" h="3375" extrusionOk="0">
                  <a:moveTo>
                    <a:pt x="580" y="1"/>
                  </a:moveTo>
                  <a:lnTo>
                    <a:pt x="478" y="35"/>
                  </a:lnTo>
                  <a:lnTo>
                    <a:pt x="393" y="86"/>
                  </a:lnTo>
                  <a:lnTo>
                    <a:pt x="308" y="137"/>
                  </a:lnTo>
                  <a:lnTo>
                    <a:pt x="222" y="205"/>
                  </a:lnTo>
                  <a:lnTo>
                    <a:pt x="154" y="290"/>
                  </a:lnTo>
                  <a:lnTo>
                    <a:pt x="103" y="393"/>
                  </a:lnTo>
                  <a:lnTo>
                    <a:pt x="69" y="512"/>
                  </a:lnTo>
                  <a:lnTo>
                    <a:pt x="35" y="631"/>
                  </a:lnTo>
                  <a:lnTo>
                    <a:pt x="1" y="767"/>
                  </a:lnTo>
                  <a:lnTo>
                    <a:pt x="1" y="921"/>
                  </a:lnTo>
                  <a:lnTo>
                    <a:pt x="1" y="1091"/>
                  </a:lnTo>
                  <a:lnTo>
                    <a:pt x="18" y="1245"/>
                  </a:lnTo>
                  <a:lnTo>
                    <a:pt x="52" y="1415"/>
                  </a:lnTo>
                  <a:lnTo>
                    <a:pt x="103" y="1568"/>
                  </a:lnTo>
                  <a:lnTo>
                    <a:pt x="154" y="1739"/>
                  </a:lnTo>
                  <a:lnTo>
                    <a:pt x="222" y="1909"/>
                  </a:lnTo>
                  <a:lnTo>
                    <a:pt x="376" y="2216"/>
                  </a:lnTo>
                  <a:lnTo>
                    <a:pt x="580" y="2523"/>
                  </a:lnTo>
                  <a:lnTo>
                    <a:pt x="683" y="2659"/>
                  </a:lnTo>
                  <a:lnTo>
                    <a:pt x="802" y="2795"/>
                  </a:lnTo>
                  <a:lnTo>
                    <a:pt x="921" y="2915"/>
                  </a:lnTo>
                  <a:lnTo>
                    <a:pt x="1057" y="3017"/>
                  </a:lnTo>
                  <a:lnTo>
                    <a:pt x="1177" y="3119"/>
                  </a:lnTo>
                  <a:lnTo>
                    <a:pt x="1313" y="3204"/>
                  </a:lnTo>
                  <a:lnTo>
                    <a:pt x="1449" y="3273"/>
                  </a:lnTo>
                  <a:lnTo>
                    <a:pt x="1586" y="3324"/>
                  </a:lnTo>
                  <a:lnTo>
                    <a:pt x="1705" y="3358"/>
                  </a:lnTo>
                  <a:lnTo>
                    <a:pt x="1824" y="3375"/>
                  </a:lnTo>
                  <a:lnTo>
                    <a:pt x="2046" y="3375"/>
                  </a:lnTo>
                  <a:lnTo>
                    <a:pt x="2148" y="3341"/>
                  </a:lnTo>
                  <a:lnTo>
                    <a:pt x="2250" y="3290"/>
                  </a:lnTo>
                  <a:lnTo>
                    <a:pt x="2336" y="3238"/>
                  </a:lnTo>
                  <a:lnTo>
                    <a:pt x="2404" y="3170"/>
                  </a:lnTo>
                  <a:lnTo>
                    <a:pt x="2472" y="3085"/>
                  </a:lnTo>
                  <a:lnTo>
                    <a:pt x="2540" y="2983"/>
                  </a:lnTo>
                  <a:lnTo>
                    <a:pt x="2574" y="2864"/>
                  </a:lnTo>
                  <a:lnTo>
                    <a:pt x="2608" y="2744"/>
                  </a:lnTo>
                  <a:lnTo>
                    <a:pt x="2625" y="2608"/>
                  </a:lnTo>
                  <a:lnTo>
                    <a:pt x="2642" y="2455"/>
                  </a:lnTo>
                  <a:lnTo>
                    <a:pt x="2625" y="2284"/>
                  </a:lnTo>
                  <a:lnTo>
                    <a:pt x="2608" y="2131"/>
                  </a:lnTo>
                  <a:lnTo>
                    <a:pt x="2574" y="1960"/>
                  </a:lnTo>
                  <a:lnTo>
                    <a:pt x="2540" y="1807"/>
                  </a:lnTo>
                  <a:lnTo>
                    <a:pt x="2489" y="1637"/>
                  </a:lnTo>
                  <a:lnTo>
                    <a:pt x="2421" y="1466"/>
                  </a:lnTo>
                  <a:lnTo>
                    <a:pt x="2250" y="1159"/>
                  </a:lnTo>
                  <a:lnTo>
                    <a:pt x="2063" y="853"/>
                  </a:lnTo>
                  <a:lnTo>
                    <a:pt x="1944" y="716"/>
                  </a:lnTo>
                  <a:lnTo>
                    <a:pt x="1841" y="580"/>
                  </a:lnTo>
                  <a:lnTo>
                    <a:pt x="1722" y="461"/>
                  </a:lnTo>
                  <a:lnTo>
                    <a:pt x="1586" y="358"/>
                  </a:lnTo>
                  <a:lnTo>
                    <a:pt x="1466" y="256"/>
                  </a:lnTo>
                  <a:lnTo>
                    <a:pt x="1330" y="171"/>
                  </a:lnTo>
                  <a:lnTo>
                    <a:pt x="1194" y="103"/>
                  </a:lnTo>
                  <a:lnTo>
                    <a:pt x="1057" y="52"/>
                  </a:lnTo>
                  <a:lnTo>
                    <a:pt x="938" y="18"/>
                  </a:lnTo>
                  <a:lnTo>
                    <a:pt x="8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28" name="Google Shape;1453;p26">
              <a:extLst>
                <a:ext uri="{FF2B5EF4-FFF2-40B4-BE49-F238E27FC236}">
                  <a16:creationId xmlns:a16="http://schemas.microsoft.com/office/drawing/2014/main" id="{FC96D6E1-615D-B547-C56C-879887C1DD9E}"/>
                </a:ext>
              </a:extLst>
            </p:cNvPr>
            <p:cNvSpPr/>
            <p:nvPr/>
          </p:nvSpPr>
          <p:spPr>
            <a:xfrm>
              <a:off x="4617360" y="2674344"/>
              <a:ext cx="102372" cy="131384"/>
            </a:xfrm>
            <a:custGeom>
              <a:avLst/>
              <a:gdLst/>
              <a:ahLst/>
              <a:cxnLst/>
              <a:rect l="l" t="t" r="r" b="b"/>
              <a:pathLst>
                <a:path w="2643" h="3392" extrusionOk="0">
                  <a:moveTo>
                    <a:pt x="682" y="0"/>
                  </a:moveTo>
                  <a:lnTo>
                    <a:pt x="580" y="17"/>
                  </a:lnTo>
                  <a:lnTo>
                    <a:pt x="478" y="34"/>
                  </a:lnTo>
                  <a:lnTo>
                    <a:pt x="393" y="85"/>
                  </a:lnTo>
                  <a:lnTo>
                    <a:pt x="308" y="136"/>
                  </a:lnTo>
                  <a:lnTo>
                    <a:pt x="222" y="222"/>
                  </a:lnTo>
                  <a:lnTo>
                    <a:pt x="154" y="307"/>
                  </a:lnTo>
                  <a:lnTo>
                    <a:pt x="103" y="409"/>
                  </a:lnTo>
                  <a:lnTo>
                    <a:pt x="52" y="511"/>
                  </a:lnTo>
                  <a:lnTo>
                    <a:pt x="18" y="648"/>
                  </a:lnTo>
                  <a:lnTo>
                    <a:pt x="1" y="784"/>
                  </a:lnTo>
                  <a:lnTo>
                    <a:pt x="1" y="937"/>
                  </a:lnTo>
                  <a:lnTo>
                    <a:pt x="1" y="1091"/>
                  </a:lnTo>
                  <a:lnTo>
                    <a:pt x="18" y="1261"/>
                  </a:lnTo>
                  <a:lnTo>
                    <a:pt x="52" y="1415"/>
                  </a:lnTo>
                  <a:lnTo>
                    <a:pt x="103" y="1585"/>
                  </a:lnTo>
                  <a:lnTo>
                    <a:pt x="154" y="1755"/>
                  </a:lnTo>
                  <a:lnTo>
                    <a:pt x="222" y="1909"/>
                  </a:lnTo>
                  <a:lnTo>
                    <a:pt x="376" y="2233"/>
                  </a:lnTo>
                  <a:lnTo>
                    <a:pt x="580" y="2522"/>
                  </a:lnTo>
                  <a:lnTo>
                    <a:pt x="682" y="2659"/>
                  </a:lnTo>
                  <a:lnTo>
                    <a:pt x="802" y="2795"/>
                  </a:lnTo>
                  <a:lnTo>
                    <a:pt x="921" y="2914"/>
                  </a:lnTo>
                  <a:lnTo>
                    <a:pt x="1040" y="3034"/>
                  </a:lnTo>
                  <a:lnTo>
                    <a:pt x="1177" y="3119"/>
                  </a:lnTo>
                  <a:lnTo>
                    <a:pt x="1313" y="3204"/>
                  </a:lnTo>
                  <a:lnTo>
                    <a:pt x="1449" y="3272"/>
                  </a:lnTo>
                  <a:lnTo>
                    <a:pt x="1569" y="3340"/>
                  </a:lnTo>
                  <a:lnTo>
                    <a:pt x="1705" y="3374"/>
                  </a:lnTo>
                  <a:lnTo>
                    <a:pt x="1824" y="3391"/>
                  </a:lnTo>
                  <a:lnTo>
                    <a:pt x="1944" y="3391"/>
                  </a:lnTo>
                  <a:lnTo>
                    <a:pt x="2046" y="3374"/>
                  </a:lnTo>
                  <a:lnTo>
                    <a:pt x="2148" y="3340"/>
                  </a:lnTo>
                  <a:lnTo>
                    <a:pt x="2250" y="3306"/>
                  </a:lnTo>
                  <a:lnTo>
                    <a:pt x="2335" y="3238"/>
                  </a:lnTo>
                  <a:lnTo>
                    <a:pt x="2404" y="3170"/>
                  </a:lnTo>
                  <a:lnTo>
                    <a:pt x="2472" y="3085"/>
                  </a:lnTo>
                  <a:lnTo>
                    <a:pt x="2523" y="2982"/>
                  </a:lnTo>
                  <a:lnTo>
                    <a:pt x="2574" y="2880"/>
                  </a:lnTo>
                  <a:lnTo>
                    <a:pt x="2608" y="2744"/>
                  </a:lnTo>
                  <a:lnTo>
                    <a:pt x="2625" y="2607"/>
                  </a:lnTo>
                  <a:lnTo>
                    <a:pt x="2642" y="2454"/>
                  </a:lnTo>
                  <a:lnTo>
                    <a:pt x="2625" y="2301"/>
                  </a:lnTo>
                  <a:lnTo>
                    <a:pt x="2608" y="2130"/>
                  </a:lnTo>
                  <a:lnTo>
                    <a:pt x="2574" y="1977"/>
                  </a:lnTo>
                  <a:lnTo>
                    <a:pt x="2540" y="1807"/>
                  </a:lnTo>
                  <a:lnTo>
                    <a:pt x="2472" y="1636"/>
                  </a:lnTo>
                  <a:lnTo>
                    <a:pt x="2404" y="1483"/>
                  </a:lnTo>
                  <a:lnTo>
                    <a:pt x="2250" y="1159"/>
                  </a:lnTo>
                  <a:lnTo>
                    <a:pt x="2063" y="869"/>
                  </a:lnTo>
                  <a:lnTo>
                    <a:pt x="1944" y="733"/>
                  </a:lnTo>
                  <a:lnTo>
                    <a:pt x="1824" y="597"/>
                  </a:lnTo>
                  <a:lnTo>
                    <a:pt x="1705" y="477"/>
                  </a:lnTo>
                  <a:lnTo>
                    <a:pt x="1586" y="358"/>
                  </a:lnTo>
                  <a:lnTo>
                    <a:pt x="1449" y="273"/>
                  </a:lnTo>
                  <a:lnTo>
                    <a:pt x="1313" y="171"/>
                  </a:lnTo>
                  <a:lnTo>
                    <a:pt x="1177" y="102"/>
                  </a:lnTo>
                  <a:lnTo>
                    <a:pt x="1057" y="51"/>
                  </a:lnTo>
                  <a:lnTo>
                    <a:pt x="921" y="17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29" name="Google Shape;1454;p26">
              <a:extLst>
                <a:ext uri="{FF2B5EF4-FFF2-40B4-BE49-F238E27FC236}">
                  <a16:creationId xmlns:a16="http://schemas.microsoft.com/office/drawing/2014/main" id="{2F31994F-8AD6-A964-708D-40FFAC9290D1}"/>
                </a:ext>
              </a:extLst>
            </p:cNvPr>
            <p:cNvSpPr/>
            <p:nvPr/>
          </p:nvSpPr>
          <p:spPr>
            <a:xfrm>
              <a:off x="4744758" y="2748908"/>
              <a:ext cx="102372" cy="131423"/>
            </a:xfrm>
            <a:custGeom>
              <a:avLst/>
              <a:gdLst/>
              <a:ahLst/>
              <a:cxnLst/>
              <a:rect l="l" t="t" r="r" b="b"/>
              <a:pathLst>
                <a:path w="2643" h="3393" extrusionOk="0">
                  <a:moveTo>
                    <a:pt x="700" y="1"/>
                  </a:moveTo>
                  <a:lnTo>
                    <a:pt x="597" y="18"/>
                  </a:lnTo>
                  <a:lnTo>
                    <a:pt x="495" y="52"/>
                  </a:lnTo>
                  <a:lnTo>
                    <a:pt x="393" y="86"/>
                  </a:lnTo>
                  <a:lnTo>
                    <a:pt x="308" y="154"/>
                  </a:lnTo>
                  <a:lnTo>
                    <a:pt x="239" y="222"/>
                  </a:lnTo>
                  <a:lnTo>
                    <a:pt x="171" y="308"/>
                  </a:lnTo>
                  <a:lnTo>
                    <a:pt x="120" y="410"/>
                  </a:lnTo>
                  <a:lnTo>
                    <a:pt x="69" y="529"/>
                  </a:lnTo>
                  <a:lnTo>
                    <a:pt x="35" y="648"/>
                  </a:lnTo>
                  <a:lnTo>
                    <a:pt x="18" y="785"/>
                  </a:lnTo>
                  <a:lnTo>
                    <a:pt x="1" y="938"/>
                  </a:lnTo>
                  <a:lnTo>
                    <a:pt x="18" y="1091"/>
                  </a:lnTo>
                  <a:lnTo>
                    <a:pt x="35" y="1262"/>
                  </a:lnTo>
                  <a:lnTo>
                    <a:pt x="69" y="1432"/>
                  </a:lnTo>
                  <a:lnTo>
                    <a:pt x="103" y="1586"/>
                  </a:lnTo>
                  <a:lnTo>
                    <a:pt x="171" y="1756"/>
                  </a:lnTo>
                  <a:lnTo>
                    <a:pt x="239" y="1909"/>
                  </a:lnTo>
                  <a:lnTo>
                    <a:pt x="393" y="2233"/>
                  </a:lnTo>
                  <a:lnTo>
                    <a:pt x="580" y="2540"/>
                  </a:lnTo>
                  <a:lnTo>
                    <a:pt x="700" y="2676"/>
                  </a:lnTo>
                  <a:lnTo>
                    <a:pt x="802" y="2796"/>
                  </a:lnTo>
                  <a:lnTo>
                    <a:pt x="938" y="2915"/>
                  </a:lnTo>
                  <a:lnTo>
                    <a:pt x="1057" y="3034"/>
                  </a:lnTo>
                  <a:lnTo>
                    <a:pt x="1194" y="3136"/>
                  </a:lnTo>
                  <a:lnTo>
                    <a:pt x="1330" y="3222"/>
                  </a:lnTo>
                  <a:lnTo>
                    <a:pt x="1466" y="3290"/>
                  </a:lnTo>
                  <a:lnTo>
                    <a:pt x="1586" y="3341"/>
                  </a:lnTo>
                  <a:lnTo>
                    <a:pt x="1722" y="3375"/>
                  </a:lnTo>
                  <a:lnTo>
                    <a:pt x="1841" y="3392"/>
                  </a:lnTo>
                  <a:lnTo>
                    <a:pt x="1961" y="3392"/>
                  </a:lnTo>
                  <a:lnTo>
                    <a:pt x="2063" y="3375"/>
                  </a:lnTo>
                  <a:lnTo>
                    <a:pt x="2165" y="3358"/>
                  </a:lnTo>
                  <a:lnTo>
                    <a:pt x="2250" y="3307"/>
                  </a:lnTo>
                  <a:lnTo>
                    <a:pt x="2335" y="3256"/>
                  </a:lnTo>
                  <a:lnTo>
                    <a:pt x="2421" y="3188"/>
                  </a:lnTo>
                  <a:lnTo>
                    <a:pt x="2489" y="3085"/>
                  </a:lnTo>
                  <a:lnTo>
                    <a:pt x="2540" y="3000"/>
                  </a:lnTo>
                  <a:lnTo>
                    <a:pt x="2591" y="2881"/>
                  </a:lnTo>
                  <a:lnTo>
                    <a:pt x="2625" y="2744"/>
                  </a:lnTo>
                  <a:lnTo>
                    <a:pt x="2642" y="2608"/>
                  </a:lnTo>
                  <a:lnTo>
                    <a:pt x="2642" y="2455"/>
                  </a:lnTo>
                  <a:lnTo>
                    <a:pt x="2642" y="2301"/>
                  </a:lnTo>
                  <a:lnTo>
                    <a:pt x="2625" y="2148"/>
                  </a:lnTo>
                  <a:lnTo>
                    <a:pt x="2591" y="1978"/>
                  </a:lnTo>
                  <a:lnTo>
                    <a:pt x="2540" y="1807"/>
                  </a:lnTo>
                  <a:lnTo>
                    <a:pt x="2489" y="1654"/>
                  </a:lnTo>
                  <a:lnTo>
                    <a:pt x="2421" y="1483"/>
                  </a:lnTo>
                  <a:lnTo>
                    <a:pt x="2267" y="1160"/>
                  </a:lnTo>
                  <a:lnTo>
                    <a:pt x="2063" y="870"/>
                  </a:lnTo>
                  <a:lnTo>
                    <a:pt x="1961" y="734"/>
                  </a:lnTo>
                  <a:lnTo>
                    <a:pt x="1841" y="597"/>
                  </a:lnTo>
                  <a:lnTo>
                    <a:pt x="1722" y="478"/>
                  </a:lnTo>
                  <a:lnTo>
                    <a:pt x="1603" y="376"/>
                  </a:lnTo>
                  <a:lnTo>
                    <a:pt x="1466" y="273"/>
                  </a:lnTo>
                  <a:lnTo>
                    <a:pt x="1330" y="188"/>
                  </a:lnTo>
                  <a:lnTo>
                    <a:pt x="1194" y="120"/>
                  </a:lnTo>
                  <a:lnTo>
                    <a:pt x="1074" y="69"/>
                  </a:lnTo>
                  <a:lnTo>
                    <a:pt x="938" y="35"/>
                  </a:lnTo>
                  <a:lnTo>
                    <a:pt x="8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766BE3-BA74-F53D-D724-C7461F7EA95D}"/>
              </a:ext>
            </a:extLst>
          </p:cNvPr>
          <p:cNvGrpSpPr/>
          <p:nvPr/>
        </p:nvGrpSpPr>
        <p:grpSpPr>
          <a:xfrm>
            <a:off x="13012061" y="803292"/>
            <a:ext cx="1108308" cy="979570"/>
            <a:chOff x="7112535" y="2711954"/>
            <a:chExt cx="1108308" cy="979570"/>
          </a:xfrm>
        </p:grpSpPr>
        <p:sp>
          <p:nvSpPr>
            <p:cNvPr id="31" name="Google Shape;1467;p26">
              <a:extLst>
                <a:ext uri="{FF2B5EF4-FFF2-40B4-BE49-F238E27FC236}">
                  <a16:creationId xmlns:a16="http://schemas.microsoft.com/office/drawing/2014/main" id="{8314D1D2-39B7-AB16-7297-E85906DD8C8E}"/>
                </a:ext>
              </a:extLst>
            </p:cNvPr>
            <p:cNvSpPr/>
            <p:nvPr/>
          </p:nvSpPr>
          <p:spPr>
            <a:xfrm>
              <a:off x="7149488" y="2857829"/>
              <a:ext cx="282560" cy="134056"/>
            </a:xfrm>
            <a:custGeom>
              <a:avLst/>
              <a:gdLst/>
              <a:ahLst/>
              <a:cxnLst/>
              <a:rect l="l" t="t" r="r" b="b"/>
              <a:pathLst>
                <a:path w="7295" h="3461" extrusionOk="0">
                  <a:moveTo>
                    <a:pt x="159" y="2550"/>
                  </a:moveTo>
                  <a:lnTo>
                    <a:pt x="103" y="2574"/>
                  </a:lnTo>
                  <a:lnTo>
                    <a:pt x="1" y="2642"/>
                  </a:lnTo>
                  <a:lnTo>
                    <a:pt x="159" y="2550"/>
                  </a:lnTo>
                  <a:close/>
                  <a:moveTo>
                    <a:pt x="1" y="2642"/>
                  </a:moveTo>
                  <a:lnTo>
                    <a:pt x="1" y="2642"/>
                  </a:lnTo>
                  <a:lnTo>
                    <a:pt x="1" y="2642"/>
                  </a:lnTo>
                  <a:close/>
                  <a:moveTo>
                    <a:pt x="4909" y="1"/>
                  </a:moveTo>
                  <a:lnTo>
                    <a:pt x="4772" y="18"/>
                  </a:lnTo>
                  <a:lnTo>
                    <a:pt x="4636" y="35"/>
                  </a:lnTo>
                  <a:lnTo>
                    <a:pt x="4517" y="69"/>
                  </a:lnTo>
                  <a:lnTo>
                    <a:pt x="4397" y="120"/>
                  </a:lnTo>
                  <a:lnTo>
                    <a:pt x="4278" y="171"/>
                  </a:lnTo>
                  <a:lnTo>
                    <a:pt x="4159" y="222"/>
                  </a:lnTo>
                  <a:lnTo>
                    <a:pt x="159" y="2550"/>
                  </a:lnTo>
                  <a:lnTo>
                    <a:pt x="159" y="2550"/>
                  </a:lnTo>
                  <a:lnTo>
                    <a:pt x="222" y="2523"/>
                  </a:lnTo>
                  <a:lnTo>
                    <a:pt x="358" y="2489"/>
                  </a:lnTo>
                  <a:lnTo>
                    <a:pt x="478" y="2455"/>
                  </a:lnTo>
                  <a:lnTo>
                    <a:pt x="614" y="2438"/>
                  </a:lnTo>
                  <a:lnTo>
                    <a:pt x="750" y="2421"/>
                  </a:lnTo>
                  <a:lnTo>
                    <a:pt x="1040" y="2438"/>
                  </a:lnTo>
                  <a:lnTo>
                    <a:pt x="1347" y="2472"/>
                  </a:lnTo>
                  <a:lnTo>
                    <a:pt x="1654" y="2557"/>
                  </a:lnTo>
                  <a:lnTo>
                    <a:pt x="1994" y="2693"/>
                  </a:lnTo>
                  <a:lnTo>
                    <a:pt x="2318" y="2864"/>
                  </a:lnTo>
                  <a:lnTo>
                    <a:pt x="2540" y="3000"/>
                  </a:lnTo>
                  <a:lnTo>
                    <a:pt x="2744" y="3136"/>
                  </a:lnTo>
                  <a:lnTo>
                    <a:pt x="2932" y="3290"/>
                  </a:lnTo>
                  <a:lnTo>
                    <a:pt x="3136" y="3460"/>
                  </a:lnTo>
                  <a:lnTo>
                    <a:pt x="7294" y="1040"/>
                  </a:lnTo>
                  <a:lnTo>
                    <a:pt x="7090" y="870"/>
                  </a:lnTo>
                  <a:lnTo>
                    <a:pt x="6902" y="716"/>
                  </a:lnTo>
                  <a:lnTo>
                    <a:pt x="6698" y="580"/>
                  </a:lnTo>
                  <a:lnTo>
                    <a:pt x="6493" y="461"/>
                  </a:lnTo>
                  <a:lnTo>
                    <a:pt x="6153" y="273"/>
                  </a:lnTo>
                  <a:lnTo>
                    <a:pt x="5829" y="154"/>
                  </a:lnTo>
                  <a:lnTo>
                    <a:pt x="5505" y="52"/>
                  </a:lnTo>
                  <a:lnTo>
                    <a:pt x="5198" y="18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rgbClr val="0077B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03" name="Google Shape;1468;p26">
              <a:extLst>
                <a:ext uri="{FF2B5EF4-FFF2-40B4-BE49-F238E27FC236}">
                  <a16:creationId xmlns:a16="http://schemas.microsoft.com/office/drawing/2014/main" id="{1DF8B782-0168-38F8-D3B1-492221AF07E1}"/>
                </a:ext>
              </a:extLst>
            </p:cNvPr>
            <p:cNvSpPr/>
            <p:nvPr/>
          </p:nvSpPr>
          <p:spPr>
            <a:xfrm>
              <a:off x="7455105" y="3174677"/>
              <a:ext cx="161092" cy="210593"/>
            </a:xfrm>
            <a:custGeom>
              <a:avLst/>
              <a:gdLst/>
              <a:ahLst/>
              <a:cxnLst/>
              <a:rect l="l" t="t" r="r" b="b"/>
              <a:pathLst>
                <a:path w="4159" h="5437" extrusionOk="0">
                  <a:moveTo>
                    <a:pt x="4159" y="0"/>
                  </a:moveTo>
                  <a:lnTo>
                    <a:pt x="1" y="2420"/>
                  </a:lnTo>
                  <a:lnTo>
                    <a:pt x="1" y="5437"/>
                  </a:lnTo>
                  <a:lnTo>
                    <a:pt x="4159" y="3017"/>
                  </a:lnTo>
                  <a:lnTo>
                    <a:pt x="4159" y="0"/>
                  </a:lnTo>
                  <a:close/>
                </a:path>
              </a:pathLst>
            </a:custGeom>
            <a:solidFill>
              <a:srgbClr val="0077B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04" name="Google Shape;1469;p26">
              <a:extLst>
                <a:ext uri="{FF2B5EF4-FFF2-40B4-BE49-F238E27FC236}">
                  <a16:creationId xmlns:a16="http://schemas.microsoft.com/office/drawing/2014/main" id="{5A80BE60-A084-34ED-A2CE-A81BCDB3BD04}"/>
                </a:ext>
              </a:extLst>
            </p:cNvPr>
            <p:cNvSpPr/>
            <p:nvPr/>
          </p:nvSpPr>
          <p:spPr>
            <a:xfrm>
              <a:off x="7619496" y="3269732"/>
              <a:ext cx="190103" cy="106323"/>
            </a:xfrm>
            <a:custGeom>
              <a:avLst/>
              <a:gdLst/>
              <a:ahLst/>
              <a:cxnLst/>
              <a:rect l="l" t="t" r="r" b="b"/>
              <a:pathLst>
                <a:path w="4908" h="2745" extrusionOk="0">
                  <a:moveTo>
                    <a:pt x="4175" y="0"/>
                  </a:moveTo>
                  <a:lnTo>
                    <a:pt x="0" y="2420"/>
                  </a:lnTo>
                  <a:lnTo>
                    <a:pt x="511" y="2710"/>
                  </a:lnTo>
                  <a:lnTo>
                    <a:pt x="579" y="2744"/>
                  </a:lnTo>
                  <a:lnTo>
                    <a:pt x="699" y="2744"/>
                  </a:lnTo>
                  <a:lnTo>
                    <a:pt x="750" y="2727"/>
                  </a:lnTo>
                  <a:lnTo>
                    <a:pt x="4908" y="307"/>
                  </a:lnTo>
                  <a:lnTo>
                    <a:pt x="4908" y="307"/>
                  </a:lnTo>
                  <a:lnTo>
                    <a:pt x="4857" y="324"/>
                  </a:lnTo>
                  <a:lnTo>
                    <a:pt x="4806" y="341"/>
                  </a:lnTo>
                  <a:lnTo>
                    <a:pt x="4738" y="324"/>
                  </a:lnTo>
                  <a:lnTo>
                    <a:pt x="4669" y="290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0077B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05" name="Google Shape;1470;p26">
              <a:extLst>
                <a:ext uri="{FF2B5EF4-FFF2-40B4-BE49-F238E27FC236}">
                  <a16:creationId xmlns:a16="http://schemas.microsoft.com/office/drawing/2014/main" id="{2B03B617-7AF7-0AE5-932B-615CD0302472}"/>
                </a:ext>
              </a:extLst>
            </p:cNvPr>
            <p:cNvSpPr/>
            <p:nvPr/>
          </p:nvSpPr>
          <p:spPr>
            <a:xfrm>
              <a:off x="7422102" y="3055878"/>
              <a:ext cx="266717" cy="212568"/>
            </a:xfrm>
            <a:custGeom>
              <a:avLst/>
              <a:gdLst/>
              <a:ahLst/>
              <a:cxnLst/>
              <a:rect l="l" t="t" r="r" b="b"/>
              <a:pathLst>
                <a:path w="6886" h="5488" extrusionOk="0">
                  <a:moveTo>
                    <a:pt x="6885" y="0"/>
                  </a:moveTo>
                  <a:lnTo>
                    <a:pt x="2727" y="2420"/>
                  </a:lnTo>
                  <a:lnTo>
                    <a:pt x="86" y="4380"/>
                  </a:lnTo>
                  <a:lnTo>
                    <a:pt x="52" y="4414"/>
                  </a:lnTo>
                  <a:lnTo>
                    <a:pt x="35" y="4448"/>
                  </a:lnTo>
                  <a:lnTo>
                    <a:pt x="1" y="4550"/>
                  </a:lnTo>
                  <a:lnTo>
                    <a:pt x="18" y="4652"/>
                  </a:lnTo>
                  <a:lnTo>
                    <a:pt x="35" y="4772"/>
                  </a:lnTo>
                  <a:lnTo>
                    <a:pt x="86" y="4891"/>
                  </a:lnTo>
                  <a:lnTo>
                    <a:pt x="154" y="5010"/>
                  </a:lnTo>
                  <a:lnTo>
                    <a:pt x="239" y="5112"/>
                  </a:lnTo>
                  <a:lnTo>
                    <a:pt x="359" y="5198"/>
                  </a:lnTo>
                  <a:lnTo>
                    <a:pt x="853" y="5487"/>
                  </a:lnTo>
                  <a:lnTo>
                    <a:pt x="5011" y="3067"/>
                  </a:lnTo>
                  <a:lnTo>
                    <a:pt x="4517" y="2778"/>
                  </a:lnTo>
                  <a:lnTo>
                    <a:pt x="4414" y="2693"/>
                  </a:lnTo>
                  <a:lnTo>
                    <a:pt x="4312" y="2590"/>
                  </a:lnTo>
                  <a:lnTo>
                    <a:pt x="4244" y="2488"/>
                  </a:lnTo>
                  <a:lnTo>
                    <a:pt x="4193" y="2352"/>
                  </a:lnTo>
                  <a:lnTo>
                    <a:pt x="4176" y="2232"/>
                  </a:lnTo>
                  <a:lnTo>
                    <a:pt x="4176" y="2130"/>
                  </a:lnTo>
                  <a:lnTo>
                    <a:pt x="4193" y="2028"/>
                  </a:lnTo>
                  <a:lnTo>
                    <a:pt x="4210" y="1994"/>
                  </a:lnTo>
                  <a:lnTo>
                    <a:pt x="4244" y="1960"/>
                  </a:lnTo>
                  <a:lnTo>
                    <a:pt x="6885" y="0"/>
                  </a:lnTo>
                  <a:close/>
                </a:path>
              </a:pathLst>
            </a:custGeom>
            <a:solidFill>
              <a:srgbClr val="0077B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06" name="Google Shape;1471;p26">
              <a:extLst>
                <a:ext uri="{FF2B5EF4-FFF2-40B4-BE49-F238E27FC236}">
                  <a16:creationId xmlns:a16="http://schemas.microsoft.com/office/drawing/2014/main" id="{76CD6EFF-8B0D-455B-9962-7D5717F3C522}"/>
                </a:ext>
              </a:extLst>
            </p:cNvPr>
            <p:cNvSpPr/>
            <p:nvPr/>
          </p:nvSpPr>
          <p:spPr>
            <a:xfrm>
              <a:off x="7527733" y="3055878"/>
              <a:ext cx="161751" cy="93735"/>
            </a:xfrm>
            <a:custGeom>
              <a:avLst/>
              <a:gdLst/>
              <a:ahLst/>
              <a:cxnLst/>
              <a:rect l="l" t="t" r="r" b="b"/>
              <a:pathLst>
                <a:path w="4176" h="2420" extrusionOk="0">
                  <a:moveTo>
                    <a:pt x="4158" y="0"/>
                  </a:moveTo>
                  <a:lnTo>
                    <a:pt x="0" y="2420"/>
                  </a:lnTo>
                  <a:lnTo>
                    <a:pt x="17" y="2420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07" name="Google Shape;1472;p26">
              <a:extLst>
                <a:ext uri="{FF2B5EF4-FFF2-40B4-BE49-F238E27FC236}">
                  <a16:creationId xmlns:a16="http://schemas.microsoft.com/office/drawing/2014/main" id="{06F0E3C8-6801-CEC3-DAD2-FFD626B26044}"/>
                </a:ext>
              </a:extLst>
            </p:cNvPr>
            <p:cNvSpPr/>
            <p:nvPr/>
          </p:nvSpPr>
          <p:spPr>
            <a:xfrm>
              <a:off x="7340257" y="2711954"/>
              <a:ext cx="563725" cy="465381"/>
            </a:xfrm>
            <a:custGeom>
              <a:avLst/>
              <a:gdLst/>
              <a:ahLst/>
              <a:cxnLst/>
              <a:rect l="l" t="t" r="r" b="b"/>
              <a:pathLst>
                <a:path w="14554" h="12015" extrusionOk="0">
                  <a:moveTo>
                    <a:pt x="5607" y="0"/>
                  </a:moveTo>
                  <a:lnTo>
                    <a:pt x="5352" y="35"/>
                  </a:lnTo>
                  <a:lnTo>
                    <a:pt x="5096" y="69"/>
                  </a:lnTo>
                  <a:lnTo>
                    <a:pt x="4840" y="137"/>
                  </a:lnTo>
                  <a:lnTo>
                    <a:pt x="4602" y="205"/>
                  </a:lnTo>
                  <a:lnTo>
                    <a:pt x="4380" y="307"/>
                  </a:lnTo>
                  <a:lnTo>
                    <a:pt x="4159" y="427"/>
                  </a:lnTo>
                  <a:lnTo>
                    <a:pt x="1" y="2846"/>
                  </a:lnTo>
                  <a:lnTo>
                    <a:pt x="222" y="2727"/>
                  </a:lnTo>
                  <a:lnTo>
                    <a:pt x="444" y="2625"/>
                  </a:lnTo>
                  <a:lnTo>
                    <a:pt x="682" y="2557"/>
                  </a:lnTo>
                  <a:lnTo>
                    <a:pt x="938" y="2489"/>
                  </a:lnTo>
                  <a:lnTo>
                    <a:pt x="1176" y="2454"/>
                  </a:lnTo>
                  <a:lnTo>
                    <a:pt x="1449" y="2420"/>
                  </a:lnTo>
                  <a:lnTo>
                    <a:pt x="1722" y="2420"/>
                  </a:lnTo>
                  <a:lnTo>
                    <a:pt x="1994" y="2437"/>
                  </a:lnTo>
                  <a:lnTo>
                    <a:pt x="2267" y="2471"/>
                  </a:lnTo>
                  <a:lnTo>
                    <a:pt x="2557" y="2523"/>
                  </a:lnTo>
                  <a:lnTo>
                    <a:pt x="2864" y="2591"/>
                  </a:lnTo>
                  <a:lnTo>
                    <a:pt x="3170" y="2693"/>
                  </a:lnTo>
                  <a:lnTo>
                    <a:pt x="3477" y="2812"/>
                  </a:lnTo>
                  <a:lnTo>
                    <a:pt x="3784" y="2949"/>
                  </a:lnTo>
                  <a:lnTo>
                    <a:pt x="4108" y="3102"/>
                  </a:lnTo>
                  <a:lnTo>
                    <a:pt x="4414" y="3272"/>
                  </a:lnTo>
                  <a:lnTo>
                    <a:pt x="4687" y="3426"/>
                  </a:lnTo>
                  <a:lnTo>
                    <a:pt x="4960" y="3613"/>
                  </a:lnTo>
                  <a:lnTo>
                    <a:pt x="5215" y="3784"/>
                  </a:lnTo>
                  <a:lnTo>
                    <a:pt x="5471" y="3988"/>
                  </a:lnTo>
                  <a:lnTo>
                    <a:pt x="5982" y="4397"/>
                  </a:lnTo>
                  <a:lnTo>
                    <a:pt x="6476" y="4857"/>
                  </a:lnTo>
                  <a:lnTo>
                    <a:pt x="6936" y="5334"/>
                  </a:lnTo>
                  <a:lnTo>
                    <a:pt x="7397" y="5863"/>
                  </a:lnTo>
                  <a:lnTo>
                    <a:pt x="7823" y="6408"/>
                  </a:lnTo>
                  <a:lnTo>
                    <a:pt x="8232" y="6970"/>
                  </a:lnTo>
                  <a:lnTo>
                    <a:pt x="8606" y="7567"/>
                  </a:lnTo>
                  <a:lnTo>
                    <a:pt x="8964" y="8163"/>
                  </a:lnTo>
                  <a:lnTo>
                    <a:pt x="9288" y="8794"/>
                  </a:lnTo>
                  <a:lnTo>
                    <a:pt x="9578" y="9424"/>
                  </a:lnTo>
                  <a:lnTo>
                    <a:pt x="9833" y="10072"/>
                  </a:lnTo>
                  <a:lnTo>
                    <a:pt x="10055" y="10720"/>
                  </a:lnTo>
                  <a:lnTo>
                    <a:pt x="10242" y="11367"/>
                  </a:lnTo>
                  <a:lnTo>
                    <a:pt x="10396" y="12015"/>
                  </a:lnTo>
                  <a:lnTo>
                    <a:pt x="14554" y="9595"/>
                  </a:lnTo>
                  <a:lnTo>
                    <a:pt x="14401" y="8947"/>
                  </a:lnTo>
                  <a:lnTo>
                    <a:pt x="14213" y="8300"/>
                  </a:lnTo>
                  <a:lnTo>
                    <a:pt x="13992" y="7652"/>
                  </a:lnTo>
                  <a:lnTo>
                    <a:pt x="13736" y="7004"/>
                  </a:lnTo>
                  <a:lnTo>
                    <a:pt x="13446" y="6374"/>
                  </a:lnTo>
                  <a:lnTo>
                    <a:pt x="13122" y="5760"/>
                  </a:lnTo>
                  <a:lnTo>
                    <a:pt x="12765" y="5147"/>
                  </a:lnTo>
                  <a:lnTo>
                    <a:pt x="12390" y="4551"/>
                  </a:lnTo>
                  <a:lnTo>
                    <a:pt x="11981" y="3988"/>
                  </a:lnTo>
                  <a:lnTo>
                    <a:pt x="11555" y="3443"/>
                  </a:lnTo>
                  <a:lnTo>
                    <a:pt x="11095" y="2915"/>
                  </a:lnTo>
                  <a:lnTo>
                    <a:pt x="10634" y="2437"/>
                  </a:lnTo>
                  <a:lnTo>
                    <a:pt x="10140" y="1977"/>
                  </a:lnTo>
                  <a:lnTo>
                    <a:pt x="9629" y="1568"/>
                  </a:lnTo>
                  <a:lnTo>
                    <a:pt x="9373" y="1364"/>
                  </a:lnTo>
                  <a:lnTo>
                    <a:pt x="9118" y="1193"/>
                  </a:lnTo>
                  <a:lnTo>
                    <a:pt x="8845" y="1023"/>
                  </a:lnTo>
                  <a:lnTo>
                    <a:pt x="8572" y="853"/>
                  </a:lnTo>
                  <a:lnTo>
                    <a:pt x="8266" y="682"/>
                  </a:lnTo>
                  <a:lnTo>
                    <a:pt x="7942" y="529"/>
                  </a:lnTo>
                  <a:lnTo>
                    <a:pt x="7635" y="392"/>
                  </a:lnTo>
                  <a:lnTo>
                    <a:pt x="7328" y="273"/>
                  </a:lnTo>
                  <a:lnTo>
                    <a:pt x="7022" y="188"/>
                  </a:lnTo>
                  <a:lnTo>
                    <a:pt x="6732" y="103"/>
                  </a:lnTo>
                  <a:lnTo>
                    <a:pt x="6442" y="52"/>
                  </a:lnTo>
                  <a:lnTo>
                    <a:pt x="6152" y="18"/>
                  </a:lnTo>
                  <a:lnTo>
                    <a:pt x="5880" y="0"/>
                  </a:lnTo>
                  <a:close/>
                </a:path>
              </a:pathLst>
            </a:custGeom>
            <a:solidFill>
              <a:srgbClr val="0077B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08" name="Google Shape;1473;p26">
              <a:extLst>
                <a:ext uri="{FF2B5EF4-FFF2-40B4-BE49-F238E27FC236}">
                  <a16:creationId xmlns:a16="http://schemas.microsoft.com/office/drawing/2014/main" id="{E06AB290-DD51-6214-67C6-86C808CB1434}"/>
                </a:ext>
              </a:extLst>
            </p:cNvPr>
            <p:cNvSpPr/>
            <p:nvPr/>
          </p:nvSpPr>
          <p:spPr>
            <a:xfrm>
              <a:off x="7742904" y="3083574"/>
              <a:ext cx="362428" cy="360452"/>
            </a:xfrm>
            <a:custGeom>
              <a:avLst/>
              <a:gdLst/>
              <a:ahLst/>
              <a:cxnLst/>
              <a:rect l="l" t="t" r="r" b="b"/>
              <a:pathLst>
                <a:path w="9357" h="9306" extrusionOk="0">
                  <a:moveTo>
                    <a:pt x="4159" y="1"/>
                  </a:moveTo>
                  <a:lnTo>
                    <a:pt x="1" y="2421"/>
                  </a:lnTo>
                  <a:lnTo>
                    <a:pt x="256" y="2506"/>
                  </a:lnTo>
                  <a:lnTo>
                    <a:pt x="512" y="2608"/>
                  </a:lnTo>
                  <a:lnTo>
                    <a:pt x="768" y="2727"/>
                  </a:lnTo>
                  <a:lnTo>
                    <a:pt x="1023" y="2864"/>
                  </a:lnTo>
                  <a:lnTo>
                    <a:pt x="1415" y="3119"/>
                  </a:lnTo>
                  <a:lnTo>
                    <a:pt x="1790" y="3392"/>
                  </a:lnTo>
                  <a:lnTo>
                    <a:pt x="2148" y="3699"/>
                  </a:lnTo>
                  <a:lnTo>
                    <a:pt x="2506" y="4040"/>
                  </a:lnTo>
                  <a:lnTo>
                    <a:pt x="2847" y="4397"/>
                  </a:lnTo>
                  <a:lnTo>
                    <a:pt x="3171" y="4772"/>
                  </a:lnTo>
                  <a:lnTo>
                    <a:pt x="3477" y="5181"/>
                  </a:lnTo>
                  <a:lnTo>
                    <a:pt x="3767" y="5607"/>
                  </a:lnTo>
                  <a:lnTo>
                    <a:pt x="4023" y="6050"/>
                  </a:lnTo>
                  <a:lnTo>
                    <a:pt x="4278" y="6494"/>
                  </a:lnTo>
                  <a:lnTo>
                    <a:pt x="4500" y="6954"/>
                  </a:lnTo>
                  <a:lnTo>
                    <a:pt x="4687" y="7414"/>
                  </a:lnTo>
                  <a:lnTo>
                    <a:pt x="4858" y="7891"/>
                  </a:lnTo>
                  <a:lnTo>
                    <a:pt x="5011" y="8368"/>
                  </a:lnTo>
                  <a:lnTo>
                    <a:pt x="5113" y="8845"/>
                  </a:lnTo>
                  <a:lnTo>
                    <a:pt x="5198" y="9305"/>
                  </a:lnTo>
                  <a:lnTo>
                    <a:pt x="9357" y="6886"/>
                  </a:lnTo>
                  <a:lnTo>
                    <a:pt x="9271" y="6425"/>
                  </a:lnTo>
                  <a:lnTo>
                    <a:pt x="9169" y="5948"/>
                  </a:lnTo>
                  <a:lnTo>
                    <a:pt x="9016" y="5471"/>
                  </a:lnTo>
                  <a:lnTo>
                    <a:pt x="8845" y="4994"/>
                  </a:lnTo>
                  <a:lnTo>
                    <a:pt x="8658" y="4534"/>
                  </a:lnTo>
                  <a:lnTo>
                    <a:pt x="8436" y="4074"/>
                  </a:lnTo>
                  <a:lnTo>
                    <a:pt x="8198" y="3631"/>
                  </a:lnTo>
                  <a:lnTo>
                    <a:pt x="7925" y="3188"/>
                  </a:lnTo>
                  <a:lnTo>
                    <a:pt x="7635" y="2761"/>
                  </a:lnTo>
                  <a:lnTo>
                    <a:pt x="7329" y="2352"/>
                  </a:lnTo>
                  <a:lnTo>
                    <a:pt x="7005" y="1978"/>
                  </a:lnTo>
                  <a:lnTo>
                    <a:pt x="6664" y="1620"/>
                  </a:lnTo>
                  <a:lnTo>
                    <a:pt x="6323" y="1279"/>
                  </a:lnTo>
                  <a:lnTo>
                    <a:pt x="5948" y="972"/>
                  </a:lnTo>
                  <a:lnTo>
                    <a:pt x="5573" y="699"/>
                  </a:lnTo>
                  <a:lnTo>
                    <a:pt x="5181" y="444"/>
                  </a:lnTo>
                  <a:lnTo>
                    <a:pt x="4926" y="308"/>
                  </a:lnTo>
                  <a:lnTo>
                    <a:pt x="4670" y="188"/>
                  </a:lnTo>
                  <a:lnTo>
                    <a:pt x="4415" y="86"/>
                  </a:lnTo>
                  <a:lnTo>
                    <a:pt x="4159" y="1"/>
                  </a:lnTo>
                  <a:close/>
                </a:path>
              </a:pathLst>
            </a:custGeom>
            <a:solidFill>
              <a:srgbClr val="0077B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09" name="Google Shape;1474;p26">
              <a:extLst>
                <a:ext uri="{FF2B5EF4-FFF2-40B4-BE49-F238E27FC236}">
                  <a16:creationId xmlns:a16="http://schemas.microsoft.com/office/drawing/2014/main" id="{345E69E3-B146-85FE-7A5B-3AE17D03A248}"/>
                </a:ext>
              </a:extLst>
            </p:cNvPr>
            <p:cNvSpPr/>
            <p:nvPr/>
          </p:nvSpPr>
          <p:spPr>
            <a:xfrm>
              <a:off x="7944248" y="3350261"/>
              <a:ext cx="276595" cy="334695"/>
            </a:xfrm>
            <a:custGeom>
              <a:avLst/>
              <a:gdLst/>
              <a:ahLst/>
              <a:cxnLst/>
              <a:rect l="l" t="t" r="r" b="b"/>
              <a:pathLst>
                <a:path w="7141" h="8641" extrusionOk="0">
                  <a:moveTo>
                    <a:pt x="4159" y="1"/>
                  </a:moveTo>
                  <a:lnTo>
                    <a:pt x="0" y="2420"/>
                  </a:lnTo>
                  <a:lnTo>
                    <a:pt x="222" y="2523"/>
                  </a:lnTo>
                  <a:lnTo>
                    <a:pt x="461" y="2642"/>
                  </a:lnTo>
                  <a:lnTo>
                    <a:pt x="716" y="2812"/>
                  </a:lnTo>
                  <a:lnTo>
                    <a:pt x="972" y="3000"/>
                  </a:lnTo>
                  <a:lnTo>
                    <a:pt x="1210" y="3204"/>
                  </a:lnTo>
                  <a:lnTo>
                    <a:pt x="1449" y="3443"/>
                  </a:lnTo>
                  <a:lnTo>
                    <a:pt x="1670" y="3681"/>
                  </a:lnTo>
                  <a:lnTo>
                    <a:pt x="1875" y="3954"/>
                  </a:lnTo>
                  <a:lnTo>
                    <a:pt x="2062" y="4227"/>
                  </a:lnTo>
                  <a:lnTo>
                    <a:pt x="2250" y="4534"/>
                  </a:lnTo>
                  <a:lnTo>
                    <a:pt x="2420" y="4823"/>
                  </a:lnTo>
                  <a:lnTo>
                    <a:pt x="2557" y="5130"/>
                  </a:lnTo>
                  <a:lnTo>
                    <a:pt x="2676" y="5454"/>
                  </a:lnTo>
                  <a:lnTo>
                    <a:pt x="2795" y="5760"/>
                  </a:lnTo>
                  <a:lnTo>
                    <a:pt x="2880" y="6084"/>
                  </a:lnTo>
                  <a:lnTo>
                    <a:pt x="2932" y="6391"/>
                  </a:lnTo>
                  <a:lnTo>
                    <a:pt x="2966" y="6715"/>
                  </a:lnTo>
                  <a:lnTo>
                    <a:pt x="2983" y="7005"/>
                  </a:lnTo>
                  <a:lnTo>
                    <a:pt x="2966" y="7294"/>
                  </a:lnTo>
                  <a:lnTo>
                    <a:pt x="2932" y="7567"/>
                  </a:lnTo>
                  <a:lnTo>
                    <a:pt x="2863" y="7805"/>
                  </a:lnTo>
                  <a:lnTo>
                    <a:pt x="2778" y="8027"/>
                  </a:lnTo>
                  <a:lnTo>
                    <a:pt x="2676" y="8214"/>
                  </a:lnTo>
                  <a:lnTo>
                    <a:pt x="2557" y="8385"/>
                  </a:lnTo>
                  <a:lnTo>
                    <a:pt x="2403" y="8521"/>
                  </a:lnTo>
                  <a:lnTo>
                    <a:pt x="2250" y="8640"/>
                  </a:lnTo>
                  <a:lnTo>
                    <a:pt x="6408" y="6221"/>
                  </a:lnTo>
                  <a:lnTo>
                    <a:pt x="6561" y="6101"/>
                  </a:lnTo>
                  <a:lnTo>
                    <a:pt x="6715" y="5965"/>
                  </a:lnTo>
                  <a:lnTo>
                    <a:pt x="6834" y="5795"/>
                  </a:lnTo>
                  <a:lnTo>
                    <a:pt x="6953" y="5607"/>
                  </a:lnTo>
                  <a:lnTo>
                    <a:pt x="7039" y="5386"/>
                  </a:lnTo>
                  <a:lnTo>
                    <a:pt x="7090" y="5147"/>
                  </a:lnTo>
                  <a:lnTo>
                    <a:pt x="7124" y="4874"/>
                  </a:lnTo>
                  <a:lnTo>
                    <a:pt x="7141" y="4602"/>
                  </a:lnTo>
                  <a:lnTo>
                    <a:pt x="7141" y="4295"/>
                  </a:lnTo>
                  <a:lnTo>
                    <a:pt x="7090" y="3971"/>
                  </a:lnTo>
                  <a:lnTo>
                    <a:pt x="7039" y="3664"/>
                  </a:lnTo>
                  <a:lnTo>
                    <a:pt x="6953" y="3341"/>
                  </a:lnTo>
                  <a:lnTo>
                    <a:pt x="6851" y="3034"/>
                  </a:lnTo>
                  <a:lnTo>
                    <a:pt x="6715" y="2710"/>
                  </a:lnTo>
                  <a:lnTo>
                    <a:pt x="6578" y="2403"/>
                  </a:lnTo>
                  <a:lnTo>
                    <a:pt x="6408" y="2114"/>
                  </a:lnTo>
                  <a:lnTo>
                    <a:pt x="6238" y="1824"/>
                  </a:lnTo>
                  <a:lnTo>
                    <a:pt x="6033" y="1534"/>
                  </a:lnTo>
                  <a:lnTo>
                    <a:pt x="5829" y="1279"/>
                  </a:lnTo>
                  <a:lnTo>
                    <a:pt x="5607" y="1023"/>
                  </a:lnTo>
                  <a:lnTo>
                    <a:pt x="5368" y="784"/>
                  </a:lnTo>
                  <a:lnTo>
                    <a:pt x="5130" y="580"/>
                  </a:lnTo>
                  <a:lnTo>
                    <a:pt x="4874" y="392"/>
                  </a:lnTo>
                  <a:lnTo>
                    <a:pt x="4619" y="222"/>
                  </a:lnTo>
                  <a:lnTo>
                    <a:pt x="4397" y="103"/>
                  </a:lnTo>
                  <a:lnTo>
                    <a:pt x="4159" y="1"/>
                  </a:lnTo>
                  <a:close/>
                </a:path>
              </a:pathLst>
            </a:custGeom>
            <a:solidFill>
              <a:srgbClr val="0077B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10" name="Google Shape;1475;p26">
              <a:extLst>
                <a:ext uri="{FF2B5EF4-FFF2-40B4-BE49-F238E27FC236}">
                  <a16:creationId xmlns:a16="http://schemas.microsoft.com/office/drawing/2014/main" id="{9EE8F862-DB95-F0D3-4F7F-B2DA9293A30F}"/>
                </a:ext>
              </a:extLst>
            </p:cNvPr>
            <p:cNvSpPr/>
            <p:nvPr/>
          </p:nvSpPr>
          <p:spPr>
            <a:xfrm>
              <a:off x="7112535" y="2805692"/>
              <a:ext cx="947224" cy="885832"/>
            </a:xfrm>
            <a:custGeom>
              <a:avLst/>
              <a:gdLst/>
              <a:ahLst/>
              <a:cxnLst/>
              <a:rect l="l" t="t" r="r" b="b"/>
              <a:pathLst>
                <a:path w="24455" h="22870" extrusionOk="0">
                  <a:moveTo>
                    <a:pt x="7345" y="0"/>
                  </a:moveTo>
                  <a:lnTo>
                    <a:pt x="7072" y="34"/>
                  </a:lnTo>
                  <a:lnTo>
                    <a:pt x="6834" y="69"/>
                  </a:lnTo>
                  <a:lnTo>
                    <a:pt x="6578" y="120"/>
                  </a:lnTo>
                  <a:lnTo>
                    <a:pt x="6357" y="205"/>
                  </a:lnTo>
                  <a:lnTo>
                    <a:pt x="6118" y="290"/>
                  </a:lnTo>
                  <a:lnTo>
                    <a:pt x="5914" y="409"/>
                  </a:lnTo>
                  <a:lnTo>
                    <a:pt x="5709" y="529"/>
                  </a:lnTo>
                  <a:lnTo>
                    <a:pt x="5505" y="682"/>
                  </a:lnTo>
                  <a:lnTo>
                    <a:pt x="5317" y="852"/>
                  </a:lnTo>
                  <a:lnTo>
                    <a:pt x="5147" y="1023"/>
                  </a:lnTo>
                  <a:lnTo>
                    <a:pt x="4993" y="1227"/>
                  </a:lnTo>
                  <a:lnTo>
                    <a:pt x="4840" y="1432"/>
                  </a:lnTo>
                  <a:lnTo>
                    <a:pt x="4704" y="1653"/>
                  </a:lnTo>
                  <a:lnTo>
                    <a:pt x="4567" y="1909"/>
                  </a:lnTo>
                  <a:lnTo>
                    <a:pt x="4465" y="2165"/>
                  </a:lnTo>
                  <a:lnTo>
                    <a:pt x="4363" y="2437"/>
                  </a:lnTo>
                  <a:lnTo>
                    <a:pt x="4278" y="2727"/>
                  </a:lnTo>
                  <a:lnTo>
                    <a:pt x="4209" y="3034"/>
                  </a:lnTo>
                  <a:lnTo>
                    <a:pt x="4158" y="3358"/>
                  </a:lnTo>
                  <a:lnTo>
                    <a:pt x="4107" y="3681"/>
                  </a:lnTo>
                  <a:lnTo>
                    <a:pt x="4090" y="4039"/>
                  </a:lnTo>
                  <a:lnTo>
                    <a:pt x="4073" y="4397"/>
                  </a:lnTo>
                  <a:lnTo>
                    <a:pt x="4090" y="4806"/>
                  </a:lnTo>
                  <a:lnTo>
                    <a:pt x="4090" y="4806"/>
                  </a:lnTo>
                  <a:lnTo>
                    <a:pt x="3886" y="4636"/>
                  </a:lnTo>
                  <a:lnTo>
                    <a:pt x="3698" y="4482"/>
                  </a:lnTo>
                  <a:lnTo>
                    <a:pt x="3494" y="4346"/>
                  </a:lnTo>
                  <a:lnTo>
                    <a:pt x="3272" y="4210"/>
                  </a:lnTo>
                  <a:lnTo>
                    <a:pt x="2948" y="4039"/>
                  </a:lnTo>
                  <a:lnTo>
                    <a:pt x="2625" y="3920"/>
                  </a:lnTo>
                  <a:lnTo>
                    <a:pt x="2301" y="3818"/>
                  </a:lnTo>
                  <a:lnTo>
                    <a:pt x="2011" y="3784"/>
                  </a:lnTo>
                  <a:lnTo>
                    <a:pt x="1721" y="3767"/>
                  </a:lnTo>
                  <a:lnTo>
                    <a:pt x="1449" y="3801"/>
                  </a:lnTo>
                  <a:lnTo>
                    <a:pt x="1312" y="3835"/>
                  </a:lnTo>
                  <a:lnTo>
                    <a:pt x="1193" y="3869"/>
                  </a:lnTo>
                  <a:lnTo>
                    <a:pt x="1074" y="3920"/>
                  </a:lnTo>
                  <a:lnTo>
                    <a:pt x="955" y="3988"/>
                  </a:lnTo>
                  <a:lnTo>
                    <a:pt x="852" y="4056"/>
                  </a:lnTo>
                  <a:lnTo>
                    <a:pt x="750" y="4124"/>
                  </a:lnTo>
                  <a:lnTo>
                    <a:pt x="648" y="4210"/>
                  </a:lnTo>
                  <a:lnTo>
                    <a:pt x="563" y="4312"/>
                  </a:lnTo>
                  <a:lnTo>
                    <a:pt x="477" y="4414"/>
                  </a:lnTo>
                  <a:lnTo>
                    <a:pt x="392" y="4516"/>
                  </a:lnTo>
                  <a:lnTo>
                    <a:pt x="256" y="4772"/>
                  </a:lnTo>
                  <a:lnTo>
                    <a:pt x="154" y="5045"/>
                  </a:lnTo>
                  <a:lnTo>
                    <a:pt x="68" y="5368"/>
                  </a:lnTo>
                  <a:lnTo>
                    <a:pt x="17" y="5709"/>
                  </a:lnTo>
                  <a:lnTo>
                    <a:pt x="0" y="6084"/>
                  </a:lnTo>
                  <a:lnTo>
                    <a:pt x="17" y="6476"/>
                  </a:lnTo>
                  <a:lnTo>
                    <a:pt x="51" y="6885"/>
                  </a:lnTo>
                  <a:lnTo>
                    <a:pt x="137" y="7294"/>
                  </a:lnTo>
                  <a:lnTo>
                    <a:pt x="256" y="7703"/>
                  </a:lnTo>
                  <a:lnTo>
                    <a:pt x="392" y="8112"/>
                  </a:lnTo>
                  <a:lnTo>
                    <a:pt x="546" y="8504"/>
                  </a:lnTo>
                  <a:lnTo>
                    <a:pt x="733" y="8913"/>
                  </a:lnTo>
                  <a:lnTo>
                    <a:pt x="955" y="9305"/>
                  </a:lnTo>
                  <a:lnTo>
                    <a:pt x="1176" y="9680"/>
                  </a:lnTo>
                  <a:lnTo>
                    <a:pt x="1432" y="10038"/>
                  </a:lnTo>
                  <a:lnTo>
                    <a:pt x="1704" y="10379"/>
                  </a:lnTo>
                  <a:lnTo>
                    <a:pt x="1977" y="10702"/>
                  </a:lnTo>
                  <a:lnTo>
                    <a:pt x="2284" y="11009"/>
                  </a:lnTo>
                  <a:lnTo>
                    <a:pt x="2608" y="11282"/>
                  </a:lnTo>
                  <a:lnTo>
                    <a:pt x="2931" y="11520"/>
                  </a:lnTo>
                  <a:lnTo>
                    <a:pt x="3255" y="11742"/>
                  </a:lnTo>
                  <a:lnTo>
                    <a:pt x="7124" y="13974"/>
                  </a:lnTo>
                  <a:lnTo>
                    <a:pt x="8845" y="14963"/>
                  </a:lnTo>
                  <a:lnTo>
                    <a:pt x="8845" y="11946"/>
                  </a:lnTo>
                  <a:lnTo>
                    <a:pt x="8351" y="11657"/>
                  </a:lnTo>
                  <a:lnTo>
                    <a:pt x="8231" y="11571"/>
                  </a:lnTo>
                  <a:lnTo>
                    <a:pt x="8146" y="11469"/>
                  </a:lnTo>
                  <a:lnTo>
                    <a:pt x="8078" y="11350"/>
                  </a:lnTo>
                  <a:lnTo>
                    <a:pt x="8027" y="11231"/>
                  </a:lnTo>
                  <a:lnTo>
                    <a:pt x="8010" y="11111"/>
                  </a:lnTo>
                  <a:lnTo>
                    <a:pt x="7993" y="11009"/>
                  </a:lnTo>
                  <a:lnTo>
                    <a:pt x="8027" y="10907"/>
                  </a:lnTo>
                  <a:lnTo>
                    <a:pt x="8044" y="10873"/>
                  </a:lnTo>
                  <a:lnTo>
                    <a:pt x="8078" y="10839"/>
                  </a:lnTo>
                  <a:lnTo>
                    <a:pt x="10719" y="8879"/>
                  </a:lnTo>
                  <a:lnTo>
                    <a:pt x="10770" y="8862"/>
                  </a:lnTo>
                  <a:lnTo>
                    <a:pt x="10839" y="8845"/>
                  </a:lnTo>
                  <a:lnTo>
                    <a:pt x="10907" y="8862"/>
                  </a:lnTo>
                  <a:lnTo>
                    <a:pt x="10975" y="8896"/>
                  </a:lnTo>
                  <a:lnTo>
                    <a:pt x="11060" y="8947"/>
                  </a:lnTo>
                  <a:lnTo>
                    <a:pt x="11128" y="9015"/>
                  </a:lnTo>
                  <a:lnTo>
                    <a:pt x="11179" y="9100"/>
                  </a:lnTo>
                  <a:lnTo>
                    <a:pt x="11248" y="9186"/>
                  </a:lnTo>
                  <a:lnTo>
                    <a:pt x="13855" y="14179"/>
                  </a:lnTo>
                  <a:lnTo>
                    <a:pt x="13923" y="14315"/>
                  </a:lnTo>
                  <a:lnTo>
                    <a:pt x="13940" y="14434"/>
                  </a:lnTo>
                  <a:lnTo>
                    <a:pt x="13940" y="14537"/>
                  </a:lnTo>
                  <a:lnTo>
                    <a:pt x="13906" y="14639"/>
                  </a:lnTo>
                  <a:lnTo>
                    <a:pt x="13855" y="14690"/>
                  </a:lnTo>
                  <a:lnTo>
                    <a:pt x="13787" y="14724"/>
                  </a:lnTo>
                  <a:lnTo>
                    <a:pt x="13702" y="14724"/>
                  </a:lnTo>
                  <a:lnTo>
                    <a:pt x="13599" y="14690"/>
                  </a:lnTo>
                  <a:lnTo>
                    <a:pt x="13088" y="14400"/>
                  </a:lnTo>
                  <a:lnTo>
                    <a:pt x="13088" y="17417"/>
                  </a:lnTo>
                  <a:lnTo>
                    <a:pt x="21950" y="22546"/>
                  </a:lnTo>
                  <a:lnTo>
                    <a:pt x="22205" y="22665"/>
                  </a:lnTo>
                  <a:lnTo>
                    <a:pt x="22461" y="22768"/>
                  </a:lnTo>
                  <a:lnTo>
                    <a:pt x="22699" y="22836"/>
                  </a:lnTo>
                  <a:lnTo>
                    <a:pt x="22921" y="22853"/>
                  </a:lnTo>
                  <a:lnTo>
                    <a:pt x="23142" y="22870"/>
                  </a:lnTo>
                  <a:lnTo>
                    <a:pt x="23347" y="22836"/>
                  </a:lnTo>
                  <a:lnTo>
                    <a:pt x="23551" y="22785"/>
                  </a:lnTo>
                  <a:lnTo>
                    <a:pt x="23722" y="22699"/>
                  </a:lnTo>
                  <a:lnTo>
                    <a:pt x="23875" y="22580"/>
                  </a:lnTo>
                  <a:lnTo>
                    <a:pt x="24029" y="22444"/>
                  </a:lnTo>
                  <a:lnTo>
                    <a:pt x="24148" y="22273"/>
                  </a:lnTo>
                  <a:lnTo>
                    <a:pt x="24267" y="22086"/>
                  </a:lnTo>
                  <a:lnTo>
                    <a:pt x="24335" y="21864"/>
                  </a:lnTo>
                  <a:lnTo>
                    <a:pt x="24404" y="21626"/>
                  </a:lnTo>
                  <a:lnTo>
                    <a:pt x="24438" y="21353"/>
                  </a:lnTo>
                  <a:lnTo>
                    <a:pt x="24455" y="21064"/>
                  </a:lnTo>
                  <a:lnTo>
                    <a:pt x="24438" y="20774"/>
                  </a:lnTo>
                  <a:lnTo>
                    <a:pt x="24404" y="20450"/>
                  </a:lnTo>
                  <a:lnTo>
                    <a:pt x="24352" y="20143"/>
                  </a:lnTo>
                  <a:lnTo>
                    <a:pt x="24267" y="19819"/>
                  </a:lnTo>
                  <a:lnTo>
                    <a:pt x="24148" y="19513"/>
                  </a:lnTo>
                  <a:lnTo>
                    <a:pt x="24029" y="19189"/>
                  </a:lnTo>
                  <a:lnTo>
                    <a:pt x="23892" y="18882"/>
                  </a:lnTo>
                  <a:lnTo>
                    <a:pt x="23722" y="18593"/>
                  </a:lnTo>
                  <a:lnTo>
                    <a:pt x="23534" y="18286"/>
                  </a:lnTo>
                  <a:lnTo>
                    <a:pt x="23347" y="18013"/>
                  </a:lnTo>
                  <a:lnTo>
                    <a:pt x="23142" y="17740"/>
                  </a:lnTo>
                  <a:lnTo>
                    <a:pt x="22921" y="17502"/>
                  </a:lnTo>
                  <a:lnTo>
                    <a:pt x="22682" y="17263"/>
                  </a:lnTo>
                  <a:lnTo>
                    <a:pt x="22444" y="17059"/>
                  </a:lnTo>
                  <a:lnTo>
                    <a:pt x="22188" y="16871"/>
                  </a:lnTo>
                  <a:lnTo>
                    <a:pt x="21933" y="16701"/>
                  </a:lnTo>
                  <a:lnTo>
                    <a:pt x="21694" y="16582"/>
                  </a:lnTo>
                  <a:lnTo>
                    <a:pt x="21472" y="16479"/>
                  </a:lnTo>
                  <a:lnTo>
                    <a:pt x="21387" y="16019"/>
                  </a:lnTo>
                  <a:lnTo>
                    <a:pt x="21285" y="15542"/>
                  </a:lnTo>
                  <a:lnTo>
                    <a:pt x="21132" y="15065"/>
                  </a:lnTo>
                  <a:lnTo>
                    <a:pt x="20961" y="14588"/>
                  </a:lnTo>
                  <a:lnTo>
                    <a:pt x="20774" y="14128"/>
                  </a:lnTo>
                  <a:lnTo>
                    <a:pt x="20552" y="13668"/>
                  </a:lnTo>
                  <a:lnTo>
                    <a:pt x="20297" y="13224"/>
                  </a:lnTo>
                  <a:lnTo>
                    <a:pt x="20041" y="12781"/>
                  </a:lnTo>
                  <a:lnTo>
                    <a:pt x="19751" y="12355"/>
                  </a:lnTo>
                  <a:lnTo>
                    <a:pt x="19445" y="11946"/>
                  </a:lnTo>
                  <a:lnTo>
                    <a:pt x="19121" y="11571"/>
                  </a:lnTo>
                  <a:lnTo>
                    <a:pt x="18780" y="11214"/>
                  </a:lnTo>
                  <a:lnTo>
                    <a:pt x="18422" y="10873"/>
                  </a:lnTo>
                  <a:lnTo>
                    <a:pt x="18064" y="10566"/>
                  </a:lnTo>
                  <a:lnTo>
                    <a:pt x="17689" y="10293"/>
                  </a:lnTo>
                  <a:lnTo>
                    <a:pt x="17297" y="10038"/>
                  </a:lnTo>
                  <a:lnTo>
                    <a:pt x="17042" y="9901"/>
                  </a:lnTo>
                  <a:lnTo>
                    <a:pt x="16786" y="9782"/>
                  </a:lnTo>
                  <a:lnTo>
                    <a:pt x="16530" y="9680"/>
                  </a:lnTo>
                  <a:lnTo>
                    <a:pt x="16275" y="9595"/>
                  </a:lnTo>
                  <a:lnTo>
                    <a:pt x="16121" y="8947"/>
                  </a:lnTo>
                  <a:lnTo>
                    <a:pt x="15934" y="8300"/>
                  </a:lnTo>
                  <a:lnTo>
                    <a:pt x="15712" y="7652"/>
                  </a:lnTo>
                  <a:lnTo>
                    <a:pt x="15457" y="7004"/>
                  </a:lnTo>
                  <a:lnTo>
                    <a:pt x="15167" y="6374"/>
                  </a:lnTo>
                  <a:lnTo>
                    <a:pt x="14843" y="5743"/>
                  </a:lnTo>
                  <a:lnTo>
                    <a:pt x="14485" y="5147"/>
                  </a:lnTo>
                  <a:lnTo>
                    <a:pt x="14111" y="4550"/>
                  </a:lnTo>
                  <a:lnTo>
                    <a:pt x="13702" y="3988"/>
                  </a:lnTo>
                  <a:lnTo>
                    <a:pt x="13276" y="3443"/>
                  </a:lnTo>
                  <a:lnTo>
                    <a:pt x="12815" y="2914"/>
                  </a:lnTo>
                  <a:lnTo>
                    <a:pt x="12355" y="2437"/>
                  </a:lnTo>
                  <a:lnTo>
                    <a:pt x="11861" y="1977"/>
                  </a:lnTo>
                  <a:lnTo>
                    <a:pt x="11350" y="1568"/>
                  </a:lnTo>
                  <a:lnTo>
                    <a:pt x="11094" y="1364"/>
                  </a:lnTo>
                  <a:lnTo>
                    <a:pt x="10839" y="1193"/>
                  </a:lnTo>
                  <a:lnTo>
                    <a:pt x="10566" y="1006"/>
                  </a:lnTo>
                  <a:lnTo>
                    <a:pt x="10293" y="852"/>
                  </a:lnTo>
                  <a:lnTo>
                    <a:pt x="9987" y="682"/>
                  </a:lnTo>
                  <a:lnTo>
                    <a:pt x="9663" y="529"/>
                  </a:lnTo>
                  <a:lnTo>
                    <a:pt x="9356" y="392"/>
                  </a:lnTo>
                  <a:lnTo>
                    <a:pt x="9049" y="273"/>
                  </a:lnTo>
                  <a:lnTo>
                    <a:pt x="8743" y="188"/>
                  </a:lnTo>
                  <a:lnTo>
                    <a:pt x="8453" y="103"/>
                  </a:lnTo>
                  <a:lnTo>
                    <a:pt x="8163" y="51"/>
                  </a:lnTo>
                  <a:lnTo>
                    <a:pt x="7890" y="17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55264DED-8019-99BC-4053-E6883002F074}"/>
              </a:ext>
            </a:extLst>
          </p:cNvPr>
          <p:cNvGrpSpPr/>
          <p:nvPr/>
        </p:nvGrpSpPr>
        <p:grpSpPr>
          <a:xfrm>
            <a:off x="12343372" y="3553637"/>
            <a:ext cx="1659694" cy="1617233"/>
            <a:chOff x="6896667" y="4132468"/>
            <a:chExt cx="1659694" cy="1617233"/>
          </a:xfrm>
        </p:grpSpPr>
        <p:sp>
          <p:nvSpPr>
            <p:cNvPr id="312" name="Google Shape;1461;p26">
              <a:extLst>
                <a:ext uri="{FF2B5EF4-FFF2-40B4-BE49-F238E27FC236}">
                  <a16:creationId xmlns:a16="http://schemas.microsoft.com/office/drawing/2014/main" id="{F72A24AA-4BEE-2759-AEA6-E639E26FFA6B}"/>
                </a:ext>
              </a:extLst>
            </p:cNvPr>
            <p:cNvSpPr/>
            <p:nvPr/>
          </p:nvSpPr>
          <p:spPr>
            <a:xfrm>
              <a:off x="6896667" y="4850645"/>
              <a:ext cx="1512924" cy="877929"/>
            </a:xfrm>
            <a:custGeom>
              <a:avLst/>
              <a:gdLst/>
              <a:ahLst/>
              <a:cxnLst/>
              <a:rect l="l" t="t" r="r" b="b"/>
              <a:pathLst>
                <a:path w="39060" h="22666" extrusionOk="0">
                  <a:moveTo>
                    <a:pt x="15287" y="1"/>
                  </a:moveTo>
                  <a:lnTo>
                    <a:pt x="103" y="8811"/>
                  </a:lnTo>
                  <a:lnTo>
                    <a:pt x="1" y="8862"/>
                  </a:lnTo>
                  <a:lnTo>
                    <a:pt x="23910" y="22666"/>
                  </a:lnTo>
                  <a:lnTo>
                    <a:pt x="24182" y="22512"/>
                  </a:lnTo>
                  <a:lnTo>
                    <a:pt x="39060" y="13872"/>
                  </a:lnTo>
                  <a:lnTo>
                    <a:pt x="16974" y="13872"/>
                  </a:lnTo>
                  <a:lnTo>
                    <a:pt x="16821" y="13855"/>
                  </a:lnTo>
                  <a:lnTo>
                    <a:pt x="16650" y="13838"/>
                  </a:lnTo>
                  <a:lnTo>
                    <a:pt x="16497" y="13787"/>
                  </a:lnTo>
                  <a:lnTo>
                    <a:pt x="16343" y="13736"/>
                  </a:lnTo>
                  <a:lnTo>
                    <a:pt x="16207" y="13668"/>
                  </a:lnTo>
                  <a:lnTo>
                    <a:pt x="16071" y="13583"/>
                  </a:lnTo>
                  <a:lnTo>
                    <a:pt x="15951" y="13497"/>
                  </a:lnTo>
                  <a:lnTo>
                    <a:pt x="15832" y="13395"/>
                  </a:lnTo>
                  <a:lnTo>
                    <a:pt x="15730" y="13276"/>
                  </a:lnTo>
                  <a:lnTo>
                    <a:pt x="15628" y="13157"/>
                  </a:lnTo>
                  <a:lnTo>
                    <a:pt x="15542" y="13020"/>
                  </a:lnTo>
                  <a:lnTo>
                    <a:pt x="15474" y="12884"/>
                  </a:lnTo>
                  <a:lnTo>
                    <a:pt x="15423" y="12730"/>
                  </a:lnTo>
                  <a:lnTo>
                    <a:pt x="15389" y="12577"/>
                  </a:lnTo>
                  <a:lnTo>
                    <a:pt x="15355" y="12407"/>
                  </a:lnTo>
                  <a:lnTo>
                    <a:pt x="15355" y="12236"/>
                  </a:lnTo>
                  <a:lnTo>
                    <a:pt x="152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BAA1E8B0-422D-B5F9-BF5F-3679337971E7}"/>
                </a:ext>
              </a:extLst>
            </p:cNvPr>
            <p:cNvGrpSpPr/>
            <p:nvPr/>
          </p:nvGrpSpPr>
          <p:grpSpPr>
            <a:xfrm>
              <a:off x="7488106" y="4132468"/>
              <a:ext cx="1068255" cy="1617233"/>
              <a:chOff x="7488106" y="4132468"/>
              <a:chExt cx="1068255" cy="1617233"/>
            </a:xfrm>
          </p:grpSpPr>
          <p:sp>
            <p:nvSpPr>
              <p:cNvPr id="314" name="Google Shape;1420;p26">
                <a:extLst>
                  <a:ext uri="{FF2B5EF4-FFF2-40B4-BE49-F238E27FC236}">
                    <a16:creationId xmlns:a16="http://schemas.microsoft.com/office/drawing/2014/main" id="{2C6AE2C2-71F8-0345-2C06-A6C42035EF81}"/>
                  </a:ext>
                </a:extLst>
              </p:cNvPr>
              <p:cNvSpPr/>
              <p:nvPr/>
            </p:nvSpPr>
            <p:spPr>
              <a:xfrm>
                <a:off x="7633324" y="4138395"/>
                <a:ext cx="33040" cy="225157"/>
              </a:xfrm>
              <a:custGeom>
                <a:avLst/>
                <a:gdLst/>
                <a:ahLst/>
                <a:cxnLst/>
                <a:rect l="l" t="t" r="r" b="b"/>
                <a:pathLst>
                  <a:path w="853" h="5813" extrusionOk="0">
                    <a:moveTo>
                      <a:pt x="853" y="1"/>
                    </a:moveTo>
                    <a:lnTo>
                      <a:pt x="802" y="171"/>
                    </a:lnTo>
                    <a:lnTo>
                      <a:pt x="734" y="325"/>
                    </a:lnTo>
                    <a:lnTo>
                      <a:pt x="649" y="478"/>
                    </a:lnTo>
                    <a:lnTo>
                      <a:pt x="529" y="631"/>
                    </a:lnTo>
                    <a:lnTo>
                      <a:pt x="376" y="768"/>
                    </a:lnTo>
                    <a:lnTo>
                      <a:pt x="205" y="904"/>
                    </a:lnTo>
                    <a:lnTo>
                      <a:pt x="1" y="1040"/>
                    </a:lnTo>
                    <a:lnTo>
                      <a:pt x="1" y="5812"/>
                    </a:lnTo>
                    <a:lnTo>
                      <a:pt x="205" y="5693"/>
                    </a:lnTo>
                    <a:lnTo>
                      <a:pt x="376" y="5556"/>
                    </a:lnTo>
                    <a:lnTo>
                      <a:pt x="529" y="5420"/>
                    </a:lnTo>
                    <a:lnTo>
                      <a:pt x="649" y="5267"/>
                    </a:lnTo>
                    <a:lnTo>
                      <a:pt x="734" y="5113"/>
                    </a:lnTo>
                    <a:lnTo>
                      <a:pt x="802" y="4943"/>
                    </a:lnTo>
                    <a:lnTo>
                      <a:pt x="853" y="4790"/>
                    </a:lnTo>
                    <a:lnTo>
                      <a:pt x="853" y="4619"/>
                    </a:lnTo>
                    <a:lnTo>
                      <a:pt x="853" y="1"/>
                    </a:lnTo>
                    <a:close/>
                  </a:path>
                </a:pathLst>
              </a:custGeom>
              <a:solidFill>
                <a:srgbClr val="2F54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b="1"/>
              </a:p>
            </p:txBody>
          </p:sp>
          <p:sp>
            <p:nvSpPr>
              <p:cNvPr id="315" name="Google Shape;1421;p26">
                <a:extLst>
                  <a:ext uri="{FF2B5EF4-FFF2-40B4-BE49-F238E27FC236}">
                    <a16:creationId xmlns:a16="http://schemas.microsoft.com/office/drawing/2014/main" id="{5B5EA57B-7627-90E7-1556-2C87B4E6A40C}"/>
                  </a:ext>
                </a:extLst>
              </p:cNvPr>
              <p:cNvSpPr/>
              <p:nvPr/>
            </p:nvSpPr>
            <p:spPr>
              <a:xfrm>
                <a:off x="7633324" y="4132468"/>
                <a:ext cx="33040" cy="231083"/>
              </a:xfrm>
              <a:custGeom>
                <a:avLst/>
                <a:gdLst/>
                <a:ahLst/>
                <a:cxnLst/>
                <a:rect l="l" t="t" r="r" b="b"/>
                <a:pathLst>
                  <a:path w="853" h="5966" fill="none" extrusionOk="0">
                    <a:moveTo>
                      <a:pt x="853" y="4772"/>
                    </a:moveTo>
                    <a:lnTo>
                      <a:pt x="853" y="1"/>
                    </a:lnTo>
                    <a:lnTo>
                      <a:pt x="853" y="1"/>
                    </a:lnTo>
                    <a:lnTo>
                      <a:pt x="853" y="154"/>
                    </a:lnTo>
                    <a:lnTo>
                      <a:pt x="802" y="324"/>
                    </a:lnTo>
                    <a:lnTo>
                      <a:pt x="734" y="478"/>
                    </a:lnTo>
                    <a:lnTo>
                      <a:pt x="649" y="631"/>
                    </a:lnTo>
                    <a:lnTo>
                      <a:pt x="529" y="784"/>
                    </a:lnTo>
                    <a:lnTo>
                      <a:pt x="376" y="921"/>
                    </a:lnTo>
                    <a:lnTo>
                      <a:pt x="205" y="1057"/>
                    </a:lnTo>
                    <a:lnTo>
                      <a:pt x="1" y="1193"/>
                    </a:lnTo>
                    <a:lnTo>
                      <a:pt x="1" y="5965"/>
                    </a:lnTo>
                    <a:lnTo>
                      <a:pt x="1" y="5965"/>
                    </a:lnTo>
                    <a:lnTo>
                      <a:pt x="205" y="5846"/>
                    </a:lnTo>
                    <a:lnTo>
                      <a:pt x="376" y="5709"/>
                    </a:lnTo>
                    <a:lnTo>
                      <a:pt x="529" y="5573"/>
                    </a:lnTo>
                    <a:lnTo>
                      <a:pt x="649" y="5420"/>
                    </a:lnTo>
                    <a:lnTo>
                      <a:pt x="734" y="5266"/>
                    </a:lnTo>
                    <a:lnTo>
                      <a:pt x="802" y="5096"/>
                    </a:lnTo>
                    <a:lnTo>
                      <a:pt x="853" y="4943"/>
                    </a:lnTo>
                    <a:lnTo>
                      <a:pt x="853" y="477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b="1"/>
              </a:p>
            </p:txBody>
          </p:sp>
          <p:sp>
            <p:nvSpPr>
              <p:cNvPr id="316" name="Google Shape;1455;p26">
                <a:extLst>
                  <a:ext uri="{FF2B5EF4-FFF2-40B4-BE49-F238E27FC236}">
                    <a16:creationId xmlns:a16="http://schemas.microsoft.com/office/drawing/2014/main" id="{277C3CA1-C3CB-170F-271E-82B63776E878}"/>
                  </a:ext>
                </a:extLst>
              </p:cNvPr>
              <p:cNvSpPr/>
              <p:nvPr/>
            </p:nvSpPr>
            <p:spPr>
              <a:xfrm>
                <a:off x="7488106" y="4850645"/>
                <a:ext cx="2015" cy="361769"/>
              </a:xfrm>
              <a:custGeom>
                <a:avLst/>
                <a:gdLst/>
                <a:ahLst/>
                <a:cxnLst/>
                <a:rect l="l" t="t" r="r" b="b"/>
                <a:pathLst>
                  <a:path w="52" h="9340" extrusionOk="0">
                    <a:moveTo>
                      <a:pt x="18" y="1"/>
                    </a:moveTo>
                    <a:lnTo>
                      <a:pt x="1" y="529"/>
                    </a:lnTo>
                    <a:lnTo>
                      <a:pt x="52" y="9339"/>
                    </a:lnTo>
                    <a:lnTo>
                      <a:pt x="52" y="8811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7A7A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b="1"/>
              </a:p>
            </p:txBody>
          </p:sp>
          <p:sp>
            <p:nvSpPr>
              <p:cNvPr id="317" name="Google Shape;1456;p26">
                <a:extLst>
                  <a:ext uri="{FF2B5EF4-FFF2-40B4-BE49-F238E27FC236}">
                    <a16:creationId xmlns:a16="http://schemas.microsoft.com/office/drawing/2014/main" id="{5130918F-1743-F955-BF08-F2035AD65962}"/>
                  </a:ext>
                </a:extLst>
              </p:cNvPr>
              <p:cNvSpPr/>
              <p:nvPr/>
            </p:nvSpPr>
            <p:spPr>
              <a:xfrm>
                <a:off x="7490082" y="5191897"/>
                <a:ext cx="1395" cy="216559"/>
              </a:xfrm>
              <a:custGeom>
                <a:avLst/>
                <a:gdLst/>
                <a:ahLst/>
                <a:cxnLst/>
                <a:rect l="l" t="t" r="r" b="b"/>
                <a:pathLst>
                  <a:path w="36" h="5591" extrusionOk="0">
                    <a:moveTo>
                      <a:pt x="1" y="1"/>
                    </a:moveTo>
                    <a:lnTo>
                      <a:pt x="1" y="529"/>
                    </a:lnTo>
                    <a:lnTo>
                      <a:pt x="35" y="5591"/>
                    </a:lnTo>
                    <a:lnTo>
                      <a:pt x="35" y="506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A7A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b="1"/>
              </a:p>
            </p:txBody>
          </p:sp>
          <p:sp>
            <p:nvSpPr>
              <p:cNvPr id="318" name="Google Shape;1458;p26">
                <a:extLst>
                  <a:ext uri="{FF2B5EF4-FFF2-40B4-BE49-F238E27FC236}">
                    <a16:creationId xmlns:a16="http://schemas.microsoft.com/office/drawing/2014/main" id="{3E5A6A80-47FF-6F32-ECB2-9B5C4D82A73E}"/>
                  </a:ext>
                </a:extLst>
              </p:cNvPr>
              <p:cNvSpPr/>
              <p:nvPr/>
            </p:nvSpPr>
            <p:spPr>
              <a:xfrm>
                <a:off x="7829398" y="5387971"/>
                <a:ext cx="580225" cy="20489"/>
              </a:xfrm>
              <a:custGeom>
                <a:avLst/>
                <a:gdLst/>
                <a:ahLst/>
                <a:cxnLst/>
                <a:rect l="l" t="t" r="r" b="b"/>
                <a:pathLst>
                  <a:path w="14980" h="529" extrusionOk="0">
                    <a:moveTo>
                      <a:pt x="0" y="0"/>
                    </a:moveTo>
                    <a:lnTo>
                      <a:pt x="0" y="529"/>
                    </a:lnTo>
                    <a:lnTo>
                      <a:pt x="14980" y="529"/>
                    </a:lnTo>
                    <a:lnTo>
                      <a:pt x="14980" y="0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b="1"/>
              </a:p>
            </p:txBody>
          </p:sp>
          <p:sp>
            <p:nvSpPr>
              <p:cNvPr id="319" name="Google Shape;1459;p26">
                <a:extLst>
                  <a:ext uri="{FF2B5EF4-FFF2-40B4-BE49-F238E27FC236}">
                    <a16:creationId xmlns:a16="http://schemas.microsoft.com/office/drawing/2014/main" id="{0D6E28B6-1723-0C2C-6368-D7BDA444EFAD}"/>
                  </a:ext>
                </a:extLst>
              </p:cNvPr>
              <p:cNvSpPr/>
              <p:nvPr/>
            </p:nvSpPr>
            <p:spPr>
              <a:xfrm>
                <a:off x="7491438" y="5387971"/>
                <a:ext cx="337987" cy="20489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529" extrusionOk="0">
                    <a:moveTo>
                      <a:pt x="0" y="0"/>
                    </a:moveTo>
                    <a:lnTo>
                      <a:pt x="0" y="529"/>
                    </a:lnTo>
                    <a:lnTo>
                      <a:pt x="8725" y="529"/>
                    </a:lnTo>
                    <a:lnTo>
                      <a:pt x="8725" y="0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b="1"/>
              </a:p>
            </p:txBody>
          </p:sp>
          <p:sp>
            <p:nvSpPr>
              <p:cNvPr id="192" name="Google Shape;1460;p26">
                <a:extLst>
                  <a:ext uri="{FF2B5EF4-FFF2-40B4-BE49-F238E27FC236}">
                    <a16:creationId xmlns:a16="http://schemas.microsoft.com/office/drawing/2014/main" id="{16671CF5-2088-F383-FC47-2672177D71CE}"/>
                  </a:ext>
                </a:extLst>
              </p:cNvPr>
              <p:cNvSpPr/>
              <p:nvPr/>
            </p:nvSpPr>
            <p:spPr>
              <a:xfrm>
                <a:off x="7829398" y="5387971"/>
                <a:ext cx="2015" cy="356463"/>
              </a:xfrm>
              <a:custGeom>
                <a:avLst/>
                <a:gdLst/>
                <a:ahLst/>
                <a:cxnLst/>
                <a:rect l="l" t="t" r="r" b="b"/>
                <a:pathLst>
                  <a:path w="52" h="9203" extrusionOk="0">
                    <a:moveTo>
                      <a:pt x="0" y="0"/>
                    </a:moveTo>
                    <a:lnTo>
                      <a:pt x="0" y="529"/>
                    </a:lnTo>
                    <a:lnTo>
                      <a:pt x="51" y="9203"/>
                    </a:lnTo>
                    <a:lnTo>
                      <a:pt x="51" y="8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76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b="1"/>
              </a:p>
            </p:txBody>
          </p:sp>
          <p:sp>
            <p:nvSpPr>
              <p:cNvPr id="193" name="Google Shape;1463;p26">
                <a:extLst>
                  <a:ext uri="{FF2B5EF4-FFF2-40B4-BE49-F238E27FC236}">
                    <a16:creationId xmlns:a16="http://schemas.microsoft.com/office/drawing/2014/main" id="{31067C54-0F93-B440-1D55-2905574BB652}"/>
                  </a:ext>
                </a:extLst>
              </p:cNvPr>
              <p:cNvSpPr/>
              <p:nvPr/>
            </p:nvSpPr>
            <p:spPr>
              <a:xfrm>
                <a:off x="7822776" y="5375421"/>
                <a:ext cx="602691" cy="374280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9663" extrusionOk="0">
                    <a:moveTo>
                      <a:pt x="15543" y="0"/>
                    </a:moveTo>
                    <a:lnTo>
                      <a:pt x="15151" y="324"/>
                    </a:lnTo>
                    <a:lnTo>
                      <a:pt x="222" y="8998"/>
                    </a:lnTo>
                    <a:lnTo>
                      <a:pt x="1" y="9118"/>
                    </a:lnTo>
                    <a:lnTo>
                      <a:pt x="1" y="9663"/>
                    </a:lnTo>
                    <a:lnTo>
                      <a:pt x="222" y="9527"/>
                    </a:lnTo>
                    <a:lnTo>
                      <a:pt x="15560" y="614"/>
                    </a:lnTo>
                    <a:lnTo>
                      <a:pt x="15543" y="0"/>
                    </a:lnTo>
                    <a:close/>
                  </a:path>
                </a:pathLst>
              </a:custGeom>
              <a:solidFill>
                <a:srgbClr val="E0E1E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b="1"/>
              </a:p>
            </p:txBody>
          </p:sp>
          <p:sp>
            <p:nvSpPr>
              <p:cNvPr id="194" name="Google Shape;1464;p26">
                <a:extLst>
                  <a:ext uri="{FF2B5EF4-FFF2-40B4-BE49-F238E27FC236}">
                    <a16:creationId xmlns:a16="http://schemas.microsoft.com/office/drawing/2014/main" id="{BD3D0AF3-A320-1DA1-D13F-8D64AC137868}"/>
                  </a:ext>
                </a:extLst>
              </p:cNvPr>
              <p:cNvSpPr/>
              <p:nvPr/>
            </p:nvSpPr>
            <p:spPr>
              <a:xfrm>
                <a:off x="7488765" y="4850645"/>
                <a:ext cx="927431" cy="537348"/>
              </a:xfrm>
              <a:custGeom>
                <a:avLst/>
                <a:gdLst/>
                <a:ahLst/>
                <a:cxnLst/>
                <a:rect l="l" t="t" r="r" b="b"/>
                <a:pathLst>
                  <a:path w="23944" h="13873" extrusionOk="0">
                    <a:moveTo>
                      <a:pt x="1" y="1"/>
                    </a:moveTo>
                    <a:lnTo>
                      <a:pt x="69" y="13054"/>
                    </a:lnTo>
                    <a:lnTo>
                      <a:pt x="86" y="13225"/>
                    </a:lnTo>
                    <a:lnTo>
                      <a:pt x="137" y="13378"/>
                    </a:lnTo>
                    <a:lnTo>
                      <a:pt x="205" y="13514"/>
                    </a:lnTo>
                    <a:lnTo>
                      <a:pt x="308" y="13634"/>
                    </a:lnTo>
                    <a:lnTo>
                      <a:pt x="427" y="13736"/>
                    </a:lnTo>
                    <a:lnTo>
                      <a:pt x="563" y="13804"/>
                    </a:lnTo>
                    <a:lnTo>
                      <a:pt x="717" y="13855"/>
                    </a:lnTo>
                    <a:lnTo>
                      <a:pt x="887" y="13872"/>
                    </a:lnTo>
                    <a:lnTo>
                      <a:pt x="23774" y="13872"/>
                    </a:lnTo>
                    <a:lnTo>
                      <a:pt x="23944" y="1377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b="1"/>
              </a:p>
            </p:txBody>
          </p:sp>
          <p:sp>
            <p:nvSpPr>
              <p:cNvPr id="195" name="Google Shape;1465;p26">
                <a:extLst>
                  <a:ext uri="{FF2B5EF4-FFF2-40B4-BE49-F238E27FC236}">
                    <a16:creationId xmlns:a16="http://schemas.microsoft.com/office/drawing/2014/main" id="{63C091DB-8B35-FFAC-6449-F37508EB5949}"/>
                  </a:ext>
                </a:extLst>
              </p:cNvPr>
              <p:cNvSpPr/>
              <p:nvPr/>
            </p:nvSpPr>
            <p:spPr>
              <a:xfrm>
                <a:off x="7496706" y="4855255"/>
                <a:ext cx="928089" cy="524140"/>
              </a:xfrm>
              <a:custGeom>
                <a:avLst/>
                <a:gdLst/>
                <a:ahLst/>
                <a:cxnLst/>
                <a:rect l="l" t="t" r="r" b="b"/>
                <a:pathLst>
                  <a:path w="23961" h="13532" extrusionOk="0">
                    <a:moveTo>
                      <a:pt x="0" y="1"/>
                    </a:moveTo>
                    <a:lnTo>
                      <a:pt x="86" y="12935"/>
                    </a:lnTo>
                    <a:lnTo>
                      <a:pt x="86" y="13055"/>
                    </a:lnTo>
                    <a:lnTo>
                      <a:pt x="120" y="13174"/>
                    </a:lnTo>
                    <a:lnTo>
                      <a:pt x="188" y="13276"/>
                    </a:lnTo>
                    <a:lnTo>
                      <a:pt x="256" y="13361"/>
                    </a:lnTo>
                    <a:lnTo>
                      <a:pt x="341" y="13429"/>
                    </a:lnTo>
                    <a:lnTo>
                      <a:pt x="443" y="13481"/>
                    </a:lnTo>
                    <a:lnTo>
                      <a:pt x="563" y="13515"/>
                    </a:lnTo>
                    <a:lnTo>
                      <a:pt x="682" y="13532"/>
                    </a:lnTo>
                    <a:lnTo>
                      <a:pt x="8589" y="13532"/>
                    </a:lnTo>
                    <a:lnTo>
                      <a:pt x="23961" y="1342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b="1"/>
              </a:p>
            </p:txBody>
          </p:sp>
          <p:sp>
            <p:nvSpPr>
              <p:cNvPr id="197" name="Google Shape;1466;p26">
                <a:extLst>
                  <a:ext uri="{FF2B5EF4-FFF2-40B4-BE49-F238E27FC236}">
                    <a16:creationId xmlns:a16="http://schemas.microsoft.com/office/drawing/2014/main" id="{2F1920C1-1E59-6197-B0BA-65FD327875CE}"/>
                  </a:ext>
                </a:extLst>
              </p:cNvPr>
              <p:cNvSpPr/>
              <p:nvPr/>
            </p:nvSpPr>
            <p:spPr>
              <a:xfrm>
                <a:off x="7488765" y="4850645"/>
                <a:ext cx="936029" cy="537348"/>
              </a:xfrm>
              <a:custGeom>
                <a:avLst/>
                <a:gdLst/>
                <a:ahLst/>
                <a:cxnLst/>
                <a:rect l="l" t="t" r="r" b="b"/>
                <a:pathLst>
                  <a:path w="24166" h="13873" extrusionOk="0">
                    <a:moveTo>
                      <a:pt x="1" y="1"/>
                    </a:moveTo>
                    <a:lnTo>
                      <a:pt x="35" y="8811"/>
                    </a:lnTo>
                    <a:lnTo>
                      <a:pt x="69" y="13054"/>
                    </a:lnTo>
                    <a:lnTo>
                      <a:pt x="86" y="13225"/>
                    </a:lnTo>
                    <a:lnTo>
                      <a:pt x="137" y="13378"/>
                    </a:lnTo>
                    <a:lnTo>
                      <a:pt x="205" y="13514"/>
                    </a:lnTo>
                    <a:lnTo>
                      <a:pt x="308" y="13634"/>
                    </a:lnTo>
                    <a:lnTo>
                      <a:pt x="427" y="13736"/>
                    </a:lnTo>
                    <a:lnTo>
                      <a:pt x="563" y="13804"/>
                    </a:lnTo>
                    <a:lnTo>
                      <a:pt x="717" y="13855"/>
                    </a:lnTo>
                    <a:lnTo>
                      <a:pt x="887" y="13872"/>
                    </a:lnTo>
                    <a:lnTo>
                      <a:pt x="8794" y="13872"/>
                    </a:lnTo>
                    <a:lnTo>
                      <a:pt x="23944" y="13770"/>
                    </a:lnTo>
                    <a:lnTo>
                      <a:pt x="24166" y="13548"/>
                    </a:lnTo>
                    <a:lnTo>
                      <a:pt x="24166" y="13548"/>
                    </a:lnTo>
                    <a:lnTo>
                      <a:pt x="8794" y="13651"/>
                    </a:lnTo>
                    <a:lnTo>
                      <a:pt x="887" y="13651"/>
                    </a:lnTo>
                    <a:lnTo>
                      <a:pt x="768" y="13634"/>
                    </a:lnTo>
                    <a:lnTo>
                      <a:pt x="648" y="13600"/>
                    </a:lnTo>
                    <a:lnTo>
                      <a:pt x="546" y="13548"/>
                    </a:lnTo>
                    <a:lnTo>
                      <a:pt x="461" y="13480"/>
                    </a:lnTo>
                    <a:lnTo>
                      <a:pt x="393" y="13395"/>
                    </a:lnTo>
                    <a:lnTo>
                      <a:pt x="325" y="13293"/>
                    </a:lnTo>
                    <a:lnTo>
                      <a:pt x="291" y="13174"/>
                    </a:lnTo>
                    <a:lnTo>
                      <a:pt x="291" y="13054"/>
                    </a:lnTo>
                    <a:lnTo>
                      <a:pt x="205" y="12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0E1E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b="1"/>
              </a:p>
            </p:txBody>
          </p:sp>
          <p:sp>
            <p:nvSpPr>
              <p:cNvPr id="198" name="Google Shape;1476;p26">
                <a:extLst>
                  <a:ext uri="{FF2B5EF4-FFF2-40B4-BE49-F238E27FC236}">
                    <a16:creationId xmlns:a16="http://schemas.microsoft.com/office/drawing/2014/main" id="{6CB5109F-79FE-D47D-4D9C-2B15D25474D3}"/>
                  </a:ext>
                </a:extLst>
              </p:cNvPr>
              <p:cNvSpPr/>
              <p:nvPr/>
            </p:nvSpPr>
            <p:spPr>
              <a:xfrm>
                <a:off x="7955685" y="4292515"/>
                <a:ext cx="600676" cy="918871"/>
              </a:xfrm>
              <a:custGeom>
                <a:avLst/>
                <a:gdLst/>
                <a:ahLst/>
                <a:cxnLst/>
                <a:rect l="l" t="t" r="r" b="b"/>
                <a:pathLst>
                  <a:path w="15508" h="23723" extrusionOk="0">
                    <a:moveTo>
                      <a:pt x="5232" y="1"/>
                    </a:moveTo>
                    <a:lnTo>
                      <a:pt x="4942" y="35"/>
                    </a:lnTo>
                    <a:lnTo>
                      <a:pt x="4653" y="69"/>
                    </a:lnTo>
                    <a:lnTo>
                      <a:pt x="4380" y="137"/>
                    </a:lnTo>
                    <a:lnTo>
                      <a:pt x="4124" y="239"/>
                    </a:lnTo>
                    <a:lnTo>
                      <a:pt x="3869" y="341"/>
                    </a:lnTo>
                    <a:lnTo>
                      <a:pt x="3613" y="461"/>
                    </a:lnTo>
                    <a:lnTo>
                      <a:pt x="0" y="2574"/>
                    </a:lnTo>
                    <a:lnTo>
                      <a:pt x="239" y="2455"/>
                    </a:lnTo>
                    <a:lnTo>
                      <a:pt x="495" y="2335"/>
                    </a:lnTo>
                    <a:lnTo>
                      <a:pt x="750" y="2250"/>
                    </a:lnTo>
                    <a:lnTo>
                      <a:pt x="1023" y="2182"/>
                    </a:lnTo>
                    <a:lnTo>
                      <a:pt x="1313" y="2131"/>
                    </a:lnTo>
                    <a:lnTo>
                      <a:pt x="1602" y="2114"/>
                    </a:lnTo>
                    <a:lnTo>
                      <a:pt x="1909" y="2114"/>
                    </a:lnTo>
                    <a:lnTo>
                      <a:pt x="2216" y="2131"/>
                    </a:lnTo>
                    <a:lnTo>
                      <a:pt x="2540" y="2165"/>
                    </a:lnTo>
                    <a:lnTo>
                      <a:pt x="2863" y="2216"/>
                    </a:lnTo>
                    <a:lnTo>
                      <a:pt x="3187" y="2301"/>
                    </a:lnTo>
                    <a:lnTo>
                      <a:pt x="3528" y="2403"/>
                    </a:lnTo>
                    <a:lnTo>
                      <a:pt x="3886" y="2540"/>
                    </a:lnTo>
                    <a:lnTo>
                      <a:pt x="4227" y="2693"/>
                    </a:lnTo>
                    <a:lnTo>
                      <a:pt x="4584" y="2864"/>
                    </a:lnTo>
                    <a:lnTo>
                      <a:pt x="4942" y="3068"/>
                    </a:lnTo>
                    <a:lnTo>
                      <a:pt x="5300" y="3273"/>
                    </a:lnTo>
                    <a:lnTo>
                      <a:pt x="5658" y="3511"/>
                    </a:lnTo>
                    <a:lnTo>
                      <a:pt x="5999" y="3767"/>
                    </a:lnTo>
                    <a:lnTo>
                      <a:pt x="6340" y="4039"/>
                    </a:lnTo>
                    <a:lnTo>
                      <a:pt x="6681" y="4312"/>
                    </a:lnTo>
                    <a:lnTo>
                      <a:pt x="7021" y="4619"/>
                    </a:lnTo>
                    <a:lnTo>
                      <a:pt x="7345" y="4926"/>
                    </a:lnTo>
                    <a:lnTo>
                      <a:pt x="7652" y="5249"/>
                    </a:lnTo>
                    <a:lnTo>
                      <a:pt x="7959" y="5590"/>
                    </a:lnTo>
                    <a:lnTo>
                      <a:pt x="8265" y="5948"/>
                    </a:lnTo>
                    <a:lnTo>
                      <a:pt x="8555" y="6306"/>
                    </a:lnTo>
                    <a:lnTo>
                      <a:pt x="8828" y="6664"/>
                    </a:lnTo>
                    <a:lnTo>
                      <a:pt x="9100" y="7056"/>
                    </a:lnTo>
                    <a:lnTo>
                      <a:pt x="9373" y="7448"/>
                    </a:lnTo>
                    <a:lnTo>
                      <a:pt x="9612" y="7840"/>
                    </a:lnTo>
                    <a:lnTo>
                      <a:pt x="9867" y="8249"/>
                    </a:lnTo>
                    <a:lnTo>
                      <a:pt x="10089" y="8658"/>
                    </a:lnTo>
                    <a:lnTo>
                      <a:pt x="10310" y="9067"/>
                    </a:lnTo>
                    <a:lnTo>
                      <a:pt x="10515" y="9493"/>
                    </a:lnTo>
                    <a:lnTo>
                      <a:pt x="10702" y="9919"/>
                    </a:lnTo>
                    <a:lnTo>
                      <a:pt x="10890" y="10345"/>
                    </a:lnTo>
                    <a:lnTo>
                      <a:pt x="11060" y="10771"/>
                    </a:lnTo>
                    <a:lnTo>
                      <a:pt x="11197" y="11214"/>
                    </a:lnTo>
                    <a:lnTo>
                      <a:pt x="11350" y="11640"/>
                    </a:lnTo>
                    <a:lnTo>
                      <a:pt x="11469" y="12083"/>
                    </a:lnTo>
                    <a:lnTo>
                      <a:pt x="11571" y="12509"/>
                    </a:lnTo>
                    <a:lnTo>
                      <a:pt x="11674" y="12952"/>
                    </a:lnTo>
                    <a:lnTo>
                      <a:pt x="11742" y="13378"/>
                    </a:lnTo>
                    <a:lnTo>
                      <a:pt x="11810" y="13804"/>
                    </a:lnTo>
                    <a:lnTo>
                      <a:pt x="11844" y="14230"/>
                    </a:lnTo>
                    <a:lnTo>
                      <a:pt x="11878" y="14656"/>
                    </a:lnTo>
                    <a:lnTo>
                      <a:pt x="11878" y="15082"/>
                    </a:lnTo>
                    <a:lnTo>
                      <a:pt x="11861" y="15525"/>
                    </a:lnTo>
                    <a:lnTo>
                      <a:pt x="11827" y="15968"/>
                    </a:lnTo>
                    <a:lnTo>
                      <a:pt x="11776" y="16377"/>
                    </a:lnTo>
                    <a:lnTo>
                      <a:pt x="11691" y="16769"/>
                    </a:lnTo>
                    <a:lnTo>
                      <a:pt x="11588" y="17144"/>
                    </a:lnTo>
                    <a:lnTo>
                      <a:pt x="11469" y="17502"/>
                    </a:lnTo>
                    <a:lnTo>
                      <a:pt x="11333" y="17826"/>
                    </a:lnTo>
                    <a:lnTo>
                      <a:pt x="11180" y="18133"/>
                    </a:lnTo>
                    <a:lnTo>
                      <a:pt x="10276" y="19240"/>
                    </a:lnTo>
                    <a:lnTo>
                      <a:pt x="4891" y="23722"/>
                    </a:lnTo>
                    <a:lnTo>
                      <a:pt x="8521" y="21626"/>
                    </a:lnTo>
                    <a:lnTo>
                      <a:pt x="13906" y="17144"/>
                    </a:lnTo>
                    <a:lnTo>
                      <a:pt x="13974" y="17076"/>
                    </a:lnTo>
                    <a:lnTo>
                      <a:pt x="14145" y="16923"/>
                    </a:lnTo>
                    <a:lnTo>
                      <a:pt x="14315" y="16752"/>
                    </a:lnTo>
                    <a:lnTo>
                      <a:pt x="14468" y="16565"/>
                    </a:lnTo>
                    <a:lnTo>
                      <a:pt x="14605" y="16360"/>
                    </a:lnTo>
                    <a:lnTo>
                      <a:pt x="14741" y="16139"/>
                    </a:lnTo>
                    <a:lnTo>
                      <a:pt x="14877" y="15917"/>
                    </a:lnTo>
                    <a:lnTo>
                      <a:pt x="14997" y="15679"/>
                    </a:lnTo>
                    <a:lnTo>
                      <a:pt x="15099" y="15423"/>
                    </a:lnTo>
                    <a:lnTo>
                      <a:pt x="15184" y="15167"/>
                    </a:lnTo>
                    <a:lnTo>
                      <a:pt x="15269" y="14878"/>
                    </a:lnTo>
                    <a:lnTo>
                      <a:pt x="15338" y="14588"/>
                    </a:lnTo>
                    <a:lnTo>
                      <a:pt x="15406" y="14298"/>
                    </a:lnTo>
                    <a:lnTo>
                      <a:pt x="15440" y="13975"/>
                    </a:lnTo>
                    <a:lnTo>
                      <a:pt x="15474" y="13651"/>
                    </a:lnTo>
                    <a:lnTo>
                      <a:pt x="15508" y="13310"/>
                    </a:lnTo>
                    <a:lnTo>
                      <a:pt x="15508" y="12969"/>
                    </a:lnTo>
                    <a:lnTo>
                      <a:pt x="15508" y="12543"/>
                    </a:lnTo>
                    <a:lnTo>
                      <a:pt x="15474" y="12134"/>
                    </a:lnTo>
                    <a:lnTo>
                      <a:pt x="15423" y="11708"/>
                    </a:lnTo>
                    <a:lnTo>
                      <a:pt x="15372" y="11265"/>
                    </a:lnTo>
                    <a:lnTo>
                      <a:pt x="15286" y="10839"/>
                    </a:lnTo>
                    <a:lnTo>
                      <a:pt x="15201" y="10413"/>
                    </a:lnTo>
                    <a:lnTo>
                      <a:pt x="15099" y="9970"/>
                    </a:lnTo>
                    <a:lnTo>
                      <a:pt x="14963" y="9544"/>
                    </a:lnTo>
                    <a:lnTo>
                      <a:pt x="14826" y="9101"/>
                    </a:lnTo>
                    <a:lnTo>
                      <a:pt x="14673" y="8675"/>
                    </a:lnTo>
                    <a:lnTo>
                      <a:pt x="14520" y="8232"/>
                    </a:lnTo>
                    <a:lnTo>
                      <a:pt x="14332" y="7806"/>
                    </a:lnTo>
                    <a:lnTo>
                      <a:pt x="14145" y="7379"/>
                    </a:lnTo>
                    <a:lnTo>
                      <a:pt x="13940" y="6970"/>
                    </a:lnTo>
                    <a:lnTo>
                      <a:pt x="13719" y="6544"/>
                    </a:lnTo>
                    <a:lnTo>
                      <a:pt x="13480" y="6135"/>
                    </a:lnTo>
                    <a:lnTo>
                      <a:pt x="13242" y="5726"/>
                    </a:lnTo>
                    <a:lnTo>
                      <a:pt x="12986" y="5335"/>
                    </a:lnTo>
                    <a:lnTo>
                      <a:pt x="12730" y="4943"/>
                    </a:lnTo>
                    <a:lnTo>
                      <a:pt x="12458" y="4568"/>
                    </a:lnTo>
                    <a:lnTo>
                      <a:pt x="12185" y="4193"/>
                    </a:lnTo>
                    <a:lnTo>
                      <a:pt x="11878" y="3835"/>
                    </a:lnTo>
                    <a:lnTo>
                      <a:pt x="11588" y="3477"/>
                    </a:lnTo>
                    <a:lnTo>
                      <a:pt x="11282" y="3153"/>
                    </a:lnTo>
                    <a:lnTo>
                      <a:pt x="10958" y="2812"/>
                    </a:lnTo>
                    <a:lnTo>
                      <a:pt x="10634" y="2506"/>
                    </a:lnTo>
                    <a:lnTo>
                      <a:pt x="10310" y="2216"/>
                    </a:lnTo>
                    <a:lnTo>
                      <a:pt x="9970" y="1926"/>
                    </a:lnTo>
                    <a:lnTo>
                      <a:pt x="9629" y="1654"/>
                    </a:lnTo>
                    <a:lnTo>
                      <a:pt x="9288" y="1398"/>
                    </a:lnTo>
                    <a:lnTo>
                      <a:pt x="8930" y="1176"/>
                    </a:lnTo>
                    <a:lnTo>
                      <a:pt x="8572" y="955"/>
                    </a:lnTo>
                    <a:lnTo>
                      <a:pt x="8214" y="750"/>
                    </a:lnTo>
                    <a:lnTo>
                      <a:pt x="7856" y="580"/>
                    </a:lnTo>
                    <a:lnTo>
                      <a:pt x="7499" y="427"/>
                    </a:lnTo>
                    <a:lnTo>
                      <a:pt x="7158" y="307"/>
                    </a:lnTo>
                    <a:lnTo>
                      <a:pt x="6817" y="205"/>
                    </a:lnTo>
                    <a:lnTo>
                      <a:pt x="6493" y="120"/>
                    </a:lnTo>
                    <a:lnTo>
                      <a:pt x="6169" y="52"/>
                    </a:lnTo>
                    <a:lnTo>
                      <a:pt x="5846" y="18"/>
                    </a:lnTo>
                    <a:lnTo>
                      <a:pt x="5539" y="1"/>
                    </a:lnTo>
                    <a:close/>
                  </a:path>
                </a:pathLst>
              </a:custGeom>
              <a:solidFill>
                <a:srgbClr val="0077B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b="1"/>
              </a:p>
            </p:txBody>
          </p:sp>
          <p:sp>
            <p:nvSpPr>
              <p:cNvPr id="320" name="Google Shape;1477;p26">
                <a:extLst>
                  <a:ext uri="{FF2B5EF4-FFF2-40B4-BE49-F238E27FC236}">
                    <a16:creationId xmlns:a16="http://schemas.microsoft.com/office/drawing/2014/main" id="{7C14E5BA-C924-3FAE-6F7E-11FB0D045EF0}"/>
                  </a:ext>
                </a:extLst>
              </p:cNvPr>
              <p:cNvSpPr/>
              <p:nvPr/>
            </p:nvSpPr>
            <p:spPr>
              <a:xfrm>
                <a:off x="7877130" y="4374361"/>
                <a:ext cx="538664" cy="837028"/>
              </a:xfrm>
              <a:custGeom>
                <a:avLst/>
                <a:gdLst/>
                <a:ahLst/>
                <a:cxnLst/>
                <a:rect l="l" t="t" r="r" b="b"/>
                <a:pathLst>
                  <a:path w="13907" h="21610" extrusionOk="0">
                    <a:moveTo>
                      <a:pt x="6186" y="5164"/>
                    </a:moveTo>
                    <a:lnTo>
                      <a:pt x="6374" y="5249"/>
                    </a:lnTo>
                    <a:lnTo>
                      <a:pt x="6561" y="5335"/>
                    </a:lnTo>
                    <a:lnTo>
                      <a:pt x="6851" y="5522"/>
                    </a:lnTo>
                    <a:lnTo>
                      <a:pt x="7124" y="5744"/>
                    </a:lnTo>
                    <a:lnTo>
                      <a:pt x="7396" y="5965"/>
                    </a:lnTo>
                    <a:lnTo>
                      <a:pt x="7652" y="6238"/>
                    </a:lnTo>
                    <a:lnTo>
                      <a:pt x="7891" y="6511"/>
                    </a:lnTo>
                    <a:lnTo>
                      <a:pt x="8129" y="6800"/>
                    </a:lnTo>
                    <a:lnTo>
                      <a:pt x="8351" y="7124"/>
                    </a:lnTo>
                    <a:lnTo>
                      <a:pt x="8555" y="7448"/>
                    </a:lnTo>
                    <a:lnTo>
                      <a:pt x="8726" y="7772"/>
                    </a:lnTo>
                    <a:lnTo>
                      <a:pt x="8896" y="8112"/>
                    </a:lnTo>
                    <a:lnTo>
                      <a:pt x="9032" y="8470"/>
                    </a:lnTo>
                    <a:lnTo>
                      <a:pt x="9152" y="8811"/>
                    </a:lnTo>
                    <a:lnTo>
                      <a:pt x="9237" y="9169"/>
                    </a:lnTo>
                    <a:lnTo>
                      <a:pt x="9305" y="9527"/>
                    </a:lnTo>
                    <a:lnTo>
                      <a:pt x="9356" y="9868"/>
                    </a:lnTo>
                    <a:lnTo>
                      <a:pt x="9373" y="10208"/>
                    </a:lnTo>
                    <a:lnTo>
                      <a:pt x="9356" y="10396"/>
                    </a:lnTo>
                    <a:lnTo>
                      <a:pt x="9169" y="10311"/>
                    </a:lnTo>
                    <a:lnTo>
                      <a:pt x="8981" y="10208"/>
                    </a:lnTo>
                    <a:lnTo>
                      <a:pt x="8692" y="10038"/>
                    </a:lnTo>
                    <a:lnTo>
                      <a:pt x="8419" y="9817"/>
                    </a:lnTo>
                    <a:lnTo>
                      <a:pt x="8146" y="9578"/>
                    </a:lnTo>
                    <a:lnTo>
                      <a:pt x="7891" y="9322"/>
                    </a:lnTo>
                    <a:lnTo>
                      <a:pt x="7635" y="9050"/>
                    </a:lnTo>
                    <a:lnTo>
                      <a:pt x="7413" y="8743"/>
                    </a:lnTo>
                    <a:lnTo>
                      <a:pt x="7192" y="8436"/>
                    </a:lnTo>
                    <a:lnTo>
                      <a:pt x="6987" y="8112"/>
                    </a:lnTo>
                    <a:lnTo>
                      <a:pt x="6800" y="7772"/>
                    </a:lnTo>
                    <a:lnTo>
                      <a:pt x="6647" y="7431"/>
                    </a:lnTo>
                    <a:lnTo>
                      <a:pt x="6510" y="7090"/>
                    </a:lnTo>
                    <a:lnTo>
                      <a:pt x="6391" y="6732"/>
                    </a:lnTo>
                    <a:lnTo>
                      <a:pt x="6289" y="6374"/>
                    </a:lnTo>
                    <a:lnTo>
                      <a:pt x="6221" y="6033"/>
                    </a:lnTo>
                    <a:lnTo>
                      <a:pt x="6186" y="5693"/>
                    </a:lnTo>
                    <a:lnTo>
                      <a:pt x="6169" y="5352"/>
                    </a:lnTo>
                    <a:lnTo>
                      <a:pt x="6186" y="5164"/>
                    </a:lnTo>
                    <a:close/>
                    <a:moveTo>
                      <a:pt x="3647" y="1"/>
                    </a:moveTo>
                    <a:lnTo>
                      <a:pt x="3358" y="18"/>
                    </a:lnTo>
                    <a:lnTo>
                      <a:pt x="3085" y="69"/>
                    </a:lnTo>
                    <a:lnTo>
                      <a:pt x="2812" y="137"/>
                    </a:lnTo>
                    <a:lnTo>
                      <a:pt x="2540" y="222"/>
                    </a:lnTo>
                    <a:lnTo>
                      <a:pt x="2284" y="324"/>
                    </a:lnTo>
                    <a:lnTo>
                      <a:pt x="2045" y="444"/>
                    </a:lnTo>
                    <a:lnTo>
                      <a:pt x="1807" y="597"/>
                    </a:lnTo>
                    <a:lnTo>
                      <a:pt x="1602" y="751"/>
                    </a:lnTo>
                    <a:lnTo>
                      <a:pt x="1381" y="938"/>
                    </a:lnTo>
                    <a:lnTo>
                      <a:pt x="1193" y="1142"/>
                    </a:lnTo>
                    <a:lnTo>
                      <a:pt x="1006" y="1364"/>
                    </a:lnTo>
                    <a:lnTo>
                      <a:pt x="835" y="1603"/>
                    </a:lnTo>
                    <a:lnTo>
                      <a:pt x="682" y="1858"/>
                    </a:lnTo>
                    <a:lnTo>
                      <a:pt x="546" y="2131"/>
                    </a:lnTo>
                    <a:lnTo>
                      <a:pt x="426" y="2421"/>
                    </a:lnTo>
                    <a:lnTo>
                      <a:pt x="307" y="2727"/>
                    </a:lnTo>
                    <a:lnTo>
                      <a:pt x="222" y="3051"/>
                    </a:lnTo>
                    <a:lnTo>
                      <a:pt x="137" y="3392"/>
                    </a:lnTo>
                    <a:lnTo>
                      <a:pt x="69" y="3750"/>
                    </a:lnTo>
                    <a:lnTo>
                      <a:pt x="35" y="4125"/>
                    </a:lnTo>
                    <a:lnTo>
                      <a:pt x="0" y="4517"/>
                    </a:lnTo>
                    <a:lnTo>
                      <a:pt x="0" y="4926"/>
                    </a:lnTo>
                    <a:lnTo>
                      <a:pt x="0" y="5284"/>
                    </a:lnTo>
                    <a:lnTo>
                      <a:pt x="17" y="5624"/>
                    </a:lnTo>
                    <a:lnTo>
                      <a:pt x="52" y="5982"/>
                    </a:lnTo>
                    <a:lnTo>
                      <a:pt x="86" y="6340"/>
                    </a:lnTo>
                    <a:lnTo>
                      <a:pt x="137" y="6698"/>
                    </a:lnTo>
                    <a:lnTo>
                      <a:pt x="205" y="7073"/>
                    </a:lnTo>
                    <a:lnTo>
                      <a:pt x="290" y="7431"/>
                    </a:lnTo>
                    <a:lnTo>
                      <a:pt x="375" y="7789"/>
                    </a:lnTo>
                    <a:lnTo>
                      <a:pt x="580" y="8521"/>
                    </a:lnTo>
                    <a:lnTo>
                      <a:pt x="835" y="9254"/>
                    </a:lnTo>
                    <a:lnTo>
                      <a:pt x="1125" y="9987"/>
                    </a:lnTo>
                    <a:lnTo>
                      <a:pt x="1449" y="10703"/>
                    </a:lnTo>
                    <a:lnTo>
                      <a:pt x="1653" y="11078"/>
                    </a:lnTo>
                    <a:lnTo>
                      <a:pt x="6919" y="21609"/>
                    </a:lnTo>
                    <a:lnTo>
                      <a:pt x="12304" y="17127"/>
                    </a:lnTo>
                    <a:lnTo>
                      <a:pt x="12372" y="17076"/>
                    </a:lnTo>
                    <a:lnTo>
                      <a:pt x="12543" y="16923"/>
                    </a:lnTo>
                    <a:lnTo>
                      <a:pt x="12713" y="16735"/>
                    </a:lnTo>
                    <a:lnTo>
                      <a:pt x="12867" y="16548"/>
                    </a:lnTo>
                    <a:lnTo>
                      <a:pt x="13003" y="16360"/>
                    </a:lnTo>
                    <a:lnTo>
                      <a:pt x="13139" y="16139"/>
                    </a:lnTo>
                    <a:lnTo>
                      <a:pt x="13276" y="15917"/>
                    </a:lnTo>
                    <a:lnTo>
                      <a:pt x="13395" y="15679"/>
                    </a:lnTo>
                    <a:lnTo>
                      <a:pt x="13497" y="15423"/>
                    </a:lnTo>
                    <a:lnTo>
                      <a:pt x="13582" y="15150"/>
                    </a:lnTo>
                    <a:lnTo>
                      <a:pt x="13668" y="14878"/>
                    </a:lnTo>
                    <a:lnTo>
                      <a:pt x="13736" y="14588"/>
                    </a:lnTo>
                    <a:lnTo>
                      <a:pt x="13804" y="14281"/>
                    </a:lnTo>
                    <a:lnTo>
                      <a:pt x="13855" y="13975"/>
                    </a:lnTo>
                    <a:lnTo>
                      <a:pt x="13889" y="13651"/>
                    </a:lnTo>
                    <a:lnTo>
                      <a:pt x="13906" y="13310"/>
                    </a:lnTo>
                    <a:lnTo>
                      <a:pt x="13906" y="12969"/>
                    </a:lnTo>
                    <a:lnTo>
                      <a:pt x="13906" y="12543"/>
                    </a:lnTo>
                    <a:lnTo>
                      <a:pt x="13872" y="12117"/>
                    </a:lnTo>
                    <a:lnTo>
                      <a:pt x="13838" y="11691"/>
                    </a:lnTo>
                    <a:lnTo>
                      <a:pt x="13770" y="11265"/>
                    </a:lnTo>
                    <a:lnTo>
                      <a:pt x="13702" y="10839"/>
                    </a:lnTo>
                    <a:lnTo>
                      <a:pt x="13599" y="10396"/>
                    </a:lnTo>
                    <a:lnTo>
                      <a:pt x="13497" y="9970"/>
                    </a:lnTo>
                    <a:lnTo>
                      <a:pt x="13378" y="9527"/>
                    </a:lnTo>
                    <a:lnTo>
                      <a:pt x="13225" y="9101"/>
                    </a:lnTo>
                    <a:lnTo>
                      <a:pt x="13088" y="8658"/>
                    </a:lnTo>
                    <a:lnTo>
                      <a:pt x="12918" y="8232"/>
                    </a:lnTo>
                    <a:lnTo>
                      <a:pt x="12730" y="7806"/>
                    </a:lnTo>
                    <a:lnTo>
                      <a:pt x="12543" y="7380"/>
                    </a:lnTo>
                    <a:lnTo>
                      <a:pt x="12338" y="6954"/>
                    </a:lnTo>
                    <a:lnTo>
                      <a:pt x="12117" y="6545"/>
                    </a:lnTo>
                    <a:lnTo>
                      <a:pt x="11895" y="6136"/>
                    </a:lnTo>
                    <a:lnTo>
                      <a:pt x="11640" y="5727"/>
                    </a:lnTo>
                    <a:lnTo>
                      <a:pt x="11401" y="5335"/>
                    </a:lnTo>
                    <a:lnTo>
                      <a:pt x="11128" y="4943"/>
                    </a:lnTo>
                    <a:lnTo>
                      <a:pt x="10856" y="4551"/>
                    </a:lnTo>
                    <a:lnTo>
                      <a:pt x="10583" y="4193"/>
                    </a:lnTo>
                    <a:lnTo>
                      <a:pt x="10293" y="3835"/>
                    </a:lnTo>
                    <a:lnTo>
                      <a:pt x="9987" y="3477"/>
                    </a:lnTo>
                    <a:lnTo>
                      <a:pt x="9680" y="3136"/>
                    </a:lnTo>
                    <a:lnTo>
                      <a:pt x="9373" y="2813"/>
                    </a:lnTo>
                    <a:lnTo>
                      <a:pt x="9049" y="2506"/>
                    </a:lnTo>
                    <a:lnTo>
                      <a:pt x="8709" y="2199"/>
                    </a:lnTo>
                    <a:lnTo>
                      <a:pt x="8368" y="1926"/>
                    </a:lnTo>
                    <a:lnTo>
                      <a:pt x="8027" y="1654"/>
                    </a:lnTo>
                    <a:lnTo>
                      <a:pt x="7686" y="1398"/>
                    </a:lnTo>
                    <a:lnTo>
                      <a:pt x="7328" y="1160"/>
                    </a:lnTo>
                    <a:lnTo>
                      <a:pt x="6970" y="955"/>
                    </a:lnTo>
                    <a:lnTo>
                      <a:pt x="6612" y="751"/>
                    </a:lnTo>
                    <a:lnTo>
                      <a:pt x="6255" y="580"/>
                    </a:lnTo>
                    <a:lnTo>
                      <a:pt x="5914" y="427"/>
                    </a:lnTo>
                    <a:lnTo>
                      <a:pt x="5573" y="307"/>
                    </a:lnTo>
                    <a:lnTo>
                      <a:pt x="5232" y="188"/>
                    </a:lnTo>
                    <a:lnTo>
                      <a:pt x="4908" y="120"/>
                    </a:lnTo>
                    <a:lnTo>
                      <a:pt x="4585" y="52"/>
                    </a:lnTo>
                    <a:lnTo>
                      <a:pt x="4261" y="18"/>
                    </a:lnTo>
                    <a:lnTo>
                      <a:pt x="3954" y="1"/>
                    </a:lnTo>
                    <a:close/>
                  </a:path>
                </a:pathLst>
              </a:custGeom>
              <a:solidFill>
                <a:srgbClr val="00B4D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b="1"/>
              </a:p>
            </p:txBody>
          </p:sp>
          <p:sp>
            <p:nvSpPr>
              <p:cNvPr id="321" name="Google Shape;1478;p26">
                <a:extLst>
                  <a:ext uri="{FF2B5EF4-FFF2-40B4-BE49-F238E27FC236}">
                    <a16:creationId xmlns:a16="http://schemas.microsoft.com/office/drawing/2014/main" id="{8BEFE8A5-C69E-94A3-87EA-96969AA878C1}"/>
                  </a:ext>
                </a:extLst>
              </p:cNvPr>
              <p:cNvSpPr/>
              <p:nvPr/>
            </p:nvSpPr>
            <p:spPr>
              <a:xfrm>
                <a:off x="8021689" y="4566445"/>
                <a:ext cx="217875" cy="280584"/>
              </a:xfrm>
              <a:custGeom>
                <a:avLst/>
                <a:gdLst/>
                <a:ahLst/>
                <a:cxnLst/>
                <a:rect l="l" t="t" r="r" b="b"/>
                <a:pathLst>
                  <a:path w="5625" h="7244" extrusionOk="0">
                    <a:moveTo>
                      <a:pt x="1483" y="1"/>
                    </a:moveTo>
                    <a:lnTo>
                      <a:pt x="1262" y="18"/>
                    </a:lnTo>
                    <a:lnTo>
                      <a:pt x="1074" y="69"/>
                    </a:lnTo>
                    <a:lnTo>
                      <a:pt x="887" y="154"/>
                    </a:lnTo>
                    <a:lnTo>
                      <a:pt x="699" y="256"/>
                    </a:lnTo>
                    <a:lnTo>
                      <a:pt x="546" y="393"/>
                    </a:lnTo>
                    <a:lnTo>
                      <a:pt x="409" y="546"/>
                    </a:lnTo>
                    <a:lnTo>
                      <a:pt x="290" y="734"/>
                    </a:lnTo>
                    <a:lnTo>
                      <a:pt x="188" y="938"/>
                    </a:lnTo>
                    <a:lnTo>
                      <a:pt x="103" y="1160"/>
                    </a:lnTo>
                    <a:lnTo>
                      <a:pt x="52" y="1415"/>
                    </a:lnTo>
                    <a:lnTo>
                      <a:pt x="0" y="1688"/>
                    </a:lnTo>
                    <a:lnTo>
                      <a:pt x="0" y="1995"/>
                    </a:lnTo>
                    <a:lnTo>
                      <a:pt x="0" y="2335"/>
                    </a:lnTo>
                    <a:lnTo>
                      <a:pt x="52" y="2676"/>
                    </a:lnTo>
                    <a:lnTo>
                      <a:pt x="120" y="3034"/>
                    </a:lnTo>
                    <a:lnTo>
                      <a:pt x="205" y="3375"/>
                    </a:lnTo>
                    <a:lnTo>
                      <a:pt x="324" y="3733"/>
                    </a:lnTo>
                    <a:lnTo>
                      <a:pt x="478" y="4091"/>
                    </a:lnTo>
                    <a:lnTo>
                      <a:pt x="631" y="4432"/>
                    </a:lnTo>
                    <a:lnTo>
                      <a:pt x="818" y="4755"/>
                    </a:lnTo>
                    <a:lnTo>
                      <a:pt x="1006" y="5079"/>
                    </a:lnTo>
                    <a:lnTo>
                      <a:pt x="1227" y="5403"/>
                    </a:lnTo>
                    <a:lnTo>
                      <a:pt x="1466" y="5693"/>
                    </a:lnTo>
                    <a:lnTo>
                      <a:pt x="1705" y="5982"/>
                    </a:lnTo>
                    <a:lnTo>
                      <a:pt x="1960" y="6238"/>
                    </a:lnTo>
                    <a:lnTo>
                      <a:pt x="2233" y="6476"/>
                    </a:lnTo>
                    <a:lnTo>
                      <a:pt x="2523" y="6681"/>
                    </a:lnTo>
                    <a:lnTo>
                      <a:pt x="2812" y="6868"/>
                    </a:lnTo>
                    <a:lnTo>
                      <a:pt x="3085" y="7005"/>
                    </a:lnTo>
                    <a:lnTo>
                      <a:pt x="3358" y="7124"/>
                    </a:lnTo>
                    <a:lnTo>
                      <a:pt x="3613" y="7192"/>
                    </a:lnTo>
                    <a:lnTo>
                      <a:pt x="3869" y="7243"/>
                    </a:lnTo>
                    <a:lnTo>
                      <a:pt x="4107" y="7243"/>
                    </a:lnTo>
                    <a:lnTo>
                      <a:pt x="4329" y="7226"/>
                    </a:lnTo>
                    <a:lnTo>
                      <a:pt x="4551" y="7175"/>
                    </a:lnTo>
                    <a:lnTo>
                      <a:pt x="4738" y="7090"/>
                    </a:lnTo>
                    <a:lnTo>
                      <a:pt x="4925" y="6988"/>
                    </a:lnTo>
                    <a:lnTo>
                      <a:pt x="5096" y="6851"/>
                    </a:lnTo>
                    <a:lnTo>
                      <a:pt x="5232" y="6681"/>
                    </a:lnTo>
                    <a:lnTo>
                      <a:pt x="5351" y="6476"/>
                    </a:lnTo>
                    <a:lnTo>
                      <a:pt x="5454" y="6255"/>
                    </a:lnTo>
                    <a:lnTo>
                      <a:pt x="5539" y="6016"/>
                    </a:lnTo>
                    <a:lnTo>
                      <a:pt x="5590" y="5744"/>
                    </a:lnTo>
                    <a:lnTo>
                      <a:pt x="5624" y="5437"/>
                    </a:lnTo>
                    <a:lnTo>
                      <a:pt x="5437" y="5352"/>
                    </a:lnTo>
                    <a:lnTo>
                      <a:pt x="5249" y="5249"/>
                    </a:lnTo>
                    <a:lnTo>
                      <a:pt x="4960" y="5079"/>
                    </a:lnTo>
                    <a:lnTo>
                      <a:pt x="4687" y="4858"/>
                    </a:lnTo>
                    <a:lnTo>
                      <a:pt x="4414" y="4619"/>
                    </a:lnTo>
                    <a:lnTo>
                      <a:pt x="4159" y="4363"/>
                    </a:lnTo>
                    <a:lnTo>
                      <a:pt x="3903" y="4091"/>
                    </a:lnTo>
                    <a:lnTo>
                      <a:pt x="3681" y="3784"/>
                    </a:lnTo>
                    <a:lnTo>
                      <a:pt x="3460" y="3477"/>
                    </a:lnTo>
                    <a:lnTo>
                      <a:pt x="3255" y="3153"/>
                    </a:lnTo>
                    <a:lnTo>
                      <a:pt x="3068" y="2813"/>
                    </a:lnTo>
                    <a:lnTo>
                      <a:pt x="2915" y="2472"/>
                    </a:lnTo>
                    <a:lnTo>
                      <a:pt x="2778" y="2131"/>
                    </a:lnTo>
                    <a:lnTo>
                      <a:pt x="2659" y="1773"/>
                    </a:lnTo>
                    <a:lnTo>
                      <a:pt x="2557" y="1415"/>
                    </a:lnTo>
                    <a:lnTo>
                      <a:pt x="2489" y="1074"/>
                    </a:lnTo>
                    <a:lnTo>
                      <a:pt x="2454" y="734"/>
                    </a:lnTo>
                    <a:lnTo>
                      <a:pt x="2437" y="393"/>
                    </a:lnTo>
                    <a:lnTo>
                      <a:pt x="2454" y="205"/>
                    </a:lnTo>
                    <a:lnTo>
                      <a:pt x="2199" y="103"/>
                    </a:lnTo>
                    <a:lnTo>
                      <a:pt x="1943" y="35"/>
                    </a:lnTo>
                    <a:lnTo>
                      <a:pt x="1705" y="1"/>
                    </a:lnTo>
                    <a:close/>
                  </a:path>
                </a:pathLst>
              </a:custGeom>
              <a:solidFill>
                <a:srgbClr val="0077B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b="1"/>
              </a:p>
            </p:txBody>
          </p:sp>
        </p:grp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07E24CF5-3DC3-F632-BF91-068A3B7E8EC0}"/>
              </a:ext>
            </a:extLst>
          </p:cNvPr>
          <p:cNvGrpSpPr/>
          <p:nvPr/>
        </p:nvGrpSpPr>
        <p:grpSpPr>
          <a:xfrm>
            <a:off x="-4783560" y="5300176"/>
            <a:ext cx="1773659" cy="1424494"/>
            <a:chOff x="3624588" y="4438084"/>
            <a:chExt cx="1773659" cy="1424494"/>
          </a:xfrm>
        </p:grpSpPr>
        <p:sp>
          <p:nvSpPr>
            <p:cNvPr id="323" name="Google Shape;1428;p26">
              <a:extLst>
                <a:ext uri="{FF2B5EF4-FFF2-40B4-BE49-F238E27FC236}">
                  <a16:creationId xmlns:a16="http://schemas.microsoft.com/office/drawing/2014/main" id="{1F912C23-E3D6-1DA0-3FB6-A2A749564B6A}"/>
                </a:ext>
              </a:extLst>
            </p:cNvPr>
            <p:cNvSpPr/>
            <p:nvPr/>
          </p:nvSpPr>
          <p:spPr>
            <a:xfrm>
              <a:off x="4926967" y="5658609"/>
              <a:ext cx="160433" cy="203969"/>
            </a:xfrm>
            <a:custGeom>
              <a:avLst/>
              <a:gdLst/>
              <a:ahLst/>
              <a:cxnLst/>
              <a:rect l="l" t="t" r="r" b="b"/>
              <a:pathLst>
                <a:path w="4142" h="5266" extrusionOk="0">
                  <a:moveTo>
                    <a:pt x="0" y="0"/>
                  </a:moveTo>
                  <a:lnTo>
                    <a:pt x="0" y="4789"/>
                  </a:lnTo>
                  <a:lnTo>
                    <a:pt x="222" y="4891"/>
                  </a:lnTo>
                  <a:lnTo>
                    <a:pt x="460" y="4993"/>
                  </a:lnTo>
                  <a:lnTo>
                    <a:pt x="716" y="5079"/>
                  </a:lnTo>
                  <a:lnTo>
                    <a:pt x="972" y="5147"/>
                  </a:lnTo>
                  <a:lnTo>
                    <a:pt x="1244" y="5198"/>
                  </a:lnTo>
                  <a:lnTo>
                    <a:pt x="1517" y="5249"/>
                  </a:lnTo>
                  <a:lnTo>
                    <a:pt x="1790" y="5266"/>
                  </a:lnTo>
                  <a:lnTo>
                    <a:pt x="2352" y="5266"/>
                  </a:lnTo>
                  <a:lnTo>
                    <a:pt x="2625" y="5249"/>
                  </a:lnTo>
                  <a:lnTo>
                    <a:pt x="2897" y="5198"/>
                  </a:lnTo>
                  <a:lnTo>
                    <a:pt x="3170" y="5147"/>
                  </a:lnTo>
                  <a:lnTo>
                    <a:pt x="3426" y="5079"/>
                  </a:lnTo>
                  <a:lnTo>
                    <a:pt x="3681" y="4993"/>
                  </a:lnTo>
                  <a:lnTo>
                    <a:pt x="3920" y="4891"/>
                  </a:lnTo>
                  <a:lnTo>
                    <a:pt x="4141" y="4789"/>
                  </a:lnTo>
                  <a:lnTo>
                    <a:pt x="4141" y="0"/>
                  </a:lnTo>
                  <a:lnTo>
                    <a:pt x="3920" y="119"/>
                  </a:lnTo>
                  <a:lnTo>
                    <a:pt x="3681" y="222"/>
                  </a:lnTo>
                  <a:lnTo>
                    <a:pt x="3426" y="307"/>
                  </a:lnTo>
                  <a:lnTo>
                    <a:pt x="3170" y="375"/>
                  </a:lnTo>
                  <a:lnTo>
                    <a:pt x="2897" y="426"/>
                  </a:lnTo>
                  <a:lnTo>
                    <a:pt x="2625" y="460"/>
                  </a:lnTo>
                  <a:lnTo>
                    <a:pt x="2352" y="494"/>
                  </a:lnTo>
                  <a:lnTo>
                    <a:pt x="1790" y="494"/>
                  </a:lnTo>
                  <a:lnTo>
                    <a:pt x="1517" y="460"/>
                  </a:lnTo>
                  <a:lnTo>
                    <a:pt x="1244" y="426"/>
                  </a:lnTo>
                  <a:lnTo>
                    <a:pt x="972" y="375"/>
                  </a:lnTo>
                  <a:lnTo>
                    <a:pt x="716" y="307"/>
                  </a:lnTo>
                  <a:lnTo>
                    <a:pt x="460" y="222"/>
                  </a:lnTo>
                  <a:lnTo>
                    <a:pt x="222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3F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24" name="Google Shape;1429;p26">
              <a:extLst>
                <a:ext uri="{FF2B5EF4-FFF2-40B4-BE49-F238E27FC236}">
                  <a16:creationId xmlns:a16="http://schemas.microsoft.com/office/drawing/2014/main" id="{ED95F169-1AA7-34E1-EE05-169FCC3DE24D}"/>
                </a:ext>
              </a:extLst>
            </p:cNvPr>
            <p:cNvSpPr/>
            <p:nvPr/>
          </p:nvSpPr>
          <p:spPr>
            <a:xfrm>
              <a:off x="4926967" y="5658609"/>
              <a:ext cx="160433" cy="203969"/>
            </a:xfrm>
            <a:custGeom>
              <a:avLst/>
              <a:gdLst/>
              <a:ahLst/>
              <a:cxnLst/>
              <a:rect l="l" t="t" r="r" b="b"/>
              <a:pathLst>
                <a:path w="4142" h="5266" fill="none" extrusionOk="0">
                  <a:moveTo>
                    <a:pt x="0" y="0"/>
                  </a:moveTo>
                  <a:lnTo>
                    <a:pt x="0" y="4789"/>
                  </a:lnTo>
                  <a:lnTo>
                    <a:pt x="0" y="4789"/>
                  </a:lnTo>
                  <a:lnTo>
                    <a:pt x="222" y="4891"/>
                  </a:lnTo>
                  <a:lnTo>
                    <a:pt x="460" y="4993"/>
                  </a:lnTo>
                  <a:lnTo>
                    <a:pt x="716" y="5079"/>
                  </a:lnTo>
                  <a:lnTo>
                    <a:pt x="972" y="5147"/>
                  </a:lnTo>
                  <a:lnTo>
                    <a:pt x="1244" y="5198"/>
                  </a:lnTo>
                  <a:lnTo>
                    <a:pt x="1517" y="5249"/>
                  </a:lnTo>
                  <a:lnTo>
                    <a:pt x="1790" y="5266"/>
                  </a:lnTo>
                  <a:lnTo>
                    <a:pt x="2079" y="5266"/>
                  </a:lnTo>
                  <a:lnTo>
                    <a:pt x="2352" y="5266"/>
                  </a:lnTo>
                  <a:lnTo>
                    <a:pt x="2625" y="5249"/>
                  </a:lnTo>
                  <a:lnTo>
                    <a:pt x="2897" y="5198"/>
                  </a:lnTo>
                  <a:lnTo>
                    <a:pt x="3170" y="5147"/>
                  </a:lnTo>
                  <a:lnTo>
                    <a:pt x="3426" y="5079"/>
                  </a:lnTo>
                  <a:lnTo>
                    <a:pt x="3681" y="4993"/>
                  </a:lnTo>
                  <a:lnTo>
                    <a:pt x="3920" y="4891"/>
                  </a:lnTo>
                  <a:lnTo>
                    <a:pt x="4141" y="4789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920" y="119"/>
                  </a:lnTo>
                  <a:lnTo>
                    <a:pt x="3681" y="222"/>
                  </a:lnTo>
                  <a:lnTo>
                    <a:pt x="3426" y="307"/>
                  </a:lnTo>
                  <a:lnTo>
                    <a:pt x="3170" y="375"/>
                  </a:lnTo>
                  <a:lnTo>
                    <a:pt x="2897" y="426"/>
                  </a:lnTo>
                  <a:lnTo>
                    <a:pt x="2625" y="460"/>
                  </a:lnTo>
                  <a:lnTo>
                    <a:pt x="2352" y="494"/>
                  </a:lnTo>
                  <a:lnTo>
                    <a:pt x="2079" y="494"/>
                  </a:lnTo>
                  <a:lnTo>
                    <a:pt x="1790" y="494"/>
                  </a:lnTo>
                  <a:lnTo>
                    <a:pt x="1517" y="460"/>
                  </a:lnTo>
                  <a:lnTo>
                    <a:pt x="1244" y="426"/>
                  </a:lnTo>
                  <a:lnTo>
                    <a:pt x="972" y="375"/>
                  </a:lnTo>
                  <a:lnTo>
                    <a:pt x="716" y="307"/>
                  </a:lnTo>
                  <a:lnTo>
                    <a:pt x="460" y="222"/>
                  </a:lnTo>
                  <a:lnTo>
                    <a:pt x="222" y="11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25" name="Google Shape;1433;p26">
              <a:extLst>
                <a:ext uri="{FF2B5EF4-FFF2-40B4-BE49-F238E27FC236}">
                  <a16:creationId xmlns:a16="http://schemas.microsoft.com/office/drawing/2014/main" id="{1A7F35C9-0971-B369-E6A2-D5C5670FA4CF}"/>
                </a:ext>
              </a:extLst>
            </p:cNvPr>
            <p:cNvSpPr/>
            <p:nvPr/>
          </p:nvSpPr>
          <p:spPr>
            <a:xfrm>
              <a:off x="4373795" y="5143711"/>
              <a:ext cx="94432" cy="55505"/>
            </a:xfrm>
            <a:custGeom>
              <a:avLst/>
              <a:gdLst/>
              <a:ahLst/>
              <a:cxnLst/>
              <a:rect l="l" t="t" r="r" b="b"/>
              <a:pathLst>
                <a:path w="2438" h="1433" fill="none" extrusionOk="0">
                  <a:moveTo>
                    <a:pt x="1619" y="120"/>
                  </a:moveTo>
                  <a:lnTo>
                    <a:pt x="1619" y="120"/>
                  </a:lnTo>
                  <a:lnTo>
                    <a:pt x="1517" y="69"/>
                  </a:lnTo>
                  <a:lnTo>
                    <a:pt x="1415" y="35"/>
                  </a:lnTo>
                  <a:lnTo>
                    <a:pt x="1296" y="18"/>
                  </a:lnTo>
                  <a:lnTo>
                    <a:pt x="1176" y="1"/>
                  </a:lnTo>
                  <a:lnTo>
                    <a:pt x="1057" y="18"/>
                  </a:lnTo>
                  <a:lnTo>
                    <a:pt x="938" y="35"/>
                  </a:lnTo>
                  <a:lnTo>
                    <a:pt x="836" y="69"/>
                  </a:lnTo>
                  <a:lnTo>
                    <a:pt x="733" y="120"/>
                  </a:lnTo>
                  <a:lnTo>
                    <a:pt x="171" y="444"/>
                  </a:lnTo>
                  <a:lnTo>
                    <a:pt x="171" y="444"/>
                  </a:lnTo>
                  <a:lnTo>
                    <a:pt x="86" y="495"/>
                  </a:lnTo>
                  <a:lnTo>
                    <a:pt x="35" y="563"/>
                  </a:lnTo>
                  <a:lnTo>
                    <a:pt x="1" y="631"/>
                  </a:lnTo>
                  <a:lnTo>
                    <a:pt x="1" y="700"/>
                  </a:lnTo>
                  <a:lnTo>
                    <a:pt x="1" y="768"/>
                  </a:lnTo>
                  <a:lnTo>
                    <a:pt x="35" y="836"/>
                  </a:lnTo>
                  <a:lnTo>
                    <a:pt x="86" y="904"/>
                  </a:lnTo>
                  <a:lnTo>
                    <a:pt x="171" y="955"/>
                  </a:lnTo>
                  <a:lnTo>
                    <a:pt x="801" y="1313"/>
                  </a:lnTo>
                  <a:lnTo>
                    <a:pt x="801" y="1313"/>
                  </a:lnTo>
                  <a:lnTo>
                    <a:pt x="904" y="1364"/>
                  </a:lnTo>
                  <a:lnTo>
                    <a:pt x="1023" y="1398"/>
                  </a:lnTo>
                  <a:lnTo>
                    <a:pt x="1125" y="1415"/>
                  </a:lnTo>
                  <a:lnTo>
                    <a:pt x="1245" y="1432"/>
                  </a:lnTo>
                  <a:lnTo>
                    <a:pt x="1364" y="1415"/>
                  </a:lnTo>
                  <a:lnTo>
                    <a:pt x="1483" y="1398"/>
                  </a:lnTo>
                  <a:lnTo>
                    <a:pt x="1602" y="1364"/>
                  </a:lnTo>
                  <a:lnTo>
                    <a:pt x="1688" y="1313"/>
                  </a:lnTo>
                  <a:lnTo>
                    <a:pt x="2250" y="989"/>
                  </a:lnTo>
                  <a:lnTo>
                    <a:pt x="2250" y="989"/>
                  </a:lnTo>
                  <a:lnTo>
                    <a:pt x="2335" y="938"/>
                  </a:lnTo>
                  <a:lnTo>
                    <a:pt x="2386" y="870"/>
                  </a:lnTo>
                  <a:lnTo>
                    <a:pt x="2420" y="802"/>
                  </a:lnTo>
                  <a:lnTo>
                    <a:pt x="2437" y="734"/>
                  </a:lnTo>
                  <a:lnTo>
                    <a:pt x="2420" y="666"/>
                  </a:lnTo>
                  <a:lnTo>
                    <a:pt x="2386" y="597"/>
                  </a:lnTo>
                  <a:lnTo>
                    <a:pt x="2335" y="529"/>
                  </a:lnTo>
                  <a:lnTo>
                    <a:pt x="2250" y="478"/>
                  </a:lnTo>
                  <a:lnTo>
                    <a:pt x="1619" y="120"/>
                  </a:lnTo>
                  <a:close/>
                </a:path>
              </a:pathLst>
            </a:custGeom>
            <a:noFill/>
            <a:ln w="8100" cap="rnd" cmpd="sng">
              <a:solidFill>
                <a:srgbClr val="2F5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26" name="Google Shape;1434;p26">
              <a:extLst>
                <a:ext uri="{FF2B5EF4-FFF2-40B4-BE49-F238E27FC236}">
                  <a16:creationId xmlns:a16="http://schemas.microsoft.com/office/drawing/2014/main" id="{B01C48AB-88C5-0EE8-3330-9AA2C355C781}"/>
                </a:ext>
              </a:extLst>
            </p:cNvPr>
            <p:cNvSpPr/>
            <p:nvPr/>
          </p:nvSpPr>
          <p:spPr>
            <a:xfrm>
              <a:off x="4820020" y="5374763"/>
              <a:ext cx="36332" cy="20489"/>
            </a:xfrm>
            <a:custGeom>
              <a:avLst/>
              <a:gdLst/>
              <a:ahLst/>
              <a:cxnLst/>
              <a:rect l="l" t="t" r="r" b="b"/>
              <a:pathLst>
                <a:path w="938" h="529" fill="none" extrusionOk="0">
                  <a:moveTo>
                    <a:pt x="938" y="529"/>
                  </a:moveTo>
                  <a:lnTo>
                    <a:pt x="1" y="0"/>
                  </a:lnTo>
                </a:path>
              </a:pathLst>
            </a:custGeom>
            <a:noFill/>
            <a:ln w="8100" cap="rnd" cmpd="sng">
              <a:solidFill>
                <a:srgbClr val="2F5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27" name="Google Shape;1435;p26">
              <a:extLst>
                <a:ext uri="{FF2B5EF4-FFF2-40B4-BE49-F238E27FC236}">
                  <a16:creationId xmlns:a16="http://schemas.microsoft.com/office/drawing/2014/main" id="{82ABF22E-A198-6F5B-0845-5CD31B6F21CE}"/>
                </a:ext>
              </a:extLst>
            </p:cNvPr>
            <p:cNvSpPr/>
            <p:nvPr/>
          </p:nvSpPr>
          <p:spPr>
            <a:xfrm>
              <a:off x="4804178" y="5385337"/>
              <a:ext cx="36332" cy="20489"/>
            </a:xfrm>
            <a:custGeom>
              <a:avLst/>
              <a:gdLst/>
              <a:ahLst/>
              <a:cxnLst/>
              <a:rect l="l" t="t" r="r" b="b"/>
              <a:pathLst>
                <a:path w="938" h="529" fill="none" extrusionOk="0">
                  <a:moveTo>
                    <a:pt x="938" y="528"/>
                  </a:moveTo>
                  <a:lnTo>
                    <a:pt x="1" y="0"/>
                  </a:lnTo>
                </a:path>
              </a:pathLst>
            </a:custGeom>
            <a:noFill/>
            <a:ln w="8100" cap="rnd" cmpd="sng">
              <a:solidFill>
                <a:srgbClr val="2F5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28" name="Google Shape;1436;p26">
              <a:extLst>
                <a:ext uri="{FF2B5EF4-FFF2-40B4-BE49-F238E27FC236}">
                  <a16:creationId xmlns:a16="http://schemas.microsoft.com/office/drawing/2014/main" id="{D27DD3EB-BE60-42A0-1E54-64F5A250CFBE}"/>
                </a:ext>
              </a:extLst>
            </p:cNvPr>
            <p:cNvSpPr/>
            <p:nvPr/>
          </p:nvSpPr>
          <p:spPr>
            <a:xfrm>
              <a:off x="4786359" y="5394556"/>
              <a:ext cx="36332" cy="21148"/>
            </a:xfrm>
            <a:custGeom>
              <a:avLst/>
              <a:gdLst/>
              <a:ahLst/>
              <a:cxnLst/>
              <a:rect l="l" t="t" r="r" b="b"/>
              <a:pathLst>
                <a:path w="938" h="546" fill="none" extrusionOk="0">
                  <a:moveTo>
                    <a:pt x="938" y="546"/>
                  </a:moveTo>
                  <a:lnTo>
                    <a:pt x="0" y="1"/>
                  </a:lnTo>
                </a:path>
              </a:pathLst>
            </a:custGeom>
            <a:noFill/>
            <a:ln w="8100" cap="rnd" cmpd="sng">
              <a:solidFill>
                <a:srgbClr val="2F5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29" name="Google Shape;1445;p26">
              <a:extLst>
                <a:ext uri="{FF2B5EF4-FFF2-40B4-BE49-F238E27FC236}">
                  <a16:creationId xmlns:a16="http://schemas.microsoft.com/office/drawing/2014/main" id="{35BE77E9-C94B-E292-7081-859C5F7244AF}"/>
                </a:ext>
              </a:extLst>
            </p:cNvPr>
            <p:cNvSpPr/>
            <p:nvPr/>
          </p:nvSpPr>
          <p:spPr>
            <a:xfrm>
              <a:off x="4206151" y="4615643"/>
              <a:ext cx="1192096" cy="687168"/>
            </a:xfrm>
            <a:custGeom>
              <a:avLst/>
              <a:gdLst/>
              <a:ahLst/>
              <a:cxnLst/>
              <a:rect l="l" t="t" r="r" b="b"/>
              <a:pathLst>
                <a:path w="30777" h="17741" extrusionOk="0">
                  <a:moveTo>
                    <a:pt x="937" y="1"/>
                  </a:moveTo>
                  <a:lnTo>
                    <a:pt x="0" y="512"/>
                  </a:lnTo>
                  <a:lnTo>
                    <a:pt x="29840" y="17741"/>
                  </a:lnTo>
                  <a:lnTo>
                    <a:pt x="30777" y="17230"/>
                  </a:lnTo>
                  <a:lnTo>
                    <a:pt x="937" y="1"/>
                  </a:lnTo>
                  <a:close/>
                </a:path>
              </a:pathLst>
            </a:custGeom>
            <a:solidFill>
              <a:srgbClr val="E0E1E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30" name="Google Shape;1479;p26">
              <a:extLst>
                <a:ext uri="{FF2B5EF4-FFF2-40B4-BE49-F238E27FC236}">
                  <a16:creationId xmlns:a16="http://schemas.microsoft.com/office/drawing/2014/main" id="{6BD40180-CE85-260C-3234-7EFDCA2F9988}"/>
                </a:ext>
              </a:extLst>
            </p:cNvPr>
            <p:cNvSpPr/>
            <p:nvPr/>
          </p:nvSpPr>
          <p:spPr>
            <a:xfrm>
              <a:off x="4338818" y="4528528"/>
              <a:ext cx="878588" cy="363745"/>
            </a:xfrm>
            <a:custGeom>
              <a:avLst/>
              <a:gdLst/>
              <a:ahLst/>
              <a:cxnLst/>
              <a:rect l="l" t="t" r="r" b="b"/>
              <a:pathLst>
                <a:path w="22683" h="9391" extrusionOk="0">
                  <a:moveTo>
                    <a:pt x="10498" y="0"/>
                  </a:moveTo>
                  <a:lnTo>
                    <a:pt x="9970" y="17"/>
                  </a:lnTo>
                  <a:lnTo>
                    <a:pt x="9424" y="51"/>
                  </a:lnTo>
                  <a:lnTo>
                    <a:pt x="8896" y="103"/>
                  </a:lnTo>
                  <a:lnTo>
                    <a:pt x="8368" y="171"/>
                  </a:lnTo>
                  <a:lnTo>
                    <a:pt x="7839" y="239"/>
                  </a:lnTo>
                  <a:lnTo>
                    <a:pt x="7328" y="341"/>
                  </a:lnTo>
                  <a:lnTo>
                    <a:pt x="6817" y="443"/>
                  </a:lnTo>
                  <a:lnTo>
                    <a:pt x="6306" y="580"/>
                  </a:lnTo>
                  <a:lnTo>
                    <a:pt x="5829" y="716"/>
                  </a:lnTo>
                  <a:lnTo>
                    <a:pt x="5334" y="869"/>
                  </a:lnTo>
                  <a:lnTo>
                    <a:pt x="4874" y="1040"/>
                  </a:lnTo>
                  <a:lnTo>
                    <a:pt x="4414" y="1227"/>
                  </a:lnTo>
                  <a:lnTo>
                    <a:pt x="3971" y="1432"/>
                  </a:lnTo>
                  <a:lnTo>
                    <a:pt x="3545" y="1636"/>
                  </a:lnTo>
                  <a:lnTo>
                    <a:pt x="3136" y="1875"/>
                  </a:lnTo>
                  <a:lnTo>
                    <a:pt x="2761" y="2114"/>
                  </a:lnTo>
                  <a:lnTo>
                    <a:pt x="2403" y="2352"/>
                  </a:lnTo>
                  <a:lnTo>
                    <a:pt x="2079" y="2608"/>
                  </a:lnTo>
                  <a:lnTo>
                    <a:pt x="1773" y="2880"/>
                  </a:lnTo>
                  <a:lnTo>
                    <a:pt x="1483" y="3136"/>
                  </a:lnTo>
                  <a:lnTo>
                    <a:pt x="1244" y="3426"/>
                  </a:lnTo>
                  <a:lnTo>
                    <a:pt x="1006" y="3698"/>
                  </a:lnTo>
                  <a:lnTo>
                    <a:pt x="801" y="3988"/>
                  </a:lnTo>
                  <a:lnTo>
                    <a:pt x="631" y="4278"/>
                  </a:lnTo>
                  <a:lnTo>
                    <a:pt x="478" y="4585"/>
                  </a:lnTo>
                  <a:lnTo>
                    <a:pt x="341" y="4891"/>
                  </a:lnTo>
                  <a:lnTo>
                    <a:pt x="239" y="5181"/>
                  </a:lnTo>
                  <a:lnTo>
                    <a:pt x="171" y="5488"/>
                  </a:lnTo>
                  <a:lnTo>
                    <a:pt x="120" y="5811"/>
                  </a:lnTo>
                  <a:lnTo>
                    <a:pt x="103" y="6118"/>
                  </a:lnTo>
                  <a:lnTo>
                    <a:pt x="0" y="8504"/>
                  </a:lnTo>
                  <a:lnTo>
                    <a:pt x="17" y="8197"/>
                  </a:lnTo>
                  <a:lnTo>
                    <a:pt x="69" y="7891"/>
                  </a:lnTo>
                  <a:lnTo>
                    <a:pt x="154" y="7584"/>
                  </a:lnTo>
                  <a:lnTo>
                    <a:pt x="256" y="7277"/>
                  </a:lnTo>
                  <a:lnTo>
                    <a:pt x="375" y="6970"/>
                  </a:lnTo>
                  <a:lnTo>
                    <a:pt x="529" y="6681"/>
                  </a:lnTo>
                  <a:lnTo>
                    <a:pt x="716" y="6391"/>
                  </a:lnTo>
                  <a:lnTo>
                    <a:pt x="904" y="6101"/>
                  </a:lnTo>
                  <a:lnTo>
                    <a:pt x="1142" y="5811"/>
                  </a:lnTo>
                  <a:lnTo>
                    <a:pt x="1398" y="5539"/>
                  </a:lnTo>
                  <a:lnTo>
                    <a:pt x="1670" y="5266"/>
                  </a:lnTo>
                  <a:lnTo>
                    <a:pt x="1977" y="5011"/>
                  </a:lnTo>
                  <a:lnTo>
                    <a:pt x="2301" y="4755"/>
                  </a:lnTo>
                  <a:lnTo>
                    <a:pt x="2659" y="4499"/>
                  </a:lnTo>
                  <a:lnTo>
                    <a:pt x="3034" y="4261"/>
                  </a:lnTo>
                  <a:lnTo>
                    <a:pt x="3443" y="4039"/>
                  </a:lnTo>
                  <a:lnTo>
                    <a:pt x="3869" y="3818"/>
                  </a:lnTo>
                  <a:lnTo>
                    <a:pt x="4312" y="3613"/>
                  </a:lnTo>
                  <a:lnTo>
                    <a:pt x="4772" y="3426"/>
                  </a:lnTo>
                  <a:lnTo>
                    <a:pt x="5249" y="3255"/>
                  </a:lnTo>
                  <a:lnTo>
                    <a:pt x="5726" y="3102"/>
                  </a:lnTo>
                  <a:lnTo>
                    <a:pt x="6220" y="2966"/>
                  </a:lnTo>
                  <a:lnTo>
                    <a:pt x="6715" y="2846"/>
                  </a:lnTo>
                  <a:lnTo>
                    <a:pt x="7226" y="2727"/>
                  </a:lnTo>
                  <a:lnTo>
                    <a:pt x="7737" y="2642"/>
                  </a:lnTo>
                  <a:lnTo>
                    <a:pt x="8265" y="2557"/>
                  </a:lnTo>
                  <a:lnTo>
                    <a:pt x="8794" y="2505"/>
                  </a:lnTo>
                  <a:lnTo>
                    <a:pt x="9322" y="2454"/>
                  </a:lnTo>
                  <a:lnTo>
                    <a:pt x="9867" y="2420"/>
                  </a:lnTo>
                  <a:lnTo>
                    <a:pt x="10413" y="2403"/>
                  </a:lnTo>
                  <a:lnTo>
                    <a:pt x="11486" y="2403"/>
                  </a:lnTo>
                  <a:lnTo>
                    <a:pt x="12032" y="2437"/>
                  </a:lnTo>
                  <a:lnTo>
                    <a:pt x="12577" y="2471"/>
                  </a:lnTo>
                  <a:lnTo>
                    <a:pt x="13105" y="2540"/>
                  </a:lnTo>
                  <a:lnTo>
                    <a:pt x="13651" y="2608"/>
                  </a:lnTo>
                  <a:lnTo>
                    <a:pt x="14179" y="2693"/>
                  </a:lnTo>
                  <a:lnTo>
                    <a:pt x="14690" y="2795"/>
                  </a:lnTo>
                  <a:lnTo>
                    <a:pt x="15218" y="2914"/>
                  </a:lnTo>
                  <a:lnTo>
                    <a:pt x="15730" y="3051"/>
                  </a:lnTo>
                  <a:lnTo>
                    <a:pt x="16224" y="3187"/>
                  </a:lnTo>
                  <a:lnTo>
                    <a:pt x="16718" y="3340"/>
                  </a:lnTo>
                  <a:lnTo>
                    <a:pt x="17195" y="3528"/>
                  </a:lnTo>
                  <a:lnTo>
                    <a:pt x="17672" y="3715"/>
                  </a:lnTo>
                  <a:lnTo>
                    <a:pt x="18132" y="3920"/>
                  </a:lnTo>
                  <a:lnTo>
                    <a:pt x="18575" y="4141"/>
                  </a:lnTo>
                  <a:lnTo>
                    <a:pt x="19002" y="4363"/>
                  </a:lnTo>
                  <a:lnTo>
                    <a:pt x="19410" y="4619"/>
                  </a:lnTo>
                  <a:lnTo>
                    <a:pt x="19819" y="4874"/>
                  </a:lnTo>
                  <a:lnTo>
                    <a:pt x="20177" y="5147"/>
                  </a:lnTo>
                  <a:lnTo>
                    <a:pt x="20518" y="5420"/>
                  </a:lnTo>
                  <a:lnTo>
                    <a:pt x="20842" y="5709"/>
                  </a:lnTo>
                  <a:lnTo>
                    <a:pt x="21132" y="5999"/>
                  </a:lnTo>
                  <a:lnTo>
                    <a:pt x="21387" y="6289"/>
                  </a:lnTo>
                  <a:lnTo>
                    <a:pt x="21626" y="6578"/>
                  </a:lnTo>
                  <a:lnTo>
                    <a:pt x="21847" y="6885"/>
                  </a:lnTo>
                  <a:lnTo>
                    <a:pt x="22035" y="7192"/>
                  </a:lnTo>
                  <a:lnTo>
                    <a:pt x="22188" y="7499"/>
                  </a:lnTo>
                  <a:lnTo>
                    <a:pt x="22325" y="7822"/>
                  </a:lnTo>
                  <a:lnTo>
                    <a:pt x="22427" y="8129"/>
                  </a:lnTo>
                  <a:lnTo>
                    <a:pt x="22495" y="8453"/>
                  </a:lnTo>
                  <a:lnTo>
                    <a:pt x="22563" y="8760"/>
                  </a:lnTo>
                  <a:lnTo>
                    <a:pt x="22580" y="9083"/>
                  </a:lnTo>
                  <a:lnTo>
                    <a:pt x="22580" y="9390"/>
                  </a:lnTo>
                  <a:lnTo>
                    <a:pt x="22682" y="7004"/>
                  </a:lnTo>
                  <a:lnTo>
                    <a:pt x="22682" y="6681"/>
                  </a:lnTo>
                  <a:lnTo>
                    <a:pt x="22648" y="6374"/>
                  </a:lnTo>
                  <a:lnTo>
                    <a:pt x="22597" y="6050"/>
                  </a:lnTo>
                  <a:lnTo>
                    <a:pt x="22512" y="5743"/>
                  </a:lnTo>
                  <a:lnTo>
                    <a:pt x="22410" y="5420"/>
                  </a:lnTo>
                  <a:lnTo>
                    <a:pt x="22290" y="5113"/>
                  </a:lnTo>
                  <a:lnTo>
                    <a:pt x="22120" y="4806"/>
                  </a:lnTo>
                  <a:lnTo>
                    <a:pt x="21933" y="4499"/>
                  </a:lnTo>
                  <a:lnTo>
                    <a:pt x="21728" y="4193"/>
                  </a:lnTo>
                  <a:lnTo>
                    <a:pt x="21490" y="3886"/>
                  </a:lnTo>
                  <a:lnTo>
                    <a:pt x="21234" y="3596"/>
                  </a:lnTo>
                  <a:lnTo>
                    <a:pt x="20944" y="3306"/>
                  </a:lnTo>
                  <a:lnTo>
                    <a:pt x="20620" y="3034"/>
                  </a:lnTo>
                  <a:lnTo>
                    <a:pt x="20280" y="2744"/>
                  </a:lnTo>
                  <a:lnTo>
                    <a:pt x="19905" y="2488"/>
                  </a:lnTo>
                  <a:lnTo>
                    <a:pt x="19513" y="2216"/>
                  </a:lnTo>
                  <a:lnTo>
                    <a:pt x="19104" y="1977"/>
                  </a:lnTo>
                  <a:lnTo>
                    <a:pt x="18678" y="1739"/>
                  </a:lnTo>
                  <a:lnTo>
                    <a:pt x="18218" y="1517"/>
                  </a:lnTo>
                  <a:lnTo>
                    <a:pt x="17775" y="1313"/>
                  </a:lnTo>
                  <a:lnTo>
                    <a:pt x="17297" y="1125"/>
                  </a:lnTo>
                  <a:lnTo>
                    <a:pt x="16820" y="955"/>
                  </a:lnTo>
                  <a:lnTo>
                    <a:pt x="16326" y="801"/>
                  </a:lnTo>
                  <a:lnTo>
                    <a:pt x="15815" y="648"/>
                  </a:lnTo>
                  <a:lnTo>
                    <a:pt x="15304" y="512"/>
                  </a:lnTo>
                  <a:lnTo>
                    <a:pt x="14792" y="409"/>
                  </a:lnTo>
                  <a:lnTo>
                    <a:pt x="14264" y="307"/>
                  </a:lnTo>
                  <a:lnTo>
                    <a:pt x="13736" y="205"/>
                  </a:lnTo>
                  <a:lnTo>
                    <a:pt x="13207" y="137"/>
                  </a:lnTo>
                  <a:lnTo>
                    <a:pt x="12662" y="86"/>
                  </a:lnTo>
                  <a:lnTo>
                    <a:pt x="12134" y="34"/>
                  </a:lnTo>
                  <a:lnTo>
                    <a:pt x="11589" y="17"/>
                  </a:lnTo>
                  <a:lnTo>
                    <a:pt x="11043" y="0"/>
                  </a:lnTo>
                  <a:close/>
                </a:path>
              </a:pathLst>
            </a:custGeom>
            <a:solidFill>
              <a:srgbClr val="023F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31" name="Google Shape;1480;p26">
              <a:extLst>
                <a:ext uri="{FF2B5EF4-FFF2-40B4-BE49-F238E27FC236}">
                  <a16:creationId xmlns:a16="http://schemas.microsoft.com/office/drawing/2014/main" id="{C60F05F6-7D33-5488-08F4-5B44BE749B7A}"/>
                </a:ext>
              </a:extLst>
            </p:cNvPr>
            <p:cNvSpPr/>
            <p:nvPr/>
          </p:nvSpPr>
          <p:spPr>
            <a:xfrm>
              <a:off x="4394247" y="4805752"/>
              <a:ext cx="979605" cy="460113"/>
            </a:xfrm>
            <a:custGeom>
              <a:avLst/>
              <a:gdLst/>
              <a:ahLst/>
              <a:cxnLst/>
              <a:rect l="l" t="t" r="r" b="b"/>
              <a:pathLst>
                <a:path w="25291" h="11879" extrusionOk="0">
                  <a:moveTo>
                    <a:pt x="25290" y="1"/>
                  </a:moveTo>
                  <a:lnTo>
                    <a:pt x="25256" y="427"/>
                  </a:lnTo>
                  <a:lnTo>
                    <a:pt x="25188" y="836"/>
                  </a:lnTo>
                  <a:lnTo>
                    <a:pt x="25086" y="1262"/>
                  </a:lnTo>
                  <a:lnTo>
                    <a:pt x="24949" y="1671"/>
                  </a:lnTo>
                  <a:lnTo>
                    <a:pt x="24762" y="2080"/>
                  </a:lnTo>
                  <a:lnTo>
                    <a:pt x="24557" y="2489"/>
                  </a:lnTo>
                  <a:lnTo>
                    <a:pt x="24319" y="2881"/>
                  </a:lnTo>
                  <a:lnTo>
                    <a:pt x="24046" y="3273"/>
                  </a:lnTo>
                  <a:lnTo>
                    <a:pt x="23739" y="3665"/>
                  </a:lnTo>
                  <a:lnTo>
                    <a:pt x="23399" y="4040"/>
                  </a:lnTo>
                  <a:lnTo>
                    <a:pt x="23007" y="4397"/>
                  </a:lnTo>
                  <a:lnTo>
                    <a:pt x="22598" y="4755"/>
                  </a:lnTo>
                  <a:lnTo>
                    <a:pt x="22155" y="5113"/>
                  </a:lnTo>
                  <a:lnTo>
                    <a:pt x="21677" y="5437"/>
                  </a:lnTo>
                  <a:lnTo>
                    <a:pt x="21149" y="5761"/>
                  </a:lnTo>
                  <a:lnTo>
                    <a:pt x="20604" y="6067"/>
                  </a:lnTo>
                  <a:lnTo>
                    <a:pt x="20059" y="6357"/>
                  </a:lnTo>
                  <a:lnTo>
                    <a:pt x="19496" y="6613"/>
                  </a:lnTo>
                  <a:lnTo>
                    <a:pt x="18934" y="6851"/>
                  </a:lnTo>
                  <a:lnTo>
                    <a:pt x="18337" y="7073"/>
                  </a:lnTo>
                  <a:lnTo>
                    <a:pt x="17724" y="7260"/>
                  </a:lnTo>
                  <a:lnTo>
                    <a:pt x="17110" y="7448"/>
                  </a:lnTo>
                  <a:lnTo>
                    <a:pt x="16480" y="7618"/>
                  </a:lnTo>
                  <a:lnTo>
                    <a:pt x="15849" y="7772"/>
                  </a:lnTo>
                  <a:lnTo>
                    <a:pt x="15185" y="7891"/>
                  </a:lnTo>
                  <a:lnTo>
                    <a:pt x="14537" y="8010"/>
                  </a:lnTo>
                  <a:lnTo>
                    <a:pt x="13873" y="8095"/>
                  </a:lnTo>
                  <a:lnTo>
                    <a:pt x="13191" y="8181"/>
                  </a:lnTo>
                  <a:lnTo>
                    <a:pt x="12526" y="8232"/>
                  </a:lnTo>
                  <a:lnTo>
                    <a:pt x="11845" y="8266"/>
                  </a:lnTo>
                  <a:lnTo>
                    <a:pt x="11146" y="8300"/>
                  </a:lnTo>
                  <a:lnTo>
                    <a:pt x="10464" y="8300"/>
                  </a:lnTo>
                  <a:lnTo>
                    <a:pt x="9783" y="8283"/>
                  </a:lnTo>
                  <a:lnTo>
                    <a:pt x="9101" y="8249"/>
                  </a:lnTo>
                  <a:lnTo>
                    <a:pt x="8402" y="8198"/>
                  </a:lnTo>
                  <a:lnTo>
                    <a:pt x="7721" y="8147"/>
                  </a:lnTo>
                  <a:lnTo>
                    <a:pt x="7056" y="8061"/>
                  </a:lnTo>
                  <a:lnTo>
                    <a:pt x="6374" y="7959"/>
                  </a:lnTo>
                  <a:lnTo>
                    <a:pt x="5710" y="7840"/>
                  </a:lnTo>
                  <a:lnTo>
                    <a:pt x="5045" y="7703"/>
                  </a:lnTo>
                  <a:lnTo>
                    <a:pt x="4398" y="7550"/>
                  </a:lnTo>
                  <a:lnTo>
                    <a:pt x="3750" y="7363"/>
                  </a:lnTo>
                  <a:lnTo>
                    <a:pt x="3119" y="7175"/>
                  </a:lnTo>
                  <a:lnTo>
                    <a:pt x="2489" y="6971"/>
                  </a:lnTo>
                  <a:lnTo>
                    <a:pt x="1892" y="6749"/>
                  </a:lnTo>
                  <a:lnTo>
                    <a:pt x="1296" y="6511"/>
                  </a:lnTo>
                  <a:lnTo>
                    <a:pt x="717" y="6255"/>
                  </a:lnTo>
                  <a:lnTo>
                    <a:pt x="137" y="5982"/>
                  </a:lnTo>
                  <a:lnTo>
                    <a:pt x="1" y="9561"/>
                  </a:lnTo>
                  <a:lnTo>
                    <a:pt x="563" y="9834"/>
                  </a:lnTo>
                  <a:lnTo>
                    <a:pt x="1160" y="10089"/>
                  </a:lnTo>
                  <a:lnTo>
                    <a:pt x="1739" y="10328"/>
                  </a:lnTo>
                  <a:lnTo>
                    <a:pt x="2353" y="10549"/>
                  </a:lnTo>
                  <a:lnTo>
                    <a:pt x="2983" y="10754"/>
                  </a:lnTo>
                  <a:lnTo>
                    <a:pt x="3614" y="10941"/>
                  </a:lnTo>
                  <a:lnTo>
                    <a:pt x="4261" y="11112"/>
                  </a:lnTo>
                  <a:lnTo>
                    <a:pt x="4909" y="11265"/>
                  </a:lnTo>
                  <a:lnTo>
                    <a:pt x="5573" y="11401"/>
                  </a:lnTo>
                  <a:lnTo>
                    <a:pt x="6238" y="11521"/>
                  </a:lnTo>
                  <a:lnTo>
                    <a:pt x="6903" y="11623"/>
                  </a:lnTo>
                  <a:lnTo>
                    <a:pt x="7584" y="11708"/>
                  </a:lnTo>
                  <a:lnTo>
                    <a:pt x="8266" y="11776"/>
                  </a:lnTo>
                  <a:lnTo>
                    <a:pt x="8948" y="11827"/>
                  </a:lnTo>
                  <a:lnTo>
                    <a:pt x="9646" y="11862"/>
                  </a:lnTo>
                  <a:lnTo>
                    <a:pt x="10328" y="11879"/>
                  </a:lnTo>
                  <a:lnTo>
                    <a:pt x="11010" y="11879"/>
                  </a:lnTo>
                  <a:lnTo>
                    <a:pt x="11691" y="11845"/>
                  </a:lnTo>
                  <a:lnTo>
                    <a:pt x="12373" y="11810"/>
                  </a:lnTo>
                  <a:lnTo>
                    <a:pt x="13055" y="11759"/>
                  </a:lnTo>
                  <a:lnTo>
                    <a:pt x="13736" y="11674"/>
                  </a:lnTo>
                  <a:lnTo>
                    <a:pt x="14401" y="11589"/>
                  </a:lnTo>
                  <a:lnTo>
                    <a:pt x="15048" y="11470"/>
                  </a:lnTo>
                  <a:lnTo>
                    <a:pt x="15696" y="11333"/>
                  </a:lnTo>
                  <a:lnTo>
                    <a:pt x="16344" y="11197"/>
                  </a:lnTo>
                  <a:lnTo>
                    <a:pt x="16974" y="11027"/>
                  </a:lnTo>
                  <a:lnTo>
                    <a:pt x="17588" y="10839"/>
                  </a:lnTo>
                  <a:lnTo>
                    <a:pt x="18201" y="10635"/>
                  </a:lnTo>
                  <a:lnTo>
                    <a:pt x="18780" y="10413"/>
                  </a:lnTo>
                  <a:lnTo>
                    <a:pt x="19360" y="10174"/>
                  </a:lnTo>
                  <a:lnTo>
                    <a:pt x="19922" y="9919"/>
                  </a:lnTo>
                  <a:lnTo>
                    <a:pt x="20468" y="9646"/>
                  </a:lnTo>
                  <a:lnTo>
                    <a:pt x="21013" y="9339"/>
                  </a:lnTo>
                  <a:lnTo>
                    <a:pt x="21524" y="9016"/>
                  </a:lnTo>
                  <a:lnTo>
                    <a:pt x="22018" y="8692"/>
                  </a:lnTo>
                  <a:lnTo>
                    <a:pt x="22461" y="8334"/>
                  </a:lnTo>
                  <a:lnTo>
                    <a:pt x="22870" y="7976"/>
                  </a:lnTo>
                  <a:lnTo>
                    <a:pt x="23245" y="7618"/>
                  </a:lnTo>
                  <a:lnTo>
                    <a:pt x="23603" y="7243"/>
                  </a:lnTo>
                  <a:lnTo>
                    <a:pt x="23910" y="6851"/>
                  </a:lnTo>
                  <a:lnTo>
                    <a:pt x="24183" y="6459"/>
                  </a:lnTo>
                  <a:lnTo>
                    <a:pt x="24421" y="6067"/>
                  </a:lnTo>
                  <a:lnTo>
                    <a:pt x="24626" y="5658"/>
                  </a:lnTo>
                  <a:lnTo>
                    <a:pt x="24796" y="5249"/>
                  </a:lnTo>
                  <a:lnTo>
                    <a:pt x="24932" y="4840"/>
                  </a:lnTo>
                  <a:lnTo>
                    <a:pt x="25052" y="4414"/>
                  </a:lnTo>
                  <a:lnTo>
                    <a:pt x="25120" y="4005"/>
                  </a:lnTo>
                  <a:lnTo>
                    <a:pt x="25154" y="3579"/>
                  </a:lnTo>
                  <a:lnTo>
                    <a:pt x="25290" y="1"/>
                  </a:lnTo>
                  <a:close/>
                </a:path>
              </a:pathLst>
            </a:custGeom>
            <a:solidFill>
              <a:srgbClr val="023F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32" name="Google Shape;1481;p26">
              <a:extLst>
                <a:ext uri="{FF2B5EF4-FFF2-40B4-BE49-F238E27FC236}">
                  <a16:creationId xmlns:a16="http://schemas.microsoft.com/office/drawing/2014/main" id="{3AB3251F-9C29-F40F-A69F-C33316322472}"/>
                </a:ext>
              </a:extLst>
            </p:cNvPr>
            <p:cNvSpPr/>
            <p:nvPr/>
          </p:nvSpPr>
          <p:spPr>
            <a:xfrm>
              <a:off x="4202820" y="5037463"/>
              <a:ext cx="196765" cy="240960"/>
            </a:xfrm>
            <a:custGeom>
              <a:avLst/>
              <a:gdLst/>
              <a:ahLst/>
              <a:cxnLst/>
              <a:rect l="l" t="t" r="r" b="b"/>
              <a:pathLst>
                <a:path w="5080" h="6221" extrusionOk="0">
                  <a:moveTo>
                    <a:pt x="5079" y="0"/>
                  </a:moveTo>
                  <a:lnTo>
                    <a:pt x="137" y="2642"/>
                  </a:lnTo>
                  <a:lnTo>
                    <a:pt x="1" y="6220"/>
                  </a:lnTo>
                  <a:lnTo>
                    <a:pt x="4943" y="3579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023F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33" name="Google Shape;1482;p26">
              <a:extLst>
                <a:ext uri="{FF2B5EF4-FFF2-40B4-BE49-F238E27FC236}">
                  <a16:creationId xmlns:a16="http://schemas.microsoft.com/office/drawing/2014/main" id="{7FC7A206-9540-33D8-D851-D7EE7BE57DA4}"/>
                </a:ext>
              </a:extLst>
            </p:cNvPr>
            <p:cNvSpPr/>
            <p:nvPr/>
          </p:nvSpPr>
          <p:spPr>
            <a:xfrm>
              <a:off x="4118999" y="4438084"/>
              <a:ext cx="1254844" cy="701693"/>
            </a:xfrm>
            <a:custGeom>
              <a:avLst/>
              <a:gdLst/>
              <a:ahLst/>
              <a:cxnLst/>
              <a:rect l="l" t="t" r="r" b="b"/>
              <a:pathLst>
                <a:path w="32397" h="18116" extrusionOk="0">
                  <a:moveTo>
                    <a:pt x="16718" y="2335"/>
                  </a:moveTo>
                  <a:lnTo>
                    <a:pt x="17264" y="2352"/>
                  </a:lnTo>
                  <a:lnTo>
                    <a:pt x="17809" y="2369"/>
                  </a:lnTo>
                  <a:lnTo>
                    <a:pt x="18337" y="2421"/>
                  </a:lnTo>
                  <a:lnTo>
                    <a:pt x="18882" y="2472"/>
                  </a:lnTo>
                  <a:lnTo>
                    <a:pt x="19411" y="2540"/>
                  </a:lnTo>
                  <a:lnTo>
                    <a:pt x="19939" y="2642"/>
                  </a:lnTo>
                  <a:lnTo>
                    <a:pt x="20467" y="2744"/>
                  </a:lnTo>
                  <a:lnTo>
                    <a:pt x="20979" y="2847"/>
                  </a:lnTo>
                  <a:lnTo>
                    <a:pt x="21490" y="2983"/>
                  </a:lnTo>
                  <a:lnTo>
                    <a:pt x="22001" y="3136"/>
                  </a:lnTo>
                  <a:lnTo>
                    <a:pt x="22495" y="3290"/>
                  </a:lnTo>
                  <a:lnTo>
                    <a:pt x="22972" y="3460"/>
                  </a:lnTo>
                  <a:lnTo>
                    <a:pt x="23450" y="3648"/>
                  </a:lnTo>
                  <a:lnTo>
                    <a:pt x="23893" y="3852"/>
                  </a:lnTo>
                  <a:lnTo>
                    <a:pt x="24353" y="4074"/>
                  </a:lnTo>
                  <a:lnTo>
                    <a:pt x="24779" y="4312"/>
                  </a:lnTo>
                  <a:lnTo>
                    <a:pt x="25188" y="4551"/>
                  </a:lnTo>
                  <a:lnTo>
                    <a:pt x="25580" y="4806"/>
                  </a:lnTo>
                  <a:lnTo>
                    <a:pt x="25955" y="5079"/>
                  </a:lnTo>
                  <a:lnTo>
                    <a:pt x="26295" y="5352"/>
                  </a:lnTo>
                  <a:lnTo>
                    <a:pt x="26602" y="5641"/>
                  </a:lnTo>
                  <a:lnTo>
                    <a:pt x="26892" y="5914"/>
                  </a:lnTo>
                  <a:lnTo>
                    <a:pt x="27165" y="6221"/>
                  </a:lnTo>
                  <a:lnTo>
                    <a:pt x="27386" y="6511"/>
                  </a:lnTo>
                  <a:lnTo>
                    <a:pt x="27608" y="6817"/>
                  </a:lnTo>
                  <a:lnTo>
                    <a:pt x="27795" y="7124"/>
                  </a:lnTo>
                  <a:lnTo>
                    <a:pt x="27948" y="7431"/>
                  </a:lnTo>
                  <a:lnTo>
                    <a:pt x="28085" y="7737"/>
                  </a:lnTo>
                  <a:lnTo>
                    <a:pt x="28187" y="8044"/>
                  </a:lnTo>
                  <a:lnTo>
                    <a:pt x="28272" y="8351"/>
                  </a:lnTo>
                  <a:lnTo>
                    <a:pt x="28323" y="8675"/>
                  </a:lnTo>
                  <a:lnTo>
                    <a:pt x="28357" y="8982"/>
                  </a:lnTo>
                  <a:lnTo>
                    <a:pt x="28357" y="9305"/>
                  </a:lnTo>
                  <a:lnTo>
                    <a:pt x="28340" y="9612"/>
                  </a:lnTo>
                  <a:lnTo>
                    <a:pt x="28289" y="9936"/>
                  </a:lnTo>
                  <a:lnTo>
                    <a:pt x="28204" y="10243"/>
                  </a:lnTo>
                  <a:lnTo>
                    <a:pt x="28119" y="10549"/>
                  </a:lnTo>
                  <a:lnTo>
                    <a:pt x="27983" y="10856"/>
                  </a:lnTo>
                  <a:lnTo>
                    <a:pt x="27829" y="11146"/>
                  </a:lnTo>
                  <a:lnTo>
                    <a:pt x="27659" y="11435"/>
                  </a:lnTo>
                  <a:lnTo>
                    <a:pt x="27454" y="11742"/>
                  </a:lnTo>
                  <a:lnTo>
                    <a:pt x="27233" y="12015"/>
                  </a:lnTo>
                  <a:lnTo>
                    <a:pt x="26977" y="12305"/>
                  </a:lnTo>
                  <a:lnTo>
                    <a:pt x="26687" y="12577"/>
                  </a:lnTo>
                  <a:lnTo>
                    <a:pt x="26381" y="12833"/>
                  </a:lnTo>
                  <a:lnTo>
                    <a:pt x="26057" y="13088"/>
                  </a:lnTo>
                  <a:lnTo>
                    <a:pt x="25699" y="13344"/>
                  </a:lnTo>
                  <a:lnTo>
                    <a:pt x="25307" y="13583"/>
                  </a:lnTo>
                  <a:lnTo>
                    <a:pt x="24915" y="13804"/>
                  </a:lnTo>
                  <a:lnTo>
                    <a:pt x="24472" y="14026"/>
                  </a:lnTo>
                  <a:lnTo>
                    <a:pt x="24029" y="14230"/>
                  </a:lnTo>
                  <a:lnTo>
                    <a:pt x="23586" y="14418"/>
                  </a:lnTo>
                  <a:lnTo>
                    <a:pt x="23109" y="14588"/>
                  </a:lnTo>
                  <a:lnTo>
                    <a:pt x="22632" y="14741"/>
                  </a:lnTo>
                  <a:lnTo>
                    <a:pt x="22137" y="14878"/>
                  </a:lnTo>
                  <a:lnTo>
                    <a:pt x="21643" y="14997"/>
                  </a:lnTo>
                  <a:lnTo>
                    <a:pt x="21132" y="15116"/>
                  </a:lnTo>
                  <a:lnTo>
                    <a:pt x="20604" y="15202"/>
                  </a:lnTo>
                  <a:lnTo>
                    <a:pt x="20092" y="15287"/>
                  </a:lnTo>
                  <a:lnTo>
                    <a:pt x="19564" y="15338"/>
                  </a:lnTo>
                  <a:lnTo>
                    <a:pt x="19019" y="15389"/>
                  </a:lnTo>
                  <a:lnTo>
                    <a:pt x="18490" y="15423"/>
                  </a:lnTo>
                  <a:lnTo>
                    <a:pt x="17945" y="15440"/>
                  </a:lnTo>
                  <a:lnTo>
                    <a:pt x="16872" y="15440"/>
                  </a:lnTo>
                  <a:lnTo>
                    <a:pt x="16326" y="15406"/>
                  </a:lnTo>
                  <a:lnTo>
                    <a:pt x="15781" y="15372"/>
                  </a:lnTo>
                  <a:lnTo>
                    <a:pt x="15253" y="15304"/>
                  </a:lnTo>
                  <a:lnTo>
                    <a:pt x="14707" y="15236"/>
                  </a:lnTo>
                  <a:lnTo>
                    <a:pt x="14179" y="15150"/>
                  </a:lnTo>
                  <a:lnTo>
                    <a:pt x="13651" y="15048"/>
                  </a:lnTo>
                  <a:lnTo>
                    <a:pt x="13139" y="14929"/>
                  </a:lnTo>
                  <a:lnTo>
                    <a:pt x="12628" y="14810"/>
                  </a:lnTo>
                  <a:lnTo>
                    <a:pt x="12134" y="14656"/>
                  </a:lnTo>
                  <a:lnTo>
                    <a:pt x="11640" y="14503"/>
                  </a:lnTo>
                  <a:lnTo>
                    <a:pt x="11146" y="14315"/>
                  </a:lnTo>
                  <a:lnTo>
                    <a:pt x="10686" y="14128"/>
                  </a:lnTo>
                  <a:lnTo>
                    <a:pt x="10225" y="13924"/>
                  </a:lnTo>
                  <a:lnTo>
                    <a:pt x="9782" y="13702"/>
                  </a:lnTo>
                  <a:lnTo>
                    <a:pt x="9356" y="13480"/>
                  </a:lnTo>
                  <a:lnTo>
                    <a:pt x="8930" y="13225"/>
                  </a:lnTo>
                  <a:lnTo>
                    <a:pt x="8538" y="12969"/>
                  </a:lnTo>
                  <a:lnTo>
                    <a:pt x="8180" y="12697"/>
                  </a:lnTo>
                  <a:lnTo>
                    <a:pt x="7840" y="12424"/>
                  </a:lnTo>
                  <a:lnTo>
                    <a:pt x="7516" y="12151"/>
                  </a:lnTo>
                  <a:lnTo>
                    <a:pt x="7226" y="11862"/>
                  </a:lnTo>
                  <a:lnTo>
                    <a:pt x="6971" y="11572"/>
                  </a:lnTo>
                  <a:lnTo>
                    <a:pt x="6732" y="11282"/>
                  </a:lnTo>
                  <a:lnTo>
                    <a:pt x="6527" y="10975"/>
                  </a:lnTo>
                  <a:lnTo>
                    <a:pt x="6340" y="10669"/>
                  </a:lnTo>
                  <a:lnTo>
                    <a:pt x="6170" y="10362"/>
                  </a:lnTo>
                  <a:lnTo>
                    <a:pt x="6050" y="10055"/>
                  </a:lnTo>
                  <a:lnTo>
                    <a:pt x="5931" y="9748"/>
                  </a:lnTo>
                  <a:lnTo>
                    <a:pt x="5863" y="9425"/>
                  </a:lnTo>
                  <a:lnTo>
                    <a:pt x="5795" y="9118"/>
                  </a:lnTo>
                  <a:lnTo>
                    <a:pt x="5778" y="8794"/>
                  </a:lnTo>
                  <a:lnTo>
                    <a:pt x="5778" y="8487"/>
                  </a:lnTo>
                  <a:lnTo>
                    <a:pt x="5795" y="8164"/>
                  </a:lnTo>
                  <a:lnTo>
                    <a:pt x="5846" y="7857"/>
                  </a:lnTo>
                  <a:lnTo>
                    <a:pt x="5914" y="7550"/>
                  </a:lnTo>
                  <a:lnTo>
                    <a:pt x="6016" y="7243"/>
                  </a:lnTo>
                  <a:lnTo>
                    <a:pt x="6135" y="6937"/>
                  </a:lnTo>
                  <a:lnTo>
                    <a:pt x="6289" y="6647"/>
                  </a:lnTo>
                  <a:lnTo>
                    <a:pt x="6476" y="6340"/>
                  </a:lnTo>
                  <a:lnTo>
                    <a:pt x="6664" y="6050"/>
                  </a:lnTo>
                  <a:lnTo>
                    <a:pt x="6902" y="5761"/>
                  </a:lnTo>
                  <a:lnTo>
                    <a:pt x="7158" y="5488"/>
                  </a:lnTo>
                  <a:lnTo>
                    <a:pt x="7431" y="5215"/>
                  </a:lnTo>
                  <a:lnTo>
                    <a:pt x="7737" y="4960"/>
                  </a:lnTo>
                  <a:lnTo>
                    <a:pt x="8078" y="4704"/>
                  </a:lnTo>
                  <a:lnTo>
                    <a:pt x="8436" y="4449"/>
                  </a:lnTo>
                  <a:lnTo>
                    <a:pt x="8811" y="4210"/>
                  </a:lnTo>
                  <a:lnTo>
                    <a:pt x="9220" y="3971"/>
                  </a:lnTo>
                  <a:lnTo>
                    <a:pt x="9646" y="3767"/>
                  </a:lnTo>
                  <a:lnTo>
                    <a:pt x="10089" y="3562"/>
                  </a:lnTo>
                  <a:lnTo>
                    <a:pt x="10549" y="3375"/>
                  </a:lnTo>
                  <a:lnTo>
                    <a:pt x="11009" y="3204"/>
                  </a:lnTo>
                  <a:lnTo>
                    <a:pt x="11504" y="3051"/>
                  </a:lnTo>
                  <a:lnTo>
                    <a:pt x="11981" y="2915"/>
                  </a:lnTo>
                  <a:lnTo>
                    <a:pt x="12492" y="2778"/>
                  </a:lnTo>
                  <a:lnTo>
                    <a:pt x="13003" y="2676"/>
                  </a:lnTo>
                  <a:lnTo>
                    <a:pt x="13514" y="2574"/>
                  </a:lnTo>
                  <a:lnTo>
                    <a:pt x="14043" y="2506"/>
                  </a:lnTo>
                  <a:lnTo>
                    <a:pt x="14571" y="2438"/>
                  </a:lnTo>
                  <a:lnTo>
                    <a:pt x="15099" y="2386"/>
                  </a:lnTo>
                  <a:lnTo>
                    <a:pt x="15645" y="2352"/>
                  </a:lnTo>
                  <a:lnTo>
                    <a:pt x="16173" y="2335"/>
                  </a:lnTo>
                  <a:close/>
                  <a:moveTo>
                    <a:pt x="15866" y="1"/>
                  </a:moveTo>
                  <a:lnTo>
                    <a:pt x="15133" y="18"/>
                  </a:lnTo>
                  <a:lnTo>
                    <a:pt x="14401" y="69"/>
                  </a:lnTo>
                  <a:lnTo>
                    <a:pt x="13685" y="137"/>
                  </a:lnTo>
                  <a:lnTo>
                    <a:pt x="12952" y="222"/>
                  </a:lnTo>
                  <a:lnTo>
                    <a:pt x="12253" y="324"/>
                  </a:lnTo>
                  <a:lnTo>
                    <a:pt x="11555" y="461"/>
                  </a:lnTo>
                  <a:lnTo>
                    <a:pt x="10856" y="597"/>
                  </a:lnTo>
                  <a:lnTo>
                    <a:pt x="10174" y="768"/>
                  </a:lnTo>
                  <a:lnTo>
                    <a:pt x="9510" y="955"/>
                  </a:lnTo>
                  <a:lnTo>
                    <a:pt x="8862" y="1177"/>
                  </a:lnTo>
                  <a:lnTo>
                    <a:pt x="8215" y="1398"/>
                  </a:lnTo>
                  <a:lnTo>
                    <a:pt x="7601" y="1654"/>
                  </a:lnTo>
                  <a:lnTo>
                    <a:pt x="7005" y="1926"/>
                  </a:lnTo>
                  <a:lnTo>
                    <a:pt x="6408" y="2216"/>
                  </a:lnTo>
                  <a:lnTo>
                    <a:pt x="5897" y="2506"/>
                  </a:lnTo>
                  <a:lnTo>
                    <a:pt x="5403" y="2813"/>
                  </a:lnTo>
                  <a:lnTo>
                    <a:pt x="4960" y="3119"/>
                  </a:lnTo>
                  <a:lnTo>
                    <a:pt x="4517" y="3443"/>
                  </a:lnTo>
                  <a:lnTo>
                    <a:pt x="4125" y="3784"/>
                  </a:lnTo>
                  <a:lnTo>
                    <a:pt x="3767" y="4125"/>
                  </a:lnTo>
                  <a:lnTo>
                    <a:pt x="3426" y="4466"/>
                  </a:lnTo>
                  <a:lnTo>
                    <a:pt x="3119" y="4823"/>
                  </a:lnTo>
                  <a:lnTo>
                    <a:pt x="2846" y="5198"/>
                  </a:lnTo>
                  <a:lnTo>
                    <a:pt x="2591" y="5573"/>
                  </a:lnTo>
                  <a:lnTo>
                    <a:pt x="2386" y="5948"/>
                  </a:lnTo>
                  <a:lnTo>
                    <a:pt x="2199" y="6323"/>
                  </a:lnTo>
                  <a:lnTo>
                    <a:pt x="2046" y="6715"/>
                  </a:lnTo>
                  <a:lnTo>
                    <a:pt x="1926" y="7107"/>
                  </a:lnTo>
                  <a:lnTo>
                    <a:pt x="1824" y="7499"/>
                  </a:lnTo>
                  <a:lnTo>
                    <a:pt x="1773" y="7891"/>
                  </a:lnTo>
                  <a:lnTo>
                    <a:pt x="1739" y="8283"/>
                  </a:lnTo>
                  <a:lnTo>
                    <a:pt x="1739" y="8675"/>
                  </a:lnTo>
                  <a:lnTo>
                    <a:pt x="1773" y="9084"/>
                  </a:lnTo>
                  <a:lnTo>
                    <a:pt x="1824" y="9476"/>
                  </a:lnTo>
                  <a:lnTo>
                    <a:pt x="1909" y="9885"/>
                  </a:lnTo>
                  <a:lnTo>
                    <a:pt x="2046" y="10277"/>
                  </a:lnTo>
                  <a:lnTo>
                    <a:pt x="2182" y="10669"/>
                  </a:lnTo>
                  <a:lnTo>
                    <a:pt x="2369" y="11061"/>
                  </a:lnTo>
                  <a:lnTo>
                    <a:pt x="2591" y="11453"/>
                  </a:lnTo>
                  <a:lnTo>
                    <a:pt x="2829" y="11827"/>
                  </a:lnTo>
                  <a:lnTo>
                    <a:pt x="3102" y="12219"/>
                  </a:lnTo>
                  <a:lnTo>
                    <a:pt x="3409" y="12594"/>
                  </a:lnTo>
                  <a:lnTo>
                    <a:pt x="3750" y="12952"/>
                  </a:lnTo>
                  <a:lnTo>
                    <a:pt x="4125" y="13327"/>
                  </a:lnTo>
                  <a:lnTo>
                    <a:pt x="4517" y="13668"/>
                  </a:lnTo>
                  <a:lnTo>
                    <a:pt x="4943" y="14026"/>
                  </a:lnTo>
                  <a:lnTo>
                    <a:pt x="1" y="16667"/>
                  </a:lnTo>
                  <a:lnTo>
                    <a:pt x="2301" y="18116"/>
                  </a:lnTo>
                  <a:lnTo>
                    <a:pt x="7243" y="15474"/>
                  </a:lnTo>
                  <a:lnTo>
                    <a:pt x="7823" y="15747"/>
                  </a:lnTo>
                  <a:lnTo>
                    <a:pt x="8402" y="16003"/>
                  </a:lnTo>
                  <a:lnTo>
                    <a:pt x="8998" y="16241"/>
                  </a:lnTo>
                  <a:lnTo>
                    <a:pt x="9595" y="16463"/>
                  </a:lnTo>
                  <a:lnTo>
                    <a:pt x="10225" y="16667"/>
                  </a:lnTo>
                  <a:lnTo>
                    <a:pt x="10856" y="16855"/>
                  </a:lnTo>
                  <a:lnTo>
                    <a:pt x="11504" y="17042"/>
                  </a:lnTo>
                  <a:lnTo>
                    <a:pt x="12151" y="17195"/>
                  </a:lnTo>
                  <a:lnTo>
                    <a:pt x="12816" y="17332"/>
                  </a:lnTo>
                  <a:lnTo>
                    <a:pt x="13480" y="17451"/>
                  </a:lnTo>
                  <a:lnTo>
                    <a:pt x="14162" y="17553"/>
                  </a:lnTo>
                  <a:lnTo>
                    <a:pt x="14827" y="17639"/>
                  </a:lnTo>
                  <a:lnTo>
                    <a:pt x="15508" y="17690"/>
                  </a:lnTo>
                  <a:lnTo>
                    <a:pt x="16207" y="17741"/>
                  </a:lnTo>
                  <a:lnTo>
                    <a:pt x="16889" y="17775"/>
                  </a:lnTo>
                  <a:lnTo>
                    <a:pt x="17570" y="17792"/>
                  </a:lnTo>
                  <a:lnTo>
                    <a:pt x="18252" y="17792"/>
                  </a:lnTo>
                  <a:lnTo>
                    <a:pt x="18951" y="17758"/>
                  </a:lnTo>
                  <a:lnTo>
                    <a:pt x="19632" y="17724"/>
                  </a:lnTo>
                  <a:lnTo>
                    <a:pt x="20297" y="17673"/>
                  </a:lnTo>
                  <a:lnTo>
                    <a:pt x="20979" y="17587"/>
                  </a:lnTo>
                  <a:lnTo>
                    <a:pt x="21643" y="17502"/>
                  </a:lnTo>
                  <a:lnTo>
                    <a:pt x="22291" y="17383"/>
                  </a:lnTo>
                  <a:lnTo>
                    <a:pt x="22955" y="17264"/>
                  </a:lnTo>
                  <a:lnTo>
                    <a:pt x="23586" y="17110"/>
                  </a:lnTo>
                  <a:lnTo>
                    <a:pt x="24216" y="16940"/>
                  </a:lnTo>
                  <a:lnTo>
                    <a:pt x="24830" y="16752"/>
                  </a:lnTo>
                  <a:lnTo>
                    <a:pt x="25443" y="16565"/>
                  </a:lnTo>
                  <a:lnTo>
                    <a:pt x="26040" y="16343"/>
                  </a:lnTo>
                  <a:lnTo>
                    <a:pt x="26602" y="16105"/>
                  </a:lnTo>
                  <a:lnTo>
                    <a:pt x="27165" y="15849"/>
                  </a:lnTo>
                  <a:lnTo>
                    <a:pt x="27710" y="15559"/>
                  </a:lnTo>
                  <a:lnTo>
                    <a:pt x="28272" y="15253"/>
                  </a:lnTo>
                  <a:lnTo>
                    <a:pt x="28783" y="14929"/>
                  </a:lnTo>
                  <a:lnTo>
                    <a:pt x="29261" y="14588"/>
                  </a:lnTo>
                  <a:lnTo>
                    <a:pt x="29721" y="14247"/>
                  </a:lnTo>
                  <a:lnTo>
                    <a:pt x="30130" y="13889"/>
                  </a:lnTo>
                  <a:lnTo>
                    <a:pt x="30505" y="13515"/>
                  </a:lnTo>
                  <a:lnTo>
                    <a:pt x="30863" y="13140"/>
                  </a:lnTo>
                  <a:lnTo>
                    <a:pt x="31169" y="12748"/>
                  </a:lnTo>
                  <a:lnTo>
                    <a:pt x="31442" y="12356"/>
                  </a:lnTo>
                  <a:lnTo>
                    <a:pt x="31681" y="11947"/>
                  </a:lnTo>
                  <a:lnTo>
                    <a:pt x="31885" y="11555"/>
                  </a:lnTo>
                  <a:lnTo>
                    <a:pt x="32055" y="11129"/>
                  </a:lnTo>
                  <a:lnTo>
                    <a:pt x="32192" y="10720"/>
                  </a:lnTo>
                  <a:lnTo>
                    <a:pt x="32294" y="10294"/>
                  </a:lnTo>
                  <a:lnTo>
                    <a:pt x="32362" y="9868"/>
                  </a:lnTo>
                  <a:lnTo>
                    <a:pt x="32396" y="9442"/>
                  </a:lnTo>
                  <a:lnTo>
                    <a:pt x="32396" y="9016"/>
                  </a:lnTo>
                  <a:lnTo>
                    <a:pt x="32345" y="8590"/>
                  </a:lnTo>
                  <a:lnTo>
                    <a:pt x="32277" y="8164"/>
                  </a:lnTo>
                  <a:lnTo>
                    <a:pt x="32158" y="7737"/>
                  </a:lnTo>
                  <a:lnTo>
                    <a:pt x="32021" y="7311"/>
                  </a:lnTo>
                  <a:lnTo>
                    <a:pt x="31834" y="6902"/>
                  </a:lnTo>
                  <a:lnTo>
                    <a:pt x="31629" y="6476"/>
                  </a:lnTo>
                  <a:lnTo>
                    <a:pt x="31374" y="6067"/>
                  </a:lnTo>
                  <a:lnTo>
                    <a:pt x="31084" y="5658"/>
                  </a:lnTo>
                  <a:lnTo>
                    <a:pt x="30760" y="5249"/>
                  </a:lnTo>
                  <a:lnTo>
                    <a:pt x="30402" y="4857"/>
                  </a:lnTo>
                  <a:lnTo>
                    <a:pt x="30010" y="4466"/>
                  </a:lnTo>
                  <a:lnTo>
                    <a:pt x="29584" y="4091"/>
                  </a:lnTo>
                  <a:lnTo>
                    <a:pt x="29124" y="3716"/>
                  </a:lnTo>
                  <a:lnTo>
                    <a:pt x="28630" y="3358"/>
                  </a:lnTo>
                  <a:lnTo>
                    <a:pt x="28102" y="3000"/>
                  </a:lnTo>
                  <a:lnTo>
                    <a:pt x="27539" y="2676"/>
                  </a:lnTo>
                  <a:lnTo>
                    <a:pt x="26943" y="2352"/>
                  </a:lnTo>
                  <a:lnTo>
                    <a:pt x="26347" y="2063"/>
                  </a:lnTo>
                  <a:lnTo>
                    <a:pt x="25733" y="1773"/>
                  </a:lnTo>
                  <a:lnTo>
                    <a:pt x="25085" y="1517"/>
                  </a:lnTo>
                  <a:lnTo>
                    <a:pt x="24438" y="1279"/>
                  </a:lnTo>
                  <a:lnTo>
                    <a:pt x="23773" y="1074"/>
                  </a:lnTo>
                  <a:lnTo>
                    <a:pt x="23092" y="870"/>
                  </a:lnTo>
                  <a:lnTo>
                    <a:pt x="22393" y="699"/>
                  </a:lnTo>
                  <a:lnTo>
                    <a:pt x="21694" y="529"/>
                  </a:lnTo>
                  <a:lnTo>
                    <a:pt x="20979" y="393"/>
                  </a:lnTo>
                  <a:lnTo>
                    <a:pt x="20263" y="273"/>
                  </a:lnTo>
                  <a:lnTo>
                    <a:pt x="19530" y="188"/>
                  </a:lnTo>
                  <a:lnTo>
                    <a:pt x="18797" y="103"/>
                  </a:lnTo>
                  <a:lnTo>
                    <a:pt x="18064" y="52"/>
                  </a:lnTo>
                  <a:lnTo>
                    <a:pt x="17332" y="18"/>
                  </a:lnTo>
                  <a:lnTo>
                    <a:pt x="16599" y="1"/>
                  </a:lnTo>
                  <a:close/>
                </a:path>
              </a:pathLst>
            </a:custGeom>
            <a:solidFill>
              <a:srgbClr val="00B4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34" name="Google Shape;1485;p26">
              <a:extLst>
                <a:ext uri="{FF2B5EF4-FFF2-40B4-BE49-F238E27FC236}">
                  <a16:creationId xmlns:a16="http://schemas.microsoft.com/office/drawing/2014/main" id="{38F9FA68-685D-48C1-A0BD-AF1C1E2ECB81}"/>
                </a:ext>
              </a:extLst>
            </p:cNvPr>
            <p:cNvSpPr/>
            <p:nvPr/>
          </p:nvSpPr>
          <p:spPr>
            <a:xfrm>
              <a:off x="4012711" y="4940432"/>
              <a:ext cx="33040" cy="28392"/>
            </a:xfrm>
            <a:custGeom>
              <a:avLst/>
              <a:gdLst/>
              <a:ahLst/>
              <a:cxnLst/>
              <a:rect l="l" t="t" r="r" b="b"/>
              <a:pathLst>
                <a:path w="853" h="733" fill="none" extrusionOk="0">
                  <a:moveTo>
                    <a:pt x="717" y="0"/>
                  </a:moveTo>
                  <a:lnTo>
                    <a:pt x="853" y="733"/>
                  </a:lnTo>
                  <a:lnTo>
                    <a:pt x="1" y="733"/>
                  </a:lnTo>
                </a:path>
              </a:pathLst>
            </a:custGeom>
            <a:noFill/>
            <a:ln w="8100" cap="rnd" cmpd="sng">
              <a:solidFill>
                <a:srgbClr val="2F5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35" name="Google Shape;1486;p26">
              <a:extLst>
                <a:ext uri="{FF2B5EF4-FFF2-40B4-BE49-F238E27FC236}">
                  <a16:creationId xmlns:a16="http://schemas.microsoft.com/office/drawing/2014/main" id="{395B7868-90EF-EDC7-9C51-97853C95DC17}"/>
                </a:ext>
              </a:extLst>
            </p:cNvPr>
            <p:cNvSpPr/>
            <p:nvPr/>
          </p:nvSpPr>
          <p:spPr>
            <a:xfrm>
              <a:off x="4181051" y="4759541"/>
              <a:ext cx="129408" cy="360452"/>
            </a:xfrm>
            <a:custGeom>
              <a:avLst/>
              <a:gdLst/>
              <a:ahLst/>
              <a:cxnLst/>
              <a:rect l="l" t="t" r="r" b="b"/>
              <a:pathLst>
                <a:path w="3341" h="9306" extrusionOk="0">
                  <a:moveTo>
                    <a:pt x="137" y="1"/>
                  </a:moveTo>
                  <a:lnTo>
                    <a:pt x="0" y="3563"/>
                  </a:lnTo>
                  <a:lnTo>
                    <a:pt x="0" y="3937"/>
                  </a:lnTo>
                  <a:lnTo>
                    <a:pt x="18" y="4312"/>
                  </a:lnTo>
                  <a:lnTo>
                    <a:pt x="69" y="4687"/>
                  </a:lnTo>
                  <a:lnTo>
                    <a:pt x="154" y="5062"/>
                  </a:lnTo>
                  <a:lnTo>
                    <a:pt x="256" y="5437"/>
                  </a:lnTo>
                  <a:lnTo>
                    <a:pt x="392" y="5795"/>
                  </a:lnTo>
                  <a:lnTo>
                    <a:pt x="546" y="6170"/>
                  </a:lnTo>
                  <a:lnTo>
                    <a:pt x="733" y="6545"/>
                  </a:lnTo>
                  <a:lnTo>
                    <a:pt x="955" y="6903"/>
                  </a:lnTo>
                  <a:lnTo>
                    <a:pt x="1193" y="7260"/>
                  </a:lnTo>
                  <a:lnTo>
                    <a:pt x="1466" y="7618"/>
                  </a:lnTo>
                  <a:lnTo>
                    <a:pt x="1756" y="7959"/>
                  </a:lnTo>
                  <a:lnTo>
                    <a:pt x="2080" y="8300"/>
                  </a:lnTo>
                  <a:lnTo>
                    <a:pt x="2420" y="8641"/>
                  </a:lnTo>
                  <a:lnTo>
                    <a:pt x="2795" y="8982"/>
                  </a:lnTo>
                  <a:lnTo>
                    <a:pt x="3204" y="9305"/>
                  </a:lnTo>
                  <a:lnTo>
                    <a:pt x="3341" y="5727"/>
                  </a:lnTo>
                  <a:lnTo>
                    <a:pt x="2932" y="5403"/>
                  </a:lnTo>
                  <a:lnTo>
                    <a:pt x="2557" y="5062"/>
                  </a:lnTo>
                  <a:lnTo>
                    <a:pt x="2216" y="4721"/>
                  </a:lnTo>
                  <a:lnTo>
                    <a:pt x="1892" y="4380"/>
                  </a:lnTo>
                  <a:lnTo>
                    <a:pt x="1602" y="4040"/>
                  </a:lnTo>
                  <a:lnTo>
                    <a:pt x="1330" y="3682"/>
                  </a:lnTo>
                  <a:lnTo>
                    <a:pt x="1091" y="3324"/>
                  </a:lnTo>
                  <a:lnTo>
                    <a:pt x="870" y="2966"/>
                  </a:lnTo>
                  <a:lnTo>
                    <a:pt x="682" y="2591"/>
                  </a:lnTo>
                  <a:lnTo>
                    <a:pt x="529" y="2233"/>
                  </a:lnTo>
                  <a:lnTo>
                    <a:pt x="392" y="1858"/>
                  </a:lnTo>
                  <a:lnTo>
                    <a:pt x="290" y="1483"/>
                  </a:lnTo>
                  <a:lnTo>
                    <a:pt x="205" y="1109"/>
                  </a:lnTo>
                  <a:lnTo>
                    <a:pt x="154" y="734"/>
                  </a:lnTo>
                  <a:lnTo>
                    <a:pt x="137" y="359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rgbClr val="023F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36" name="Google Shape;1487;p26">
              <a:extLst>
                <a:ext uri="{FF2B5EF4-FFF2-40B4-BE49-F238E27FC236}">
                  <a16:creationId xmlns:a16="http://schemas.microsoft.com/office/drawing/2014/main" id="{BACFDBC7-50F3-1D76-09E5-9F932A9CEA08}"/>
                </a:ext>
              </a:extLst>
            </p:cNvPr>
            <p:cNvSpPr/>
            <p:nvPr/>
          </p:nvSpPr>
          <p:spPr>
            <a:xfrm>
              <a:off x="4113072" y="5083672"/>
              <a:ext cx="95091" cy="194751"/>
            </a:xfrm>
            <a:custGeom>
              <a:avLst/>
              <a:gdLst/>
              <a:ahLst/>
              <a:cxnLst/>
              <a:rect l="l" t="t" r="r" b="b"/>
              <a:pathLst>
                <a:path w="2455" h="5028" extrusionOk="0">
                  <a:moveTo>
                    <a:pt x="154" y="0"/>
                  </a:moveTo>
                  <a:lnTo>
                    <a:pt x="0" y="3579"/>
                  </a:lnTo>
                  <a:lnTo>
                    <a:pt x="2318" y="5027"/>
                  </a:lnTo>
                  <a:lnTo>
                    <a:pt x="2454" y="1449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3F3F3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37" name="Google Shape;1488;p26">
              <a:extLst>
                <a:ext uri="{FF2B5EF4-FFF2-40B4-BE49-F238E27FC236}">
                  <a16:creationId xmlns:a16="http://schemas.microsoft.com/office/drawing/2014/main" id="{95D16B32-95D1-AD68-4D21-DD2E291601E1}"/>
                </a:ext>
              </a:extLst>
            </p:cNvPr>
            <p:cNvSpPr/>
            <p:nvPr/>
          </p:nvSpPr>
          <p:spPr>
            <a:xfrm>
              <a:off x="3948023" y="5025571"/>
              <a:ext cx="345928" cy="388147"/>
            </a:xfrm>
            <a:custGeom>
              <a:avLst/>
              <a:gdLst/>
              <a:ahLst/>
              <a:cxnLst/>
              <a:rect l="l" t="t" r="r" b="b"/>
              <a:pathLst>
                <a:path w="8931" h="10021" extrusionOk="0">
                  <a:moveTo>
                    <a:pt x="4738" y="1"/>
                  </a:moveTo>
                  <a:lnTo>
                    <a:pt x="4483" y="18"/>
                  </a:lnTo>
                  <a:lnTo>
                    <a:pt x="4176" y="52"/>
                  </a:lnTo>
                  <a:lnTo>
                    <a:pt x="3852" y="120"/>
                  </a:lnTo>
                  <a:lnTo>
                    <a:pt x="3460" y="205"/>
                  </a:lnTo>
                  <a:lnTo>
                    <a:pt x="3034" y="358"/>
                  </a:lnTo>
                  <a:lnTo>
                    <a:pt x="2557" y="546"/>
                  </a:lnTo>
                  <a:lnTo>
                    <a:pt x="2012" y="784"/>
                  </a:lnTo>
                  <a:lnTo>
                    <a:pt x="1415" y="1074"/>
                  </a:lnTo>
                  <a:lnTo>
                    <a:pt x="734" y="1415"/>
                  </a:lnTo>
                  <a:lnTo>
                    <a:pt x="1" y="1824"/>
                  </a:lnTo>
                  <a:lnTo>
                    <a:pt x="137" y="1858"/>
                  </a:lnTo>
                  <a:lnTo>
                    <a:pt x="478" y="1977"/>
                  </a:lnTo>
                  <a:lnTo>
                    <a:pt x="1006" y="2182"/>
                  </a:lnTo>
                  <a:lnTo>
                    <a:pt x="1313" y="2318"/>
                  </a:lnTo>
                  <a:lnTo>
                    <a:pt x="1637" y="2472"/>
                  </a:lnTo>
                  <a:lnTo>
                    <a:pt x="1978" y="2659"/>
                  </a:lnTo>
                  <a:lnTo>
                    <a:pt x="2336" y="2881"/>
                  </a:lnTo>
                  <a:lnTo>
                    <a:pt x="2676" y="3119"/>
                  </a:lnTo>
                  <a:lnTo>
                    <a:pt x="3034" y="3392"/>
                  </a:lnTo>
                  <a:lnTo>
                    <a:pt x="3375" y="3699"/>
                  </a:lnTo>
                  <a:lnTo>
                    <a:pt x="3699" y="4039"/>
                  </a:lnTo>
                  <a:lnTo>
                    <a:pt x="3852" y="4210"/>
                  </a:lnTo>
                  <a:lnTo>
                    <a:pt x="3989" y="4397"/>
                  </a:lnTo>
                  <a:lnTo>
                    <a:pt x="4142" y="4602"/>
                  </a:lnTo>
                  <a:lnTo>
                    <a:pt x="4261" y="4806"/>
                  </a:lnTo>
                  <a:lnTo>
                    <a:pt x="4500" y="5215"/>
                  </a:lnTo>
                  <a:lnTo>
                    <a:pt x="4704" y="5641"/>
                  </a:lnTo>
                  <a:lnTo>
                    <a:pt x="4892" y="6067"/>
                  </a:lnTo>
                  <a:lnTo>
                    <a:pt x="5045" y="6476"/>
                  </a:lnTo>
                  <a:lnTo>
                    <a:pt x="5164" y="6885"/>
                  </a:lnTo>
                  <a:lnTo>
                    <a:pt x="5267" y="7277"/>
                  </a:lnTo>
                  <a:lnTo>
                    <a:pt x="5335" y="7652"/>
                  </a:lnTo>
                  <a:lnTo>
                    <a:pt x="5386" y="8027"/>
                  </a:lnTo>
                  <a:lnTo>
                    <a:pt x="5386" y="8368"/>
                  </a:lnTo>
                  <a:lnTo>
                    <a:pt x="5386" y="8692"/>
                  </a:lnTo>
                  <a:lnTo>
                    <a:pt x="5335" y="8998"/>
                  </a:lnTo>
                  <a:lnTo>
                    <a:pt x="5267" y="9271"/>
                  </a:lnTo>
                  <a:lnTo>
                    <a:pt x="5164" y="9510"/>
                  </a:lnTo>
                  <a:lnTo>
                    <a:pt x="5113" y="9612"/>
                  </a:lnTo>
                  <a:lnTo>
                    <a:pt x="5045" y="9714"/>
                  </a:lnTo>
                  <a:lnTo>
                    <a:pt x="4977" y="9816"/>
                  </a:lnTo>
                  <a:lnTo>
                    <a:pt x="4892" y="9885"/>
                  </a:lnTo>
                  <a:lnTo>
                    <a:pt x="4834" y="9942"/>
                  </a:lnTo>
                  <a:lnTo>
                    <a:pt x="4834" y="9942"/>
                  </a:lnTo>
                  <a:lnTo>
                    <a:pt x="5352" y="9629"/>
                  </a:lnTo>
                  <a:lnTo>
                    <a:pt x="5999" y="9203"/>
                  </a:lnTo>
                  <a:lnTo>
                    <a:pt x="6630" y="8743"/>
                  </a:lnTo>
                  <a:lnTo>
                    <a:pt x="6937" y="8521"/>
                  </a:lnTo>
                  <a:lnTo>
                    <a:pt x="7243" y="8266"/>
                  </a:lnTo>
                  <a:lnTo>
                    <a:pt x="7516" y="8027"/>
                  </a:lnTo>
                  <a:lnTo>
                    <a:pt x="7772" y="7788"/>
                  </a:lnTo>
                  <a:lnTo>
                    <a:pt x="8027" y="7533"/>
                  </a:lnTo>
                  <a:lnTo>
                    <a:pt x="8232" y="7294"/>
                  </a:lnTo>
                  <a:lnTo>
                    <a:pt x="8436" y="7056"/>
                  </a:lnTo>
                  <a:lnTo>
                    <a:pt x="8590" y="6800"/>
                  </a:lnTo>
                  <a:lnTo>
                    <a:pt x="8726" y="6561"/>
                  </a:lnTo>
                  <a:lnTo>
                    <a:pt x="8811" y="6323"/>
                  </a:lnTo>
                  <a:lnTo>
                    <a:pt x="8862" y="6170"/>
                  </a:lnTo>
                  <a:lnTo>
                    <a:pt x="8896" y="5999"/>
                  </a:lnTo>
                  <a:lnTo>
                    <a:pt x="8914" y="5812"/>
                  </a:lnTo>
                  <a:lnTo>
                    <a:pt x="8931" y="5624"/>
                  </a:lnTo>
                  <a:lnTo>
                    <a:pt x="8914" y="5232"/>
                  </a:lnTo>
                  <a:lnTo>
                    <a:pt x="8879" y="4823"/>
                  </a:lnTo>
                  <a:lnTo>
                    <a:pt x="8794" y="4397"/>
                  </a:lnTo>
                  <a:lnTo>
                    <a:pt x="8658" y="3971"/>
                  </a:lnTo>
                  <a:lnTo>
                    <a:pt x="8505" y="3528"/>
                  </a:lnTo>
                  <a:lnTo>
                    <a:pt x="8317" y="3102"/>
                  </a:lnTo>
                  <a:lnTo>
                    <a:pt x="8078" y="2659"/>
                  </a:lnTo>
                  <a:lnTo>
                    <a:pt x="7823" y="2250"/>
                  </a:lnTo>
                  <a:lnTo>
                    <a:pt x="7533" y="1841"/>
                  </a:lnTo>
                  <a:lnTo>
                    <a:pt x="7226" y="1466"/>
                  </a:lnTo>
                  <a:lnTo>
                    <a:pt x="6869" y="1108"/>
                  </a:lnTo>
                  <a:lnTo>
                    <a:pt x="6698" y="938"/>
                  </a:lnTo>
                  <a:lnTo>
                    <a:pt x="6511" y="784"/>
                  </a:lnTo>
                  <a:lnTo>
                    <a:pt x="6306" y="631"/>
                  </a:lnTo>
                  <a:lnTo>
                    <a:pt x="6102" y="495"/>
                  </a:lnTo>
                  <a:lnTo>
                    <a:pt x="5897" y="375"/>
                  </a:lnTo>
                  <a:lnTo>
                    <a:pt x="5693" y="256"/>
                  </a:lnTo>
                  <a:lnTo>
                    <a:pt x="5454" y="154"/>
                  </a:lnTo>
                  <a:lnTo>
                    <a:pt x="5318" y="103"/>
                  </a:lnTo>
                  <a:lnTo>
                    <a:pt x="5147" y="52"/>
                  </a:lnTo>
                  <a:lnTo>
                    <a:pt x="4960" y="18"/>
                  </a:lnTo>
                  <a:lnTo>
                    <a:pt x="4738" y="1"/>
                  </a:lnTo>
                  <a:close/>
                  <a:moveTo>
                    <a:pt x="4834" y="9942"/>
                  </a:moveTo>
                  <a:lnTo>
                    <a:pt x="4704" y="10021"/>
                  </a:lnTo>
                  <a:lnTo>
                    <a:pt x="4807" y="9970"/>
                  </a:lnTo>
                  <a:lnTo>
                    <a:pt x="4834" y="9942"/>
                  </a:lnTo>
                  <a:close/>
                </a:path>
              </a:pathLst>
            </a:custGeom>
            <a:solidFill>
              <a:srgbClr val="635C1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38" name="Google Shape;1489;p26">
              <a:extLst>
                <a:ext uri="{FF2B5EF4-FFF2-40B4-BE49-F238E27FC236}">
                  <a16:creationId xmlns:a16="http://schemas.microsoft.com/office/drawing/2014/main" id="{E486ED5B-FA91-FD16-C805-55026B1E9AED}"/>
                </a:ext>
              </a:extLst>
            </p:cNvPr>
            <p:cNvSpPr/>
            <p:nvPr/>
          </p:nvSpPr>
          <p:spPr>
            <a:xfrm>
              <a:off x="3626564" y="5316003"/>
              <a:ext cx="189484" cy="258777"/>
            </a:xfrm>
            <a:custGeom>
              <a:avLst/>
              <a:gdLst/>
              <a:ahLst/>
              <a:cxnLst/>
              <a:rect l="l" t="t" r="r" b="b"/>
              <a:pathLst>
                <a:path w="4892" h="6681" extrusionOk="0">
                  <a:moveTo>
                    <a:pt x="1057" y="1"/>
                  </a:moveTo>
                  <a:lnTo>
                    <a:pt x="853" y="18"/>
                  </a:lnTo>
                  <a:lnTo>
                    <a:pt x="665" y="52"/>
                  </a:lnTo>
                  <a:lnTo>
                    <a:pt x="512" y="120"/>
                  </a:lnTo>
                  <a:lnTo>
                    <a:pt x="359" y="239"/>
                  </a:lnTo>
                  <a:lnTo>
                    <a:pt x="239" y="376"/>
                  </a:lnTo>
                  <a:lnTo>
                    <a:pt x="154" y="529"/>
                  </a:lnTo>
                  <a:lnTo>
                    <a:pt x="69" y="716"/>
                  </a:lnTo>
                  <a:lnTo>
                    <a:pt x="18" y="938"/>
                  </a:lnTo>
                  <a:lnTo>
                    <a:pt x="1" y="1160"/>
                  </a:lnTo>
                  <a:lnTo>
                    <a:pt x="1" y="1415"/>
                  </a:lnTo>
                  <a:lnTo>
                    <a:pt x="18" y="1688"/>
                  </a:lnTo>
                  <a:lnTo>
                    <a:pt x="52" y="1978"/>
                  </a:lnTo>
                  <a:lnTo>
                    <a:pt x="120" y="2267"/>
                  </a:lnTo>
                  <a:lnTo>
                    <a:pt x="205" y="2591"/>
                  </a:lnTo>
                  <a:lnTo>
                    <a:pt x="307" y="2898"/>
                  </a:lnTo>
                  <a:lnTo>
                    <a:pt x="427" y="3222"/>
                  </a:lnTo>
                  <a:lnTo>
                    <a:pt x="580" y="3562"/>
                  </a:lnTo>
                  <a:lnTo>
                    <a:pt x="751" y="3886"/>
                  </a:lnTo>
                  <a:lnTo>
                    <a:pt x="938" y="4227"/>
                  </a:lnTo>
                  <a:lnTo>
                    <a:pt x="1142" y="4551"/>
                  </a:lnTo>
                  <a:lnTo>
                    <a:pt x="1347" y="4858"/>
                  </a:lnTo>
                  <a:lnTo>
                    <a:pt x="1569" y="5147"/>
                  </a:lnTo>
                  <a:lnTo>
                    <a:pt x="1807" y="5403"/>
                  </a:lnTo>
                  <a:lnTo>
                    <a:pt x="2029" y="5658"/>
                  </a:lnTo>
                  <a:lnTo>
                    <a:pt x="2267" y="5880"/>
                  </a:lnTo>
                  <a:lnTo>
                    <a:pt x="2506" y="6067"/>
                  </a:lnTo>
                  <a:lnTo>
                    <a:pt x="2727" y="6238"/>
                  </a:lnTo>
                  <a:lnTo>
                    <a:pt x="2966" y="6391"/>
                  </a:lnTo>
                  <a:lnTo>
                    <a:pt x="3187" y="6511"/>
                  </a:lnTo>
                  <a:lnTo>
                    <a:pt x="3409" y="6596"/>
                  </a:lnTo>
                  <a:lnTo>
                    <a:pt x="3613" y="6664"/>
                  </a:lnTo>
                  <a:lnTo>
                    <a:pt x="3818" y="6681"/>
                  </a:lnTo>
                  <a:lnTo>
                    <a:pt x="4005" y="6681"/>
                  </a:lnTo>
                  <a:lnTo>
                    <a:pt x="4193" y="6647"/>
                  </a:lnTo>
                  <a:lnTo>
                    <a:pt x="4346" y="6562"/>
                  </a:lnTo>
                  <a:lnTo>
                    <a:pt x="4500" y="6459"/>
                  </a:lnTo>
                  <a:lnTo>
                    <a:pt x="4619" y="6323"/>
                  </a:lnTo>
                  <a:lnTo>
                    <a:pt x="4721" y="6153"/>
                  </a:lnTo>
                  <a:lnTo>
                    <a:pt x="4789" y="5948"/>
                  </a:lnTo>
                  <a:lnTo>
                    <a:pt x="4857" y="5744"/>
                  </a:lnTo>
                  <a:lnTo>
                    <a:pt x="4892" y="5488"/>
                  </a:lnTo>
                  <a:lnTo>
                    <a:pt x="4892" y="5232"/>
                  </a:lnTo>
                  <a:lnTo>
                    <a:pt x="4892" y="4960"/>
                  </a:lnTo>
                  <a:lnTo>
                    <a:pt x="4857" y="4670"/>
                  </a:lnTo>
                  <a:lnTo>
                    <a:pt x="4806" y="4363"/>
                  </a:lnTo>
                  <a:lnTo>
                    <a:pt x="4721" y="4040"/>
                  </a:lnTo>
                  <a:lnTo>
                    <a:pt x="4619" y="3733"/>
                  </a:lnTo>
                  <a:lnTo>
                    <a:pt x="4500" y="3392"/>
                  </a:lnTo>
                  <a:lnTo>
                    <a:pt x="4363" y="3068"/>
                  </a:lnTo>
                  <a:lnTo>
                    <a:pt x="4193" y="2744"/>
                  </a:lnTo>
                  <a:lnTo>
                    <a:pt x="4022" y="2404"/>
                  </a:lnTo>
                  <a:lnTo>
                    <a:pt x="3818" y="2097"/>
                  </a:lnTo>
                  <a:lnTo>
                    <a:pt x="3596" y="1790"/>
                  </a:lnTo>
                  <a:lnTo>
                    <a:pt x="3375" y="1500"/>
                  </a:lnTo>
                  <a:lnTo>
                    <a:pt x="3153" y="1245"/>
                  </a:lnTo>
                  <a:lnTo>
                    <a:pt x="2915" y="1006"/>
                  </a:lnTo>
                  <a:lnTo>
                    <a:pt x="2659" y="785"/>
                  </a:lnTo>
                  <a:lnTo>
                    <a:pt x="2421" y="597"/>
                  </a:lnTo>
                  <a:lnTo>
                    <a:pt x="2182" y="427"/>
                  </a:lnTo>
                  <a:lnTo>
                    <a:pt x="1943" y="290"/>
                  </a:lnTo>
                  <a:lnTo>
                    <a:pt x="1705" y="171"/>
                  </a:lnTo>
                  <a:lnTo>
                    <a:pt x="1483" y="86"/>
                  </a:lnTo>
                  <a:lnTo>
                    <a:pt x="1262" y="35"/>
                  </a:lnTo>
                  <a:lnTo>
                    <a:pt x="1057" y="1"/>
                  </a:lnTo>
                  <a:close/>
                </a:path>
              </a:pathLst>
            </a:custGeom>
            <a:solidFill>
              <a:srgbClr val="023F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39" name="Google Shape;1490;p26">
              <a:extLst>
                <a:ext uri="{FF2B5EF4-FFF2-40B4-BE49-F238E27FC236}">
                  <a16:creationId xmlns:a16="http://schemas.microsoft.com/office/drawing/2014/main" id="{B2136753-DAC6-E9D4-0C9A-DF268469A470}"/>
                </a:ext>
              </a:extLst>
            </p:cNvPr>
            <p:cNvSpPr/>
            <p:nvPr/>
          </p:nvSpPr>
          <p:spPr>
            <a:xfrm>
              <a:off x="3721619" y="5044047"/>
              <a:ext cx="517555" cy="499040"/>
            </a:xfrm>
            <a:custGeom>
              <a:avLst/>
              <a:gdLst/>
              <a:ahLst/>
              <a:cxnLst/>
              <a:rect l="l" t="t" r="r" b="b"/>
              <a:pathLst>
                <a:path w="13362" h="12884" extrusionOk="0">
                  <a:moveTo>
                    <a:pt x="8504" y="1"/>
                  </a:moveTo>
                  <a:lnTo>
                    <a:pt x="8146" y="137"/>
                  </a:lnTo>
                  <a:lnTo>
                    <a:pt x="7737" y="324"/>
                  </a:lnTo>
                  <a:lnTo>
                    <a:pt x="7294" y="529"/>
                  </a:lnTo>
                  <a:lnTo>
                    <a:pt x="6817" y="785"/>
                  </a:lnTo>
                  <a:lnTo>
                    <a:pt x="5761" y="1347"/>
                  </a:lnTo>
                  <a:lnTo>
                    <a:pt x="4585" y="1995"/>
                  </a:lnTo>
                  <a:lnTo>
                    <a:pt x="3733" y="2506"/>
                  </a:lnTo>
                  <a:lnTo>
                    <a:pt x="2898" y="3017"/>
                  </a:lnTo>
                  <a:lnTo>
                    <a:pt x="2114" y="3511"/>
                  </a:lnTo>
                  <a:lnTo>
                    <a:pt x="1432" y="3971"/>
                  </a:lnTo>
                  <a:lnTo>
                    <a:pt x="393" y="4670"/>
                  </a:lnTo>
                  <a:lnTo>
                    <a:pt x="1" y="4943"/>
                  </a:lnTo>
                  <a:lnTo>
                    <a:pt x="290" y="4943"/>
                  </a:lnTo>
                  <a:lnTo>
                    <a:pt x="444" y="4977"/>
                  </a:lnTo>
                  <a:lnTo>
                    <a:pt x="631" y="5028"/>
                  </a:lnTo>
                  <a:lnTo>
                    <a:pt x="836" y="5113"/>
                  </a:lnTo>
                  <a:lnTo>
                    <a:pt x="1074" y="5215"/>
                  </a:lnTo>
                  <a:lnTo>
                    <a:pt x="1330" y="5369"/>
                  </a:lnTo>
                  <a:lnTo>
                    <a:pt x="1620" y="5573"/>
                  </a:lnTo>
                  <a:lnTo>
                    <a:pt x="1926" y="5829"/>
                  </a:lnTo>
                  <a:lnTo>
                    <a:pt x="2250" y="6136"/>
                  </a:lnTo>
                  <a:lnTo>
                    <a:pt x="2591" y="6528"/>
                  </a:lnTo>
                  <a:lnTo>
                    <a:pt x="2949" y="6971"/>
                  </a:lnTo>
                  <a:lnTo>
                    <a:pt x="3324" y="7499"/>
                  </a:lnTo>
                  <a:lnTo>
                    <a:pt x="3716" y="8095"/>
                  </a:lnTo>
                  <a:lnTo>
                    <a:pt x="4074" y="8726"/>
                  </a:lnTo>
                  <a:lnTo>
                    <a:pt x="4346" y="9305"/>
                  </a:lnTo>
                  <a:lnTo>
                    <a:pt x="4568" y="9834"/>
                  </a:lnTo>
                  <a:lnTo>
                    <a:pt x="4738" y="10328"/>
                  </a:lnTo>
                  <a:lnTo>
                    <a:pt x="4857" y="10754"/>
                  </a:lnTo>
                  <a:lnTo>
                    <a:pt x="4943" y="11146"/>
                  </a:lnTo>
                  <a:lnTo>
                    <a:pt x="4994" y="11504"/>
                  </a:lnTo>
                  <a:lnTo>
                    <a:pt x="5011" y="11810"/>
                  </a:lnTo>
                  <a:lnTo>
                    <a:pt x="4994" y="12066"/>
                  </a:lnTo>
                  <a:lnTo>
                    <a:pt x="4960" y="12305"/>
                  </a:lnTo>
                  <a:lnTo>
                    <a:pt x="4926" y="12492"/>
                  </a:lnTo>
                  <a:lnTo>
                    <a:pt x="4874" y="12628"/>
                  </a:lnTo>
                  <a:lnTo>
                    <a:pt x="4840" y="12748"/>
                  </a:lnTo>
                  <a:lnTo>
                    <a:pt x="4789" y="12833"/>
                  </a:lnTo>
                  <a:lnTo>
                    <a:pt x="4755" y="12884"/>
                  </a:lnTo>
                  <a:lnTo>
                    <a:pt x="5181" y="12679"/>
                  </a:lnTo>
                  <a:lnTo>
                    <a:pt x="6289" y="12100"/>
                  </a:lnTo>
                  <a:lnTo>
                    <a:pt x="7005" y="11708"/>
                  </a:lnTo>
                  <a:lnTo>
                    <a:pt x="7823" y="11265"/>
                  </a:lnTo>
                  <a:lnTo>
                    <a:pt x="8658" y="10771"/>
                  </a:lnTo>
                  <a:lnTo>
                    <a:pt x="9527" y="10260"/>
                  </a:lnTo>
                  <a:lnTo>
                    <a:pt x="10652" y="9544"/>
                  </a:lnTo>
                  <a:lnTo>
                    <a:pt x="11640" y="8879"/>
                  </a:lnTo>
                  <a:lnTo>
                    <a:pt x="12083" y="8572"/>
                  </a:lnTo>
                  <a:lnTo>
                    <a:pt x="12492" y="8266"/>
                  </a:lnTo>
                  <a:lnTo>
                    <a:pt x="12833" y="8010"/>
                  </a:lnTo>
                  <a:lnTo>
                    <a:pt x="13140" y="7755"/>
                  </a:lnTo>
                  <a:lnTo>
                    <a:pt x="13225" y="7550"/>
                  </a:lnTo>
                  <a:lnTo>
                    <a:pt x="13293" y="7346"/>
                  </a:lnTo>
                  <a:lnTo>
                    <a:pt x="13327" y="7107"/>
                  </a:lnTo>
                  <a:lnTo>
                    <a:pt x="13361" y="6868"/>
                  </a:lnTo>
                  <a:lnTo>
                    <a:pt x="13361" y="6596"/>
                  </a:lnTo>
                  <a:lnTo>
                    <a:pt x="13361" y="6306"/>
                  </a:lnTo>
                  <a:lnTo>
                    <a:pt x="13327" y="6016"/>
                  </a:lnTo>
                  <a:lnTo>
                    <a:pt x="13293" y="5710"/>
                  </a:lnTo>
                  <a:lnTo>
                    <a:pt x="13225" y="5403"/>
                  </a:lnTo>
                  <a:lnTo>
                    <a:pt x="13140" y="5079"/>
                  </a:lnTo>
                  <a:lnTo>
                    <a:pt x="13037" y="4738"/>
                  </a:lnTo>
                  <a:lnTo>
                    <a:pt x="12918" y="4397"/>
                  </a:lnTo>
                  <a:lnTo>
                    <a:pt x="12765" y="4057"/>
                  </a:lnTo>
                  <a:lnTo>
                    <a:pt x="12611" y="3716"/>
                  </a:lnTo>
                  <a:lnTo>
                    <a:pt x="12441" y="3375"/>
                  </a:lnTo>
                  <a:lnTo>
                    <a:pt x="12236" y="3034"/>
                  </a:lnTo>
                  <a:lnTo>
                    <a:pt x="12032" y="2693"/>
                  </a:lnTo>
                  <a:lnTo>
                    <a:pt x="11810" y="2369"/>
                  </a:lnTo>
                  <a:lnTo>
                    <a:pt x="11589" y="2080"/>
                  </a:lnTo>
                  <a:lnTo>
                    <a:pt x="11350" y="1790"/>
                  </a:lnTo>
                  <a:lnTo>
                    <a:pt x="11112" y="1517"/>
                  </a:lnTo>
                  <a:lnTo>
                    <a:pt x="10873" y="1279"/>
                  </a:lnTo>
                  <a:lnTo>
                    <a:pt x="10617" y="1040"/>
                  </a:lnTo>
                  <a:lnTo>
                    <a:pt x="10379" y="836"/>
                  </a:lnTo>
                  <a:lnTo>
                    <a:pt x="10123" y="648"/>
                  </a:lnTo>
                  <a:lnTo>
                    <a:pt x="9885" y="495"/>
                  </a:lnTo>
                  <a:lnTo>
                    <a:pt x="9629" y="342"/>
                  </a:lnTo>
                  <a:lnTo>
                    <a:pt x="9390" y="222"/>
                  </a:lnTo>
                  <a:lnTo>
                    <a:pt x="9169" y="137"/>
                  </a:lnTo>
                  <a:lnTo>
                    <a:pt x="8930" y="69"/>
                  </a:lnTo>
                  <a:lnTo>
                    <a:pt x="8726" y="18"/>
                  </a:lnTo>
                  <a:lnTo>
                    <a:pt x="8504" y="1"/>
                  </a:lnTo>
                  <a:close/>
                </a:path>
              </a:pathLst>
            </a:custGeom>
            <a:solidFill>
              <a:srgbClr val="C2B43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40" name="Google Shape;1491;p26">
              <a:extLst>
                <a:ext uri="{FF2B5EF4-FFF2-40B4-BE49-F238E27FC236}">
                  <a16:creationId xmlns:a16="http://schemas.microsoft.com/office/drawing/2014/main" id="{B2D1661D-BCC4-88A7-6A40-5F3F22645DB8}"/>
                </a:ext>
              </a:extLst>
            </p:cNvPr>
            <p:cNvSpPr/>
            <p:nvPr/>
          </p:nvSpPr>
          <p:spPr>
            <a:xfrm>
              <a:off x="3948023" y="5025571"/>
              <a:ext cx="345928" cy="388147"/>
            </a:xfrm>
            <a:custGeom>
              <a:avLst/>
              <a:gdLst/>
              <a:ahLst/>
              <a:cxnLst/>
              <a:rect l="l" t="t" r="r" b="b"/>
              <a:pathLst>
                <a:path w="8931" h="10021" extrusionOk="0">
                  <a:moveTo>
                    <a:pt x="4738" y="1"/>
                  </a:moveTo>
                  <a:lnTo>
                    <a:pt x="4483" y="18"/>
                  </a:lnTo>
                  <a:lnTo>
                    <a:pt x="4176" y="52"/>
                  </a:lnTo>
                  <a:lnTo>
                    <a:pt x="3852" y="120"/>
                  </a:lnTo>
                  <a:lnTo>
                    <a:pt x="3460" y="205"/>
                  </a:lnTo>
                  <a:lnTo>
                    <a:pt x="3034" y="358"/>
                  </a:lnTo>
                  <a:lnTo>
                    <a:pt x="2557" y="546"/>
                  </a:lnTo>
                  <a:lnTo>
                    <a:pt x="2012" y="784"/>
                  </a:lnTo>
                  <a:lnTo>
                    <a:pt x="1415" y="1074"/>
                  </a:lnTo>
                  <a:lnTo>
                    <a:pt x="734" y="1415"/>
                  </a:lnTo>
                  <a:lnTo>
                    <a:pt x="1" y="1824"/>
                  </a:lnTo>
                  <a:lnTo>
                    <a:pt x="137" y="1858"/>
                  </a:lnTo>
                  <a:lnTo>
                    <a:pt x="478" y="1977"/>
                  </a:lnTo>
                  <a:lnTo>
                    <a:pt x="1006" y="2182"/>
                  </a:lnTo>
                  <a:lnTo>
                    <a:pt x="1313" y="2318"/>
                  </a:lnTo>
                  <a:lnTo>
                    <a:pt x="1637" y="2472"/>
                  </a:lnTo>
                  <a:lnTo>
                    <a:pt x="1978" y="2659"/>
                  </a:lnTo>
                  <a:lnTo>
                    <a:pt x="2336" y="2881"/>
                  </a:lnTo>
                  <a:lnTo>
                    <a:pt x="2676" y="3119"/>
                  </a:lnTo>
                  <a:lnTo>
                    <a:pt x="3034" y="3392"/>
                  </a:lnTo>
                  <a:lnTo>
                    <a:pt x="3375" y="3699"/>
                  </a:lnTo>
                  <a:lnTo>
                    <a:pt x="3699" y="4039"/>
                  </a:lnTo>
                  <a:lnTo>
                    <a:pt x="3852" y="4210"/>
                  </a:lnTo>
                  <a:lnTo>
                    <a:pt x="3989" y="4397"/>
                  </a:lnTo>
                  <a:lnTo>
                    <a:pt x="4142" y="4602"/>
                  </a:lnTo>
                  <a:lnTo>
                    <a:pt x="4261" y="4806"/>
                  </a:lnTo>
                  <a:lnTo>
                    <a:pt x="4500" y="5215"/>
                  </a:lnTo>
                  <a:lnTo>
                    <a:pt x="4704" y="5641"/>
                  </a:lnTo>
                  <a:lnTo>
                    <a:pt x="4892" y="6067"/>
                  </a:lnTo>
                  <a:lnTo>
                    <a:pt x="5045" y="6476"/>
                  </a:lnTo>
                  <a:lnTo>
                    <a:pt x="5164" y="6885"/>
                  </a:lnTo>
                  <a:lnTo>
                    <a:pt x="5267" y="7277"/>
                  </a:lnTo>
                  <a:lnTo>
                    <a:pt x="5335" y="7652"/>
                  </a:lnTo>
                  <a:lnTo>
                    <a:pt x="5386" y="8027"/>
                  </a:lnTo>
                  <a:lnTo>
                    <a:pt x="5386" y="8368"/>
                  </a:lnTo>
                  <a:lnTo>
                    <a:pt x="5386" y="8692"/>
                  </a:lnTo>
                  <a:lnTo>
                    <a:pt x="5335" y="8998"/>
                  </a:lnTo>
                  <a:lnTo>
                    <a:pt x="5267" y="9271"/>
                  </a:lnTo>
                  <a:lnTo>
                    <a:pt x="5164" y="9510"/>
                  </a:lnTo>
                  <a:lnTo>
                    <a:pt x="5113" y="9612"/>
                  </a:lnTo>
                  <a:lnTo>
                    <a:pt x="5045" y="9714"/>
                  </a:lnTo>
                  <a:lnTo>
                    <a:pt x="4977" y="9816"/>
                  </a:lnTo>
                  <a:lnTo>
                    <a:pt x="4892" y="9885"/>
                  </a:lnTo>
                  <a:lnTo>
                    <a:pt x="4834" y="9942"/>
                  </a:lnTo>
                  <a:lnTo>
                    <a:pt x="4834" y="9942"/>
                  </a:lnTo>
                  <a:lnTo>
                    <a:pt x="5352" y="9629"/>
                  </a:lnTo>
                  <a:lnTo>
                    <a:pt x="5999" y="9203"/>
                  </a:lnTo>
                  <a:lnTo>
                    <a:pt x="6630" y="8743"/>
                  </a:lnTo>
                  <a:lnTo>
                    <a:pt x="6937" y="8521"/>
                  </a:lnTo>
                  <a:lnTo>
                    <a:pt x="7243" y="8266"/>
                  </a:lnTo>
                  <a:lnTo>
                    <a:pt x="7516" y="8027"/>
                  </a:lnTo>
                  <a:lnTo>
                    <a:pt x="7772" y="7788"/>
                  </a:lnTo>
                  <a:lnTo>
                    <a:pt x="8027" y="7533"/>
                  </a:lnTo>
                  <a:lnTo>
                    <a:pt x="8232" y="7294"/>
                  </a:lnTo>
                  <a:lnTo>
                    <a:pt x="8436" y="7056"/>
                  </a:lnTo>
                  <a:lnTo>
                    <a:pt x="8590" y="6800"/>
                  </a:lnTo>
                  <a:lnTo>
                    <a:pt x="8726" y="6561"/>
                  </a:lnTo>
                  <a:lnTo>
                    <a:pt x="8811" y="6323"/>
                  </a:lnTo>
                  <a:lnTo>
                    <a:pt x="8862" y="6170"/>
                  </a:lnTo>
                  <a:lnTo>
                    <a:pt x="8896" y="5999"/>
                  </a:lnTo>
                  <a:lnTo>
                    <a:pt x="8914" y="5812"/>
                  </a:lnTo>
                  <a:lnTo>
                    <a:pt x="8931" y="5624"/>
                  </a:lnTo>
                  <a:lnTo>
                    <a:pt x="8914" y="5232"/>
                  </a:lnTo>
                  <a:lnTo>
                    <a:pt x="8879" y="4823"/>
                  </a:lnTo>
                  <a:lnTo>
                    <a:pt x="8794" y="4397"/>
                  </a:lnTo>
                  <a:lnTo>
                    <a:pt x="8658" y="3971"/>
                  </a:lnTo>
                  <a:lnTo>
                    <a:pt x="8505" y="3528"/>
                  </a:lnTo>
                  <a:lnTo>
                    <a:pt x="8317" y="3102"/>
                  </a:lnTo>
                  <a:lnTo>
                    <a:pt x="8078" y="2659"/>
                  </a:lnTo>
                  <a:lnTo>
                    <a:pt x="7823" y="2250"/>
                  </a:lnTo>
                  <a:lnTo>
                    <a:pt x="7533" y="1841"/>
                  </a:lnTo>
                  <a:lnTo>
                    <a:pt x="7226" y="1466"/>
                  </a:lnTo>
                  <a:lnTo>
                    <a:pt x="6869" y="1108"/>
                  </a:lnTo>
                  <a:lnTo>
                    <a:pt x="6698" y="938"/>
                  </a:lnTo>
                  <a:lnTo>
                    <a:pt x="6511" y="784"/>
                  </a:lnTo>
                  <a:lnTo>
                    <a:pt x="6306" y="631"/>
                  </a:lnTo>
                  <a:lnTo>
                    <a:pt x="6102" y="495"/>
                  </a:lnTo>
                  <a:lnTo>
                    <a:pt x="5897" y="375"/>
                  </a:lnTo>
                  <a:lnTo>
                    <a:pt x="5693" y="256"/>
                  </a:lnTo>
                  <a:lnTo>
                    <a:pt x="5454" y="154"/>
                  </a:lnTo>
                  <a:lnTo>
                    <a:pt x="5318" y="103"/>
                  </a:lnTo>
                  <a:lnTo>
                    <a:pt x="5147" y="52"/>
                  </a:lnTo>
                  <a:lnTo>
                    <a:pt x="4960" y="18"/>
                  </a:lnTo>
                  <a:lnTo>
                    <a:pt x="4738" y="1"/>
                  </a:lnTo>
                  <a:close/>
                  <a:moveTo>
                    <a:pt x="4834" y="9942"/>
                  </a:moveTo>
                  <a:lnTo>
                    <a:pt x="4704" y="10021"/>
                  </a:lnTo>
                  <a:lnTo>
                    <a:pt x="4807" y="9970"/>
                  </a:lnTo>
                  <a:lnTo>
                    <a:pt x="4834" y="9942"/>
                  </a:lnTo>
                  <a:close/>
                </a:path>
              </a:pathLst>
            </a:custGeom>
            <a:solidFill>
              <a:srgbClr val="023F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41" name="Google Shape;1492;p26">
              <a:extLst>
                <a:ext uri="{FF2B5EF4-FFF2-40B4-BE49-F238E27FC236}">
                  <a16:creationId xmlns:a16="http://schemas.microsoft.com/office/drawing/2014/main" id="{B5244601-70F9-89FF-0CC2-D7C717CF5E8C}"/>
                </a:ext>
              </a:extLst>
            </p:cNvPr>
            <p:cNvSpPr/>
            <p:nvPr/>
          </p:nvSpPr>
          <p:spPr>
            <a:xfrm>
              <a:off x="3624588" y="5187288"/>
              <a:ext cx="376295" cy="393453"/>
            </a:xfrm>
            <a:custGeom>
              <a:avLst/>
              <a:gdLst/>
              <a:ahLst/>
              <a:cxnLst/>
              <a:rect l="l" t="t" r="r" b="b"/>
              <a:pathLst>
                <a:path w="9715" h="10158" extrusionOk="0">
                  <a:moveTo>
                    <a:pt x="1108" y="3341"/>
                  </a:moveTo>
                  <a:lnTo>
                    <a:pt x="1313" y="3358"/>
                  </a:lnTo>
                  <a:lnTo>
                    <a:pt x="1534" y="3409"/>
                  </a:lnTo>
                  <a:lnTo>
                    <a:pt x="1756" y="3494"/>
                  </a:lnTo>
                  <a:lnTo>
                    <a:pt x="1994" y="3613"/>
                  </a:lnTo>
                  <a:lnTo>
                    <a:pt x="2233" y="3750"/>
                  </a:lnTo>
                  <a:lnTo>
                    <a:pt x="2472" y="3920"/>
                  </a:lnTo>
                  <a:lnTo>
                    <a:pt x="2727" y="4125"/>
                  </a:lnTo>
                  <a:lnTo>
                    <a:pt x="2966" y="4329"/>
                  </a:lnTo>
                  <a:lnTo>
                    <a:pt x="3204" y="4568"/>
                  </a:lnTo>
                  <a:lnTo>
                    <a:pt x="3426" y="4840"/>
                  </a:lnTo>
                  <a:lnTo>
                    <a:pt x="3647" y="5113"/>
                  </a:lnTo>
                  <a:lnTo>
                    <a:pt x="3869" y="5420"/>
                  </a:lnTo>
                  <a:lnTo>
                    <a:pt x="4073" y="5744"/>
                  </a:lnTo>
                  <a:lnTo>
                    <a:pt x="4261" y="6067"/>
                  </a:lnTo>
                  <a:lnTo>
                    <a:pt x="4414" y="6391"/>
                  </a:lnTo>
                  <a:lnTo>
                    <a:pt x="4568" y="6732"/>
                  </a:lnTo>
                  <a:lnTo>
                    <a:pt x="4687" y="7056"/>
                  </a:lnTo>
                  <a:lnTo>
                    <a:pt x="4772" y="7380"/>
                  </a:lnTo>
                  <a:lnTo>
                    <a:pt x="4857" y="7686"/>
                  </a:lnTo>
                  <a:lnTo>
                    <a:pt x="4908" y="7993"/>
                  </a:lnTo>
                  <a:lnTo>
                    <a:pt x="4943" y="8283"/>
                  </a:lnTo>
                  <a:lnTo>
                    <a:pt x="4960" y="8555"/>
                  </a:lnTo>
                  <a:lnTo>
                    <a:pt x="4943" y="8828"/>
                  </a:lnTo>
                  <a:lnTo>
                    <a:pt x="4908" y="9067"/>
                  </a:lnTo>
                  <a:lnTo>
                    <a:pt x="4857" y="9288"/>
                  </a:lnTo>
                  <a:lnTo>
                    <a:pt x="4772" y="9476"/>
                  </a:lnTo>
                  <a:lnTo>
                    <a:pt x="4670" y="9646"/>
                  </a:lnTo>
                  <a:lnTo>
                    <a:pt x="4551" y="9782"/>
                  </a:lnTo>
                  <a:lnTo>
                    <a:pt x="4397" y="9902"/>
                  </a:lnTo>
                  <a:lnTo>
                    <a:pt x="4244" y="9970"/>
                  </a:lnTo>
                  <a:lnTo>
                    <a:pt x="4056" y="10004"/>
                  </a:lnTo>
                  <a:lnTo>
                    <a:pt x="3869" y="10004"/>
                  </a:lnTo>
                  <a:lnTo>
                    <a:pt x="3664" y="9987"/>
                  </a:lnTo>
                  <a:lnTo>
                    <a:pt x="3460" y="9919"/>
                  </a:lnTo>
                  <a:lnTo>
                    <a:pt x="3238" y="9834"/>
                  </a:lnTo>
                  <a:lnTo>
                    <a:pt x="3017" y="9714"/>
                  </a:lnTo>
                  <a:lnTo>
                    <a:pt x="2778" y="9578"/>
                  </a:lnTo>
                  <a:lnTo>
                    <a:pt x="2557" y="9408"/>
                  </a:lnTo>
                  <a:lnTo>
                    <a:pt x="2318" y="9203"/>
                  </a:lnTo>
                  <a:lnTo>
                    <a:pt x="2080" y="8981"/>
                  </a:lnTo>
                  <a:lnTo>
                    <a:pt x="1858" y="8743"/>
                  </a:lnTo>
                  <a:lnTo>
                    <a:pt x="1620" y="8470"/>
                  </a:lnTo>
                  <a:lnTo>
                    <a:pt x="1398" y="8181"/>
                  </a:lnTo>
                  <a:lnTo>
                    <a:pt x="1193" y="7874"/>
                  </a:lnTo>
                  <a:lnTo>
                    <a:pt x="989" y="7550"/>
                  </a:lnTo>
                  <a:lnTo>
                    <a:pt x="802" y="7226"/>
                  </a:lnTo>
                  <a:lnTo>
                    <a:pt x="631" y="6885"/>
                  </a:lnTo>
                  <a:lnTo>
                    <a:pt x="478" y="6562"/>
                  </a:lnTo>
                  <a:lnTo>
                    <a:pt x="358" y="6238"/>
                  </a:lnTo>
                  <a:lnTo>
                    <a:pt x="256" y="5914"/>
                  </a:lnTo>
                  <a:lnTo>
                    <a:pt x="171" y="5607"/>
                  </a:lnTo>
                  <a:lnTo>
                    <a:pt x="103" y="5301"/>
                  </a:lnTo>
                  <a:lnTo>
                    <a:pt x="69" y="5028"/>
                  </a:lnTo>
                  <a:lnTo>
                    <a:pt x="52" y="4755"/>
                  </a:lnTo>
                  <a:lnTo>
                    <a:pt x="52" y="4500"/>
                  </a:lnTo>
                  <a:lnTo>
                    <a:pt x="86" y="4261"/>
                  </a:lnTo>
                  <a:lnTo>
                    <a:pt x="137" y="4057"/>
                  </a:lnTo>
                  <a:lnTo>
                    <a:pt x="205" y="3869"/>
                  </a:lnTo>
                  <a:lnTo>
                    <a:pt x="290" y="3699"/>
                  </a:lnTo>
                  <a:lnTo>
                    <a:pt x="410" y="3562"/>
                  </a:lnTo>
                  <a:lnTo>
                    <a:pt x="563" y="3460"/>
                  </a:lnTo>
                  <a:lnTo>
                    <a:pt x="716" y="3375"/>
                  </a:lnTo>
                  <a:lnTo>
                    <a:pt x="904" y="3341"/>
                  </a:lnTo>
                  <a:close/>
                  <a:moveTo>
                    <a:pt x="4619" y="1"/>
                  </a:moveTo>
                  <a:lnTo>
                    <a:pt x="4500" y="18"/>
                  </a:lnTo>
                  <a:lnTo>
                    <a:pt x="4380" y="52"/>
                  </a:lnTo>
                  <a:lnTo>
                    <a:pt x="4278" y="103"/>
                  </a:lnTo>
                  <a:lnTo>
                    <a:pt x="4176" y="154"/>
                  </a:lnTo>
                  <a:lnTo>
                    <a:pt x="3664" y="461"/>
                  </a:lnTo>
                  <a:lnTo>
                    <a:pt x="3204" y="768"/>
                  </a:lnTo>
                  <a:lnTo>
                    <a:pt x="2812" y="1040"/>
                  </a:lnTo>
                  <a:lnTo>
                    <a:pt x="2455" y="1279"/>
                  </a:lnTo>
                  <a:lnTo>
                    <a:pt x="1926" y="1688"/>
                  </a:lnTo>
                  <a:lnTo>
                    <a:pt x="1602" y="1960"/>
                  </a:lnTo>
                  <a:lnTo>
                    <a:pt x="1245" y="2267"/>
                  </a:lnTo>
                  <a:lnTo>
                    <a:pt x="1040" y="2455"/>
                  </a:lnTo>
                  <a:lnTo>
                    <a:pt x="836" y="2659"/>
                  </a:lnTo>
                  <a:lnTo>
                    <a:pt x="648" y="2881"/>
                  </a:lnTo>
                  <a:lnTo>
                    <a:pt x="461" y="3102"/>
                  </a:lnTo>
                  <a:lnTo>
                    <a:pt x="307" y="3341"/>
                  </a:lnTo>
                  <a:lnTo>
                    <a:pt x="188" y="3579"/>
                  </a:lnTo>
                  <a:lnTo>
                    <a:pt x="86" y="3852"/>
                  </a:lnTo>
                  <a:lnTo>
                    <a:pt x="35" y="4125"/>
                  </a:lnTo>
                  <a:lnTo>
                    <a:pt x="1" y="4380"/>
                  </a:lnTo>
                  <a:lnTo>
                    <a:pt x="1" y="4636"/>
                  </a:lnTo>
                  <a:lnTo>
                    <a:pt x="18" y="4874"/>
                  </a:lnTo>
                  <a:lnTo>
                    <a:pt x="35" y="5096"/>
                  </a:lnTo>
                  <a:lnTo>
                    <a:pt x="103" y="5437"/>
                  </a:lnTo>
                  <a:lnTo>
                    <a:pt x="188" y="5778"/>
                  </a:lnTo>
                  <a:lnTo>
                    <a:pt x="290" y="6101"/>
                  </a:lnTo>
                  <a:lnTo>
                    <a:pt x="427" y="6476"/>
                  </a:lnTo>
                  <a:lnTo>
                    <a:pt x="563" y="6800"/>
                  </a:lnTo>
                  <a:lnTo>
                    <a:pt x="699" y="7073"/>
                  </a:lnTo>
                  <a:lnTo>
                    <a:pt x="972" y="7567"/>
                  </a:lnTo>
                  <a:lnTo>
                    <a:pt x="1125" y="7823"/>
                  </a:lnTo>
                  <a:lnTo>
                    <a:pt x="1296" y="8061"/>
                  </a:lnTo>
                  <a:lnTo>
                    <a:pt x="1483" y="8317"/>
                  </a:lnTo>
                  <a:lnTo>
                    <a:pt x="1671" y="8555"/>
                  </a:lnTo>
                  <a:lnTo>
                    <a:pt x="1858" y="8777"/>
                  </a:lnTo>
                  <a:lnTo>
                    <a:pt x="2046" y="8999"/>
                  </a:lnTo>
                  <a:lnTo>
                    <a:pt x="2250" y="9186"/>
                  </a:lnTo>
                  <a:lnTo>
                    <a:pt x="2437" y="9356"/>
                  </a:lnTo>
                  <a:lnTo>
                    <a:pt x="2710" y="9561"/>
                  </a:lnTo>
                  <a:lnTo>
                    <a:pt x="2881" y="9680"/>
                  </a:lnTo>
                  <a:lnTo>
                    <a:pt x="3085" y="9816"/>
                  </a:lnTo>
                  <a:lnTo>
                    <a:pt x="3307" y="9936"/>
                  </a:lnTo>
                  <a:lnTo>
                    <a:pt x="3545" y="10021"/>
                  </a:lnTo>
                  <a:lnTo>
                    <a:pt x="3818" y="10106"/>
                  </a:lnTo>
                  <a:lnTo>
                    <a:pt x="4108" y="10157"/>
                  </a:lnTo>
                  <a:lnTo>
                    <a:pt x="4397" y="10157"/>
                  </a:lnTo>
                  <a:lnTo>
                    <a:pt x="4619" y="10140"/>
                  </a:lnTo>
                  <a:lnTo>
                    <a:pt x="4891" y="10106"/>
                  </a:lnTo>
                  <a:lnTo>
                    <a:pt x="5215" y="10021"/>
                  </a:lnTo>
                  <a:lnTo>
                    <a:pt x="5522" y="9936"/>
                  </a:lnTo>
                  <a:lnTo>
                    <a:pt x="5931" y="9799"/>
                  </a:lnTo>
                  <a:lnTo>
                    <a:pt x="6374" y="9612"/>
                  </a:lnTo>
                  <a:lnTo>
                    <a:pt x="6800" y="9442"/>
                  </a:lnTo>
                  <a:lnTo>
                    <a:pt x="7192" y="9254"/>
                  </a:lnTo>
                  <a:lnTo>
                    <a:pt x="7567" y="9067"/>
                  </a:lnTo>
                  <a:lnTo>
                    <a:pt x="8266" y="8709"/>
                  </a:lnTo>
                  <a:lnTo>
                    <a:pt x="8879" y="8351"/>
                  </a:lnTo>
                  <a:lnTo>
                    <a:pt x="9033" y="8266"/>
                  </a:lnTo>
                  <a:lnTo>
                    <a:pt x="9118" y="8198"/>
                  </a:lnTo>
                  <a:lnTo>
                    <a:pt x="9203" y="8129"/>
                  </a:lnTo>
                  <a:lnTo>
                    <a:pt x="9288" y="8044"/>
                  </a:lnTo>
                  <a:lnTo>
                    <a:pt x="9356" y="7959"/>
                  </a:lnTo>
                  <a:lnTo>
                    <a:pt x="9424" y="7857"/>
                  </a:lnTo>
                  <a:lnTo>
                    <a:pt x="9493" y="7737"/>
                  </a:lnTo>
                  <a:lnTo>
                    <a:pt x="9578" y="7499"/>
                  </a:lnTo>
                  <a:lnTo>
                    <a:pt x="9646" y="7226"/>
                  </a:lnTo>
                  <a:lnTo>
                    <a:pt x="9697" y="6937"/>
                  </a:lnTo>
                  <a:lnTo>
                    <a:pt x="9714" y="6613"/>
                  </a:lnTo>
                  <a:lnTo>
                    <a:pt x="9697" y="6255"/>
                  </a:lnTo>
                  <a:lnTo>
                    <a:pt x="9646" y="5897"/>
                  </a:lnTo>
                  <a:lnTo>
                    <a:pt x="9578" y="5522"/>
                  </a:lnTo>
                  <a:lnTo>
                    <a:pt x="9493" y="5113"/>
                  </a:lnTo>
                  <a:lnTo>
                    <a:pt x="9356" y="4721"/>
                  </a:lnTo>
                  <a:lnTo>
                    <a:pt x="9203" y="4295"/>
                  </a:lnTo>
                  <a:lnTo>
                    <a:pt x="9033" y="3886"/>
                  </a:lnTo>
                  <a:lnTo>
                    <a:pt x="8811" y="3460"/>
                  </a:lnTo>
                  <a:lnTo>
                    <a:pt x="8572" y="3034"/>
                  </a:lnTo>
                  <a:lnTo>
                    <a:pt x="8317" y="2625"/>
                  </a:lnTo>
                  <a:lnTo>
                    <a:pt x="8044" y="2250"/>
                  </a:lnTo>
                  <a:lnTo>
                    <a:pt x="7771" y="1892"/>
                  </a:lnTo>
                  <a:lnTo>
                    <a:pt x="7482" y="1551"/>
                  </a:lnTo>
                  <a:lnTo>
                    <a:pt x="7175" y="1245"/>
                  </a:lnTo>
                  <a:lnTo>
                    <a:pt x="6868" y="972"/>
                  </a:lnTo>
                  <a:lnTo>
                    <a:pt x="6579" y="733"/>
                  </a:lnTo>
                  <a:lnTo>
                    <a:pt x="6272" y="529"/>
                  </a:lnTo>
                  <a:lnTo>
                    <a:pt x="5965" y="341"/>
                  </a:lnTo>
                  <a:lnTo>
                    <a:pt x="5675" y="205"/>
                  </a:lnTo>
                  <a:lnTo>
                    <a:pt x="5386" y="103"/>
                  </a:lnTo>
                  <a:lnTo>
                    <a:pt x="5113" y="18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rgbClr val="023F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42" name="Google Shape;1493;p26">
              <a:extLst>
                <a:ext uri="{FF2B5EF4-FFF2-40B4-BE49-F238E27FC236}">
                  <a16:creationId xmlns:a16="http://schemas.microsoft.com/office/drawing/2014/main" id="{AF91672F-82CB-9508-1DBE-E101415BF042}"/>
                </a:ext>
              </a:extLst>
            </p:cNvPr>
            <p:cNvSpPr/>
            <p:nvPr/>
          </p:nvSpPr>
          <p:spPr>
            <a:xfrm>
              <a:off x="3721619" y="5044047"/>
              <a:ext cx="519531" cy="499040"/>
            </a:xfrm>
            <a:custGeom>
              <a:avLst/>
              <a:gdLst/>
              <a:ahLst/>
              <a:cxnLst/>
              <a:rect l="l" t="t" r="r" b="b"/>
              <a:pathLst>
                <a:path w="13413" h="12884" extrusionOk="0">
                  <a:moveTo>
                    <a:pt x="8504" y="1"/>
                  </a:moveTo>
                  <a:lnTo>
                    <a:pt x="8146" y="137"/>
                  </a:lnTo>
                  <a:lnTo>
                    <a:pt x="7737" y="324"/>
                  </a:lnTo>
                  <a:lnTo>
                    <a:pt x="7294" y="529"/>
                  </a:lnTo>
                  <a:lnTo>
                    <a:pt x="6817" y="785"/>
                  </a:lnTo>
                  <a:lnTo>
                    <a:pt x="5761" y="1347"/>
                  </a:lnTo>
                  <a:lnTo>
                    <a:pt x="4585" y="1995"/>
                  </a:lnTo>
                  <a:lnTo>
                    <a:pt x="3733" y="2506"/>
                  </a:lnTo>
                  <a:lnTo>
                    <a:pt x="2898" y="3017"/>
                  </a:lnTo>
                  <a:lnTo>
                    <a:pt x="2114" y="3511"/>
                  </a:lnTo>
                  <a:lnTo>
                    <a:pt x="1432" y="3971"/>
                  </a:lnTo>
                  <a:lnTo>
                    <a:pt x="393" y="4670"/>
                  </a:lnTo>
                  <a:lnTo>
                    <a:pt x="1" y="4943"/>
                  </a:lnTo>
                  <a:lnTo>
                    <a:pt x="1" y="4943"/>
                  </a:lnTo>
                  <a:lnTo>
                    <a:pt x="86" y="4926"/>
                  </a:lnTo>
                  <a:lnTo>
                    <a:pt x="188" y="4909"/>
                  </a:lnTo>
                  <a:lnTo>
                    <a:pt x="324" y="4892"/>
                  </a:lnTo>
                  <a:lnTo>
                    <a:pt x="495" y="4892"/>
                  </a:lnTo>
                  <a:lnTo>
                    <a:pt x="682" y="4909"/>
                  </a:lnTo>
                  <a:lnTo>
                    <a:pt x="921" y="4960"/>
                  </a:lnTo>
                  <a:lnTo>
                    <a:pt x="1177" y="5045"/>
                  </a:lnTo>
                  <a:lnTo>
                    <a:pt x="1466" y="5164"/>
                  </a:lnTo>
                  <a:lnTo>
                    <a:pt x="1790" y="5352"/>
                  </a:lnTo>
                  <a:lnTo>
                    <a:pt x="2114" y="5573"/>
                  </a:lnTo>
                  <a:lnTo>
                    <a:pt x="2301" y="5727"/>
                  </a:lnTo>
                  <a:lnTo>
                    <a:pt x="2472" y="5880"/>
                  </a:lnTo>
                  <a:lnTo>
                    <a:pt x="2659" y="6067"/>
                  </a:lnTo>
                  <a:lnTo>
                    <a:pt x="2864" y="6255"/>
                  </a:lnTo>
                  <a:lnTo>
                    <a:pt x="3051" y="6476"/>
                  </a:lnTo>
                  <a:lnTo>
                    <a:pt x="3256" y="6715"/>
                  </a:lnTo>
                  <a:lnTo>
                    <a:pt x="3460" y="6971"/>
                  </a:lnTo>
                  <a:lnTo>
                    <a:pt x="3665" y="7260"/>
                  </a:lnTo>
                  <a:lnTo>
                    <a:pt x="3869" y="7567"/>
                  </a:lnTo>
                  <a:lnTo>
                    <a:pt x="4091" y="7891"/>
                  </a:lnTo>
                  <a:lnTo>
                    <a:pt x="4261" y="8181"/>
                  </a:lnTo>
                  <a:lnTo>
                    <a:pt x="4397" y="8470"/>
                  </a:lnTo>
                  <a:lnTo>
                    <a:pt x="4534" y="8743"/>
                  </a:lnTo>
                  <a:lnTo>
                    <a:pt x="4653" y="9016"/>
                  </a:lnTo>
                  <a:lnTo>
                    <a:pt x="4755" y="9271"/>
                  </a:lnTo>
                  <a:lnTo>
                    <a:pt x="4840" y="9527"/>
                  </a:lnTo>
                  <a:lnTo>
                    <a:pt x="4977" y="10004"/>
                  </a:lnTo>
                  <a:lnTo>
                    <a:pt x="5079" y="10447"/>
                  </a:lnTo>
                  <a:lnTo>
                    <a:pt x="5113" y="10856"/>
                  </a:lnTo>
                  <a:lnTo>
                    <a:pt x="5130" y="11231"/>
                  </a:lnTo>
                  <a:lnTo>
                    <a:pt x="5113" y="11572"/>
                  </a:lnTo>
                  <a:lnTo>
                    <a:pt x="5079" y="11879"/>
                  </a:lnTo>
                  <a:lnTo>
                    <a:pt x="5028" y="12134"/>
                  </a:lnTo>
                  <a:lnTo>
                    <a:pt x="4977" y="12373"/>
                  </a:lnTo>
                  <a:lnTo>
                    <a:pt x="4909" y="12560"/>
                  </a:lnTo>
                  <a:lnTo>
                    <a:pt x="4806" y="12799"/>
                  </a:lnTo>
                  <a:lnTo>
                    <a:pt x="4755" y="12884"/>
                  </a:lnTo>
                  <a:lnTo>
                    <a:pt x="4755" y="12884"/>
                  </a:lnTo>
                  <a:lnTo>
                    <a:pt x="5181" y="12679"/>
                  </a:lnTo>
                  <a:lnTo>
                    <a:pt x="6289" y="12100"/>
                  </a:lnTo>
                  <a:lnTo>
                    <a:pt x="7005" y="11708"/>
                  </a:lnTo>
                  <a:lnTo>
                    <a:pt x="7823" y="11265"/>
                  </a:lnTo>
                  <a:lnTo>
                    <a:pt x="8658" y="10771"/>
                  </a:lnTo>
                  <a:lnTo>
                    <a:pt x="9527" y="10260"/>
                  </a:lnTo>
                  <a:lnTo>
                    <a:pt x="10652" y="9544"/>
                  </a:lnTo>
                  <a:lnTo>
                    <a:pt x="11640" y="8879"/>
                  </a:lnTo>
                  <a:lnTo>
                    <a:pt x="12083" y="8572"/>
                  </a:lnTo>
                  <a:lnTo>
                    <a:pt x="12492" y="8266"/>
                  </a:lnTo>
                  <a:lnTo>
                    <a:pt x="12833" y="8010"/>
                  </a:lnTo>
                  <a:lnTo>
                    <a:pt x="13140" y="7755"/>
                  </a:lnTo>
                  <a:lnTo>
                    <a:pt x="13225" y="7550"/>
                  </a:lnTo>
                  <a:lnTo>
                    <a:pt x="13293" y="7346"/>
                  </a:lnTo>
                  <a:lnTo>
                    <a:pt x="13344" y="7107"/>
                  </a:lnTo>
                  <a:lnTo>
                    <a:pt x="13395" y="6851"/>
                  </a:lnTo>
                  <a:lnTo>
                    <a:pt x="13412" y="6562"/>
                  </a:lnTo>
                  <a:lnTo>
                    <a:pt x="13412" y="6272"/>
                  </a:lnTo>
                  <a:lnTo>
                    <a:pt x="13395" y="5982"/>
                  </a:lnTo>
                  <a:lnTo>
                    <a:pt x="13378" y="5658"/>
                  </a:lnTo>
                  <a:lnTo>
                    <a:pt x="13327" y="5335"/>
                  </a:lnTo>
                  <a:lnTo>
                    <a:pt x="13259" y="4994"/>
                  </a:lnTo>
                  <a:lnTo>
                    <a:pt x="13174" y="4653"/>
                  </a:lnTo>
                  <a:lnTo>
                    <a:pt x="13054" y="4312"/>
                  </a:lnTo>
                  <a:lnTo>
                    <a:pt x="12935" y="3971"/>
                  </a:lnTo>
                  <a:lnTo>
                    <a:pt x="12782" y="3613"/>
                  </a:lnTo>
                  <a:lnTo>
                    <a:pt x="12611" y="3273"/>
                  </a:lnTo>
                  <a:lnTo>
                    <a:pt x="12424" y="2915"/>
                  </a:lnTo>
                  <a:lnTo>
                    <a:pt x="12202" y="2591"/>
                  </a:lnTo>
                  <a:lnTo>
                    <a:pt x="11981" y="2267"/>
                  </a:lnTo>
                  <a:lnTo>
                    <a:pt x="11742" y="1977"/>
                  </a:lnTo>
                  <a:lnTo>
                    <a:pt x="11504" y="1688"/>
                  </a:lnTo>
                  <a:lnTo>
                    <a:pt x="11248" y="1432"/>
                  </a:lnTo>
                  <a:lnTo>
                    <a:pt x="10992" y="1194"/>
                  </a:lnTo>
                  <a:lnTo>
                    <a:pt x="10720" y="989"/>
                  </a:lnTo>
                  <a:lnTo>
                    <a:pt x="10464" y="785"/>
                  </a:lnTo>
                  <a:lnTo>
                    <a:pt x="10191" y="614"/>
                  </a:lnTo>
                  <a:lnTo>
                    <a:pt x="9936" y="461"/>
                  </a:lnTo>
                  <a:lnTo>
                    <a:pt x="9680" y="324"/>
                  </a:lnTo>
                  <a:lnTo>
                    <a:pt x="9425" y="205"/>
                  </a:lnTo>
                  <a:lnTo>
                    <a:pt x="9186" y="120"/>
                  </a:lnTo>
                  <a:lnTo>
                    <a:pt x="8947" y="52"/>
                  </a:lnTo>
                  <a:lnTo>
                    <a:pt x="8726" y="18"/>
                  </a:lnTo>
                  <a:lnTo>
                    <a:pt x="8504" y="1"/>
                  </a:lnTo>
                  <a:close/>
                </a:path>
              </a:pathLst>
            </a:custGeom>
            <a:solidFill>
              <a:srgbClr val="023F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</p:grpSp>
      <p:sp>
        <p:nvSpPr>
          <p:cNvPr id="343" name="Google Shape;1414;p26">
            <a:extLst>
              <a:ext uri="{FF2B5EF4-FFF2-40B4-BE49-F238E27FC236}">
                <a16:creationId xmlns:a16="http://schemas.microsoft.com/office/drawing/2014/main" id="{C926BEA5-0B7D-B68A-FA43-1F8430E15E8F}"/>
              </a:ext>
            </a:extLst>
          </p:cNvPr>
          <p:cNvSpPr/>
          <p:nvPr/>
        </p:nvSpPr>
        <p:spPr>
          <a:xfrm>
            <a:off x="8929773" y="7485278"/>
            <a:ext cx="4197414" cy="4197415"/>
          </a:xfrm>
          <a:custGeom>
            <a:avLst/>
            <a:gdLst/>
            <a:ahLst/>
            <a:cxnLst/>
            <a:rect l="l" t="t" r="r" b="b"/>
            <a:pathLst>
              <a:path w="108367" h="108367" extrusionOk="0">
                <a:moveTo>
                  <a:pt x="54192" y="0"/>
                </a:moveTo>
                <a:lnTo>
                  <a:pt x="52794" y="17"/>
                </a:lnTo>
                <a:lnTo>
                  <a:pt x="51397" y="69"/>
                </a:lnTo>
                <a:lnTo>
                  <a:pt x="49999" y="171"/>
                </a:lnTo>
                <a:lnTo>
                  <a:pt x="48619" y="290"/>
                </a:lnTo>
                <a:lnTo>
                  <a:pt x="47256" y="443"/>
                </a:lnTo>
                <a:lnTo>
                  <a:pt x="45892" y="631"/>
                </a:lnTo>
                <a:lnTo>
                  <a:pt x="44546" y="852"/>
                </a:lnTo>
                <a:lnTo>
                  <a:pt x="43217" y="1108"/>
                </a:lnTo>
                <a:lnTo>
                  <a:pt x="41905" y="1398"/>
                </a:lnTo>
                <a:lnTo>
                  <a:pt x="40593" y="1722"/>
                </a:lnTo>
                <a:lnTo>
                  <a:pt x="39297" y="2079"/>
                </a:lnTo>
                <a:lnTo>
                  <a:pt x="38019" y="2454"/>
                </a:lnTo>
                <a:lnTo>
                  <a:pt x="36741" y="2880"/>
                </a:lnTo>
                <a:lnTo>
                  <a:pt x="35480" y="3323"/>
                </a:lnTo>
                <a:lnTo>
                  <a:pt x="34253" y="3784"/>
                </a:lnTo>
                <a:lnTo>
                  <a:pt x="33026" y="4295"/>
                </a:lnTo>
                <a:lnTo>
                  <a:pt x="31816" y="4823"/>
                </a:lnTo>
                <a:lnTo>
                  <a:pt x="30623" y="5385"/>
                </a:lnTo>
                <a:lnTo>
                  <a:pt x="29448" y="5965"/>
                </a:lnTo>
                <a:lnTo>
                  <a:pt x="28289" y="6578"/>
                </a:lnTo>
                <a:lnTo>
                  <a:pt x="27130" y="7226"/>
                </a:lnTo>
                <a:lnTo>
                  <a:pt x="26005" y="7891"/>
                </a:lnTo>
                <a:lnTo>
                  <a:pt x="24897" y="8589"/>
                </a:lnTo>
                <a:lnTo>
                  <a:pt x="23807" y="9305"/>
                </a:lnTo>
                <a:lnTo>
                  <a:pt x="22750" y="10055"/>
                </a:lnTo>
                <a:lnTo>
                  <a:pt x="21694" y="10822"/>
                </a:lnTo>
                <a:lnTo>
                  <a:pt x="20654" y="11623"/>
                </a:lnTo>
                <a:lnTo>
                  <a:pt x="19649" y="12441"/>
                </a:lnTo>
                <a:lnTo>
                  <a:pt x="18660" y="13276"/>
                </a:lnTo>
                <a:lnTo>
                  <a:pt x="17689" y="14145"/>
                </a:lnTo>
                <a:lnTo>
                  <a:pt x="16735" y="15031"/>
                </a:lnTo>
                <a:lnTo>
                  <a:pt x="15797" y="15951"/>
                </a:lnTo>
                <a:lnTo>
                  <a:pt x="14894" y="16871"/>
                </a:lnTo>
                <a:lnTo>
                  <a:pt x="14008" y="17826"/>
                </a:lnTo>
                <a:lnTo>
                  <a:pt x="13156" y="18797"/>
                </a:lnTo>
                <a:lnTo>
                  <a:pt x="12321" y="19802"/>
                </a:lnTo>
                <a:lnTo>
                  <a:pt x="11503" y="20808"/>
                </a:lnTo>
                <a:lnTo>
                  <a:pt x="10702" y="21847"/>
                </a:lnTo>
                <a:lnTo>
                  <a:pt x="9952" y="22904"/>
                </a:lnTo>
                <a:lnTo>
                  <a:pt x="9202" y="23978"/>
                </a:lnTo>
                <a:lnTo>
                  <a:pt x="8487" y="25068"/>
                </a:lnTo>
                <a:lnTo>
                  <a:pt x="7805" y="26176"/>
                </a:lnTo>
                <a:lnTo>
                  <a:pt x="7140" y="27301"/>
                </a:lnTo>
                <a:lnTo>
                  <a:pt x="6510" y="28442"/>
                </a:lnTo>
                <a:lnTo>
                  <a:pt x="5896" y="29601"/>
                </a:lnTo>
                <a:lnTo>
                  <a:pt x="5317" y="30777"/>
                </a:lnTo>
                <a:lnTo>
                  <a:pt x="4755" y="31970"/>
                </a:lnTo>
                <a:lnTo>
                  <a:pt x="4226" y="33163"/>
                </a:lnTo>
                <a:lnTo>
                  <a:pt x="3732" y="34390"/>
                </a:lnTo>
                <a:lnTo>
                  <a:pt x="3272" y="35634"/>
                </a:lnTo>
                <a:lnTo>
                  <a:pt x="2829" y="36878"/>
                </a:lnTo>
                <a:lnTo>
                  <a:pt x="2420" y="38139"/>
                </a:lnTo>
                <a:lnTo>
                  <a:pt x="2045" y="39417"/>
                </a:lnTo>
                <a:lnTo>
                  <a:pt x="1687" y="40695"/>
                </a:lnTo>
                <a:lnTo>
                  <a:pt x="1380" y="42007"/>
                </a:lnTo>
                <a:lnTo>
                  <a:pt x="1091" y="43320"/>
                </a:lnTo>
                <a:lnTo>
                  <a:pt x="835" y="44632"/>
                </a:lnTo>
                <a:lnTo>
                  <a:pt x="614" y="45978"/>
                </a:lnTo>
                <a:lnTo>
                  <a:pt x="426" y="47324"/>
                </a:lnTo>
                <a:lnTo>
                  <a:pt x="273" y="48671"/>
                </a:lnTo>
                <a:lnTo>
                  <a:pt x="153" y="50034"/>
                </a:lnTo>
                <a:lnTo>
                  <a:pt x="68" y="51414"/>
                </a:lnTo>
                <a:lnTo>
                  <a:pt x="17" y="52795"/>
                </a:lnTo>
                <a:lnTo>
                  <a:pt x="0" y="54192"/>
                </a:lnTo>
                <a:lnTo>
                  <a:pt x="17" y="55589"/>
                </a:lnTo>
                <a:lnTo>
                  <a:pt x="68" y="56987"/>
                </a:lnTo>
                <a:lnTo>
                  <a:pt x="170" y="58367"/>
                </a:lnTo>
                <a:lnTo>
                  <a:pt x="290" y="59747"/>
                </a:lnTo>
                <a:lnTo>
                  <a:pt x="443" y="61111"/>
                </a:lnTo>
                <a:lnTo>
                  <a:pt x="631" y="62474"/>
                </a:lnTo>
                <a:lnTo>
                  <a:pt x="852" y="63820"/>
                </a:lnTo>
                <a:lnTo>
                  <a:pt x="1108" y="65150"/>
                </a:lnTo>
                <a:lnTo>
                  <a:pt x="1397" y="66479"/>
                </a:lnTo>
                <a:lnTo>
                  <a:pt x="1721" y="67774"/>
                </a:lnTo>
                <a:lnTo>
                  <a:pt x="2079" y="69069"/>
                </a:lnTo>
                <a:lnTo>
                  <a:pt x="2454" y="70364"/>
                </a:lnTo>
                <a:lnTo>
                  <a:pt x="2880" y="71625"/>
                </a:lnTo>
                <a:lnTo>
                  <a:pt x="3323" y="72886"/>
                </a:lnTo>
                <a:lnTo>
                  <a:pt x="3783" y="74113"/>
                </a:lnTo>
                <a:lnTo>
                  <a:pt x="4294" y="75340"/>
                </a:lnTo>
                <a:lnTo>
                  <a:pt x="4823" y="76550"/>
                </a:lnTo>
                <a:lnTo>
                  <a:pt x="5385" y="77743"/>
                </a:lnTo>
                <a:lnTo>
                  <a:pt x="5965" y="78919"/>
                </a:lnTo>
                <a:lnTo>
                  <a:pt x="6578" y="80095"/>
                </a:lnTo>
                <a:lnTo>
                  <a:pt x="7226" y="81237"/>
                </a:lnTo>
                <a:lnTo>
                  <a:pt x="7890" y="82361"/>
                </a:lnTo>
                <a:lnTo>
                  <a:pt x="8589" y="83469"/>
                </a:lnTo>
                <a:lnTo>
                  <a:pt x="9305" y="84560"/>
                </a:lnTo>
                <a:lnTo>
                  <a:pt x="10054" y="85633"/>
                </a:lnTo>
                <a:lnTo>
                  <a:pt x="10821" y="86673"/>
                </a:lnTo>
                <a:lnTo>
                  <a:pt x="11622" y="87712"/>
                </a:lnTo>
                <a:lnTo>
                  <a:pt x="12440" y="88718"/>
                </a:lnTo>
                <a:lnTo>
                  <a:pt x="13275" y="89723"/>
                </a:lnTo>
                <a:lnTo>
                  <a:pt x="14144" y="90695"/>
                </a:lnTo>
                <a:lnTo>
                  <a:pt x="15031" y="91632"/>
                </a:lnTo>
                <a:lnTo>
                  <a:pt x="15951" y="92569"/>
                </a:lnTo>
                <a:lnTo>
                  <a:pt x="16871" y="93472"/>
                </a:lnTo>
                <a:lnTo>
                  <a:pt x="17825" y="94358"/>
                </a:lnTo>
                <a:lnTo>
                  <a:pt x="18797" y="95211"/>
                </a:lnTo>
                <a:lnTo>
                  <a:pt x="19802" y="96063"/>
                </a:lnTo>
                <a:lnTo>
                  <a:pt x="20808" y="96864"/>
                </a:lnTo>
                <a:lnTo>
                  <a:pt x="21847" y="97665"/>
                </a:lnTo>
                <a:lnTo>
                  <a:pt x="22904" y="98431"/>
                </a:lnTo>
                <a:lnTo>
                  <a:pt x="23977" y="99164"/>
                </a:lnTo>
                <a:lnTo>
                  <a:pt x="25068" y="99880"/>
                </a:lnTo>
                <a:lnTo>
                  <a:pt x="26176" y="100562"/>
                </a:lnTo>
                <a:lnTo>
                  <a:pt x="27300" y="101226"/>
                </a:lnTo>
                <a:lnTo>
                  <a:pt x="28442" y="101874"/>
                </a:lnTo>
                <a:lnTo>
                  <a:pt x="29601" y="102470"/>
                </a:lnTo>
                <a:lnTo>
                  <a:pt x="30777" y="103067"/>
                </a:lnTo>
                <a:lnTo>
                  <a:pt x="31970" y="103612"/>
                </a:lnTo>
                <a:lnTo>
                  <a:pt x="33163" y="104140"/>
                </a:lnTo>
                <a:lnTo>
                  <a:pt x="34390" y="104634"/>
                </a:lnTo>
                <a:lnTo>
                  <a:pt x="35634" y="105112"/>
                </a:lnTo>
                <a:lnTo>
                  <a:pt x="36878" y="105538"/>
                </a:lnTo>
                <a:lnTo>
                  <a:pt x="38139" y="105947"/>
                </a:lnTo>
                <a:lnTo>
                  <a:pt x="39417" y="106322"/>
                </a:lnTo>
                <a:lnTo>
                  <a:pt x="40695" y="106679"/>
                </a:lnTo>
                <a:lnTo>
                  <a:pt x="42007" y="106986"/>
                </a:lnTo>
                <a:lnTo>
                  <a:pt x="43319" y="107276"/>
                </a:lnTo>
                <a:lnTo>
                  <a:pt x="44631" y="107531"/>
                </a:lnTo>
                <a:lnTo>
                  <a:pt x="45978" y="107753"/>
                </a:lnTo>
                <a:lnTo>
                  <a:pt x="47324" y="107940"/>
                </a:lnTo>
                <a:lnTo>
                  <a:pt x="48670" y="108094"/>
                </a:lnTo>
                <a:lnTo>
                  <a:pt x="50034" y="108213"/>
                </a:lnTo>
                <a:lnTo>
                  <a:pt x="51414" y="108298"/>
                </a:lnTo>
                <a:lnTo>
                  <a:pt x="52794" y="108349"/>
                </a:lnTo>
                <a:lnTo>
                  <a:pt x="54192" y="108366"/>
                </a:lnTo>
                <a:lnTo>
                  <a:pt x="55589" y="108349"/>
                </a:lnTo>
                <a:lnTo>
                  <a:pt x="56986" y="108298"/>
                </a:lnTo>
                <a:lnTo>
                  <a:pt x="58367" y="108213"/>
                </a:lnTo>
                <a:lnTo>
                  <a:pt x="59747" y="108077"/>
                </a:lnTo>
                <a:lnTo>
                  <a:pt x="61110" y="107923"/>
                </a:lnTo>
                <a:lnTo>
                  <a:pt x="62474" y="107736"/>
                </a:lnTo>
                <a:lnTo>
                  <a:pt x="63820" y="107514"/>
                </a:lnTo>
                <a:lnTo>
                  <a:pt x="65149" y="107259"/>
                </a:lnTo>
                <a:lnTo>
                  <a:pt x="66478" y="106969"/>
                </a:lnTo>
                <a:lnTo>
                  <a:pt x="67774" y="106645"/>
                </a:lnTo>
                <a:lnTo>
                  <a:pt x="69069" y="106287"/>
                </a:lnTo>
                <a:lnTo>
                  <a:pt x="70364" y="105913"/>
                </a:lnTo>
                <a:lnTo>
                  <a:pt x="71625" y="105504"/>
                </a:lnTo>
                <a:lnTo>
                  <a:pt x="72886" y="105060"/>
                </a:lnTo>
                <a:lnTo>
                  <a:pt x="74113" y="104583"/>
                </a:lnTo>
                <a:lnTo>
                  <a:pt x="75340" y="104072"/>
                </a:lnTo>
                <a:lnTo>
                  <a:pt x="76550" y="103544"/>
                </a:lnTo>
                <a:lnTo>
                  <a:pt x="77743" y="102981"/>
                </a:lnTo>
                <a:lnTo>
                  <a:pt x="78919" y="102402"/>
                </a:lnTo>
                <a:lnTo>
                  <a:pt x="80095" y="101789"/>
                </a:lnTo>
                <a:lnTo>
                  <a:pt x="81236" y="101141"/>
                </a:lnTo>
                <a:lnTo>
                  <a:pt x="82361" y="100476"/>
                </a:lnTo>
                <a:lnTo>
                  <a:pt x="83469" y="99778"/>
                </a:lnTo>
                <a:lnTo>
                  <a:pt x="84559" y="99062"/>
                </a:lnTo>
                <a:lnTo>
                  <a:pt x="85633" y="98312"/>
                </a:lnTo>
                <a:lnTo>
                  <a:pt x="86673" y="97545"/>
                </a:lnTo>
                <a:lnTo>
                  <a:pt x="87712" y="96744"/>
                </a:lnTo>
                <a:lnTo>
                  <a:pt x="88717" y="95926"/>
                </a:lnTo>
                <a:lnTo>
                  <a:pt x="89723" y="95091"/>
                </a:lnTo>
                <a:lnTo>
                  <a:pt x="90694" y="94222"/>
                </a:lnTo>
                <a:lnTo>
                  <a:pt x="91632" y="93336"/>
                </a:lnTo>
                <a:lnTo>
                  <a:pt x="92569" y="92433"/>
                </a:lnTo>
                <a:lnTo>
                  <a:pt x="93472" y="91496"/>
                </a:lnTo>
                <a:lnTo>
                  <a:pt x="94358" y="90541"/>
                </a:lnTo>
                <a:lnTo>
                  <a:pt x="95210" y="89570"/>
                </a:lnTo>
                <a:lnTo>
                  <a:pt x="96062" y="88581"/>
                </a:lnTo>
                <a:lnTo>
                  <a:pt x="96863" y="87559"/>
                </a:lnTo>
                <a:lnTo>
                  <a:pt x="97664" y="86519"/>
                </a:lnTo>
                <a:lnTo>
                  <a:pt x="98431" y="85463"/>
                </a:lnTo>
                <a:lnTo>
                  <a:pt x="99164" y="84406"/>
                </a:lnTo>
                <a:lnTo>
                  <a:pt x="99880" y="83316"/>
                </a:lnTo>
                <a:lnTo>
                  <a:pt x="100561" y="82208"/>
                </a:lnTo>
                <a:lnTo>
                  <a:pt x="101226" y="81066"/>
                </a:lnTo>
                <a:lnTo>
                  <a:pt x="101873" y="79924"/>
                </a:lnTo>
                <a:lnTo>
                  <a:pt x="102470" y="78766"/>
                </a:lnTo>
                <a:lnTo>
                  <a:pt x="103066" y="77590"/>
                </a:lnTo>
                <a:lnTo>
                  <a:pt x="103612" y="76414"/>
                </a:lnTo>
                <a:lnTo>
                  <a:pt x="104140" y="75204"/>
                </a:lnTo>
                <a:lnTo>
                  <a:pt x="104634" y="73977"/>
                </a:lnTo>
                <a:lnTo>
                  <a:pt x="105111" y="72750"/>
                </a:lnTo>
                <a:lnTo>
                  <a:pt x="105537" y="71489"/>
                </a:lnTo>
                <a:lnTo>
                  <a:pt x="105946" y="70228"/>
                </a:lnTo>
                <a:lnTo>
                  <a:pt x="106321" y="68950"/>
                </a:lnTo>
                <a:lnTo>
                  <a:pt x="106679" y="67672"/>
                </a:lnTo>
                <a:lnTo>
                  <a:pt x="106986" y="66360"/>
                </a:lnTo>
                <a:lnTo>
                  <a:pt x="107276" y="65047"/>
                </a:lnTo>
                <a:lnTo>
                  <a:pt x="107531" y="63735"/>
                </a:lnTo>
                <a:lnTo>
                  <a:pt x="107753" y="62389"/>
                </a:lnTo>
                <a:lnTo>
                  <a:pt x="107940" y="61043"/>
                </a:lnTo>
                <a:lnTo>
                  <a:pt x="108094" y="59696"/>
                </a:lnTo>
                <a:lnTo>
                  <a:pt x="108213" y="58333"/>
                </a:lnTo>
                <a:lnTo>
                  <a:pt x="108298" y="56953"/>
                </a:lnTo>
                <a:lnTo>
                  <a:pt x="108349" y="55572"/>
                </a:lnTo>
                <a:lnTo>
                  <a:pt x="108366" y="54192"/>
                </a:lnTo>
                <a:lnTo>
                  <a:pt x="108349" y="52795"/>
                </a:lnTo>
                <a:lnTo>
                  <a:pt x="108298" y="51397"/>
                </a:lnTo>
                <a:lnTo>
                  <a:pt x="108213" y="50000"/>
                </a:lnTo>
                <a:lnTo>
                  <a:pt x="108077" y="48619"/>
                </a:lnTo>
                <a:lnTo>
                  <a:pt x="107923" y="47256"/>
                </a:lnTo>
                <a:lnTo>
                  <a:pt x="107736" y="45893"/>
                </a:lnTo>
                <a:lnTo>
                  <a:pt x="107514" y="44547"/>
                </a:lnTo>
                <a:lnTo>
                  <a:pt x="107259" y="43217"/>
                </a:lnTo>
                <a:lnTo>
                  <a:pt x="106969" y="41905"/>
                </a:lnTo>
                <a:lnTo>
                  <a:pt x="106645" y="40593"/>
                </a:lnTo>
                <a:lnTo>
                  <a:pt x="106287" y="39298"/>
                </a:lnTo>
                <a:lnTo>
                  <a:pt x="105912" y="38020"/>
                </a:lnTo>
                <a:lnTo>
                  <a:pt x="105503" y="36742"/>
                </a:lnTo>
                <a:lnTo>
                  <a:pt x="105060" y="35481"/>
                </a:lnTo>
                <a:lnTo>
                  <a:pt x="104583" y="34254"/>
                </a:lnTo>
                <a:lnTo>
                  <a:pt x="104072" y="33027"/>
                </a:lnTo>
                <a:lnTo>
                  <a:pt x="103544" y="31817"/>
                </a:lnTo>
                <a:lnTo>
                  <a:pt x="102981" y="30624"/>
                </a:lnTo>
                <a:lnTo>
                  <a:pt x="102402" y="29448"/>
                </a:lnTo>
                <a:lnTo>
                  <a:pt x="101788" y="28289"/>
                </a:lnTo>
                <a:lnTo>
                  <a:pt x="101141" y="27130"/>
                </a:lnTo>
                <a:lnTo>
                  <a:pt x="100476" y="26006"/>
                </a:lnTo>
                <a:lnTo>
                  <a:pt x="99777" y="24898"/>
                </a:lnTo>
                <a:lnTo>
                  <a:pt x="99062" y="23807"/>
                </a:lnTo>
                <a:lnTo>
                  <a:pt x="98312" y="22751"/>
                </a:lnTo>
                <a:lnTo>
                  <a:pt x="97545" y="21694"/>
                </a:lnTo>
                <a:lnTo>
                  <a:pt x="96744" y="20655"/>
                </a:lnTo>
                <a:lnTo>
                  <a:pt x="95926" y="19649"/>
                </a:lnTo>
                <a:lnTo>
                  <a:pt x="95091" y="18661"/>
                </a:lnTo>
                <a:lnTo>
                  <a:pt x="94222" y="17689"/>
                </a:lnTo>
                <a:lnTo>
                  <a:pt x="93336" y="16735"/>
                </a:lnTo>
                <a:lnTo>
                  <a:pt x="92433" y="15798"/>
                </a:lnTo>
                <a:lnTo>
                  <a:pt x="91495" y="14895"/>
                </a:lnTo>
                <a:lnTo>
                  <a:pt x="90541" y="14008"/>
                </a:lnTo>
                <a:lnTo>
                  <a:pt x="89570" y="13156"/>
                </a:lnTo>
                <a:lnTo>
                  <a:pt x="88581" y="12321"/>
                </a:lnTo>
                <a:lnTo>
                  <a:pt x="87559" y="11503"/>
                </a:lnTo>
                <a:lnTo>
                  <a:pt x="86519" y="10702"/>
                </a:lnTo>
                <a:lnTo>
                  <a:pt x="85463" y="9953"/>
                </a:lnTo>
                <a:lnTo>
                  <a:pt x="84406" y="9203"/>
                </a:lnTo>
                <a:lnTo>
                  <a:pt x="83315" y="8487"/>
                </a:lnTo>
                <a:lnTo>
                  <a:pt x="82208" y="7805"/>
                </a:lnTo>
                <a:lnTo>
                  <a:pt x="81066" y="7141"/>
                </a:lnTo>
                <a:lnTo>
                  <a:pt x="79924" y="6510"/>
                </a:lnTo>
                <a:lnTo>
                  <a:pt x="78765" y="5897"/>
                </a:lnTo>
                <a:lnTo>
                  <a:pt x="77589" y="5317"/>
                </a:lnTo>
                <a:lnTo>
                  <a:pt x="76414" y="4755"/>
                </a:lnTo>
                <a:lnTo>
                  <a:pt x="75204" y="4227"/>
                </a:lnTo>
                <a:lnTo>
                  <a:pt x="73977" y="3732"/>
                </a:lnTo>
                <a:lnTo>
                  <a:pt x="72750" y="3272"/>
                </a:lnTo>
                <a:lnTo>
                  <a:pt x="71489" y="2829"/>
                </a:lnTo>
                <a:lnTo>
                  <a:pt x="70228" y="2420"/>
                </a:lnTo>
                <a:lnTo>
                  <a:pt x="68949" y="2045"/>
                </a:lnTo>
                <a:lnTo>
                  <a:pt x="67671" y="1687"/>
                </a:lnTo>
                <a:lnTo>
                  <a:pt x="66359" y="1381"/>
                </a:lnTo>
                <a:lnTo>
                  <a:pt x="65047" y="1091"/>
                </a:lnTo>
                <a:lnTo>
                  <a:pt x="63735" y="835"/>
                </a:lnTo>
                <a:lnTo>
                  <a:pt x="62389" y="614"/>
                </a:lnTo>
                <a:lnTo>
                  <a:pt x="61059" y="426"/>
                </a:lnTo>
                <a:lnTo>
                  <a:pt x="59696" y="273"/>
                </a:lnTo>
                <a:lnTo>
                  <a:pt x="58333" y="154"/>
                </a:lnTo>
                <a:lnTo>
                  <a:pt x="56952" y="69"/>
                </a:lnTo>
                <a:lnTo>
                  <a:pt x="55572" y="17"/>
                </a:lnTo>
                <a:lnTo>
                  <a:pt x="54192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/>
          </a:p>
        </p:txBody>
      </p: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9EE41085-EEDF-45D1-2370-D5A5F7004659}"/>
              </a:ext>
            </a:extLst>
          </p:cNvPr>
          <p:cNvGrpSpPr/>
          <p:nvPr/>
        </p:nvGrpSpPr>
        <p:grpSpPr>
          <a:xfrm>
            <a:off x="202099" y="8257513"/>
            <a:ext cx="4096398" cy="2553984"/>
            <a:chOff x="3569159" y="3302076"/>
            <a:chExt cx="4096398" cy="2553984"/>
          </a:xfrm>
        </p:grpSpPr>
        <p:sp>
          <p:nvSpPr>
            <p:cNvPr id="345" name="Google Shape;1422;p26">
              <a:extLst>
                <a:ext uri="{FF2B5EF4-FFF2-40B4-BE49-F238E27FC236}">
                  <a16:creationId xmlns:a16="http://schemas.microsoft.com/office/drawing/2014/main" id="{2BC8EEA9-0280-4CC8-8AC6-4B81ED655FC1}"/>
                </a:ext>
              </a:extLst>
            </p:cNvPr>
            <p:cNvSpPr/>
            <p:nvPr/>
          </p:nvSpPr>
          <p:spPr>
            <a:xfrm>
              <a:off x="5087367" y="4178679"/>
              <a:ext cx="2545902" cy="1665379"/>
            </a:xfrm>
            <a:custGeom>
              <a:avLst/>
              <a:gdLst/>
              <a:ahLst/>
              <a:cxnLst/>
              <a:rect l="l" t="t" r="r" b="b"/>
              <a:pathLst>
                <a:path w="65729" h="42996" extrusionOk="0">
                  <a:moveTo>
                    <a:pt x="65729" y="0"/>
                  </a:moveTo>
                  <a:lnTo>
                    <a:pt x="0" y="38207"/>
                  </a:lnTo>
                  <a:lnTo>
                    <a:pt x="0" y="42996"/>
                  </a:lnTo>
                  <a:lnTo>
                    <a:pt x="65729" y="4772"/>
                  </a:lnTo>
                  <a:lnTo>
                    <a:pt x="65729" y="0"/>
                  </a:lnTo>
                  <a:close/>
                </a:path>
              </a:pathLst>
            </a:custGeom>
            <a:solidFill>
              <a:srgbClr val="023F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46" name="Google Shape;1423;p26">
              <a:extLst>
                <a:ext uri="{FF2B5EF4-FFF2-40B4-BE49-F238E27FC236}">
                  <a16:creationId xmlns:a16="http://schemas.microsoft.com/office/drawing/2014/main" id="{E21AA584-8930-0CDB-409E-5A6FCCE3F4E9}"/>
                </a:ext>
              </a:extLst>
            </p:cNvPr>
            <p:cNvSpPr/>
            <p:nvPr/>
          </p:nvSpPr>
          <p:spPr>
            <a:xfrm>
              <a:off x="5087367" y="4178679"/>
              <a:ext cx="2545902" cy="1665379"/>
            </a:xfrm>
            <a:custGeom>
              <a:avLst/>
              <a:gdLst/>
              <a:ahLst/>
              <a:cxnLst/>
              <a:rect l="l" t="t" r="r" b="b"/>
              <a:pathLst>
                <a:path w="65729" h="42996" fill="none" extrusionOk="0">
                  <a:moveTo>
                    <a:pt x="0" y="38207"/>
                  </a:moveTo>
                  <a:lnTo>
                    <a:pt x="0" y="42996"/>
                  </a:lnTo>
                  <a:lnTo>
                    <a:pt x="65729" y="4772"/>
                  </a:lnTo>
                  <a:lnTo>
                    <a:pt x="65729" y="0"/>
                  </a:lnTo>
                  <a:lnTo>
                    <a:pt x="0" y="382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47" name="Google Shape;1424;p26">
              <a:extLst>
                <a:ext uri="{FF2B5EF4-FFF2-40B4-BE49-F238E27FC236}">
                  <a16:creationId xmlns:a16="http://schemas.microsoft.com/office/drawing/2014/main" id="{6A646A2B-39EE-AB22-8149-22298FF8D3FC}"/>
                </a:ext>
              </a:extLst>
            </p:cNvPr>
            <p:cNvSpPr/>
            <p:nvPr/>
          </p:nvSpPr>
          <p:spPr>
            <a:xfrm>
              <a:off x="3591586" y="4887599"/>
              <a:ext cx="1335370" cy="956481"/>
            </a:xfrm>
            <a:custGeom>
              <a:avLst/>
              <a:gdLst/>
              <a:ahLst/>
              <a:cxnLst/>
              <a:rect l="l" t="t" r="r" b="b"/>
              <a:pathLst>
                <a:path w="34476" h="24694" extrusionOk="0">
                  <a:moveTo>
                    <a:pt x="1" y="1"/>
                  </a:moveTo>
                  <a:lnTo>
                    <a:pt x="86" y="4841"/>
                  </a:lnTo>
                  <a:lnTo>
                    <a:pt x="34475" y="24694"/>
                  </a:lnTo>
                  <a:lnTo>
                    <a:pt x="34475" y="199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23F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48" name="Google Shape;1425;p26">
              <a:extLst>
                <a:ext uri="{FF2B5EF4-FFF2-40B4-BE49-F238E27FC236}">
                  <a16:creationId xmlns:a16="http://schemas.microsoft.com/office/drawing/2014/main" id="{62700960-047B-EA00-AC04-42700943CCAF}"/>
                </a:ext>
              </a:extLst>
            </p:cNvPr>
            <p:cNvSpPr/>
            <p:nvPr/>
          </p:nvSpPr>
          <p:spPr>
            <a:xfrm>
              <a:off x="3591586" y="4887599"/>
              <a:ext cx="1335370" cy="956481"/>
            </a:xfrm>
            <a:custGeom>
              <a:avLst/>
              <a:gdLst/>
              <a:ahLst/>
              <a:cxnLst/>
              <a:rect l="l" t="t" r="r" b="b"/>
              <a:pathLst>
                <a:path w="34476" h="24694" fill="none" extrusionOk="0">
                  <a:moveTo>
                    <a:pt x="1" y="1"/>
                  </a:moveTo>
                  <a:lnTo>
                    <a:pt x="86" y="4841"/>
                  </a:lnTo>
                  <a:lnTo>
                    <a:pt x="34475" y="24694"/>
                  </a:lnTo>
                  <a:lnTo>
                    <a:pt x="34475" y="1990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49" name="Google Shape;1426;p26">
              <a:extLst>
                <a:ext uri="{FF2B5EF4-FFF2-40B4-BE49-F238E27FC236}">
                  <a16:creationId xmlns:a16="http://schemas.microsoft.com/office/drawing/2014/main" id="{8B9E78E4-26C0-6E55-F3B2-0FBDEDAA2CB5}"/>
                </a:ext>
              </a:extLst>
            </p:cNvPr>
            <p:cNvSpPr/>
            <p:nvPr/>
          </p:nvSpPr>
          <p:spPr>
            <a:xfrm>
              <a:off x="3569159" y="3302076"/>
              <a:ext cx="4096398" cy="2375632"/>
            </a:xfrm>
            <a:custGeom>
              <a:avLst/>
              <a:gdLst/>
              <a:ahLst/>
              <a:cxnLst/>
              <a:rect l="l" t="t" r="r" b="b"/>
              <a:pathLst>
                <a:path w="105759" h="61333" extrusionOk="0">
                  <a:moveTo>
                    <a:pt x="68353" y="0"/>
                  </a:moveTo>
                  <a:lnTo>
                    <a:pt x="68080" y="35"/>
                  </a:lnTo>
                  <a:lnTo>
                    <a:pt x="67808" y="69"/>
                  </a:lnTo>
                  <a:lnTo>
                    <a:pt x="67535" y="120"/>
                  </a:lnTo>
                  <a:lnTo>
                    <a:pt x="67279" y="188"/>
                  </a:lnTo>
                  <a:lnTo>
                    <a:pt x="67024" y="273"/>
                  </a:lnTo>
                  <a:lnTo>
                    <a:pt x="66785" y="375"/>
                  </a:lnTo>
                  <a:lnTo>
                    <a:pt x="66564" y="495"/>
                  </a:lnTo>
                  <a:lnTo>
                    <a:pt x="835" y="38701"/>
                  </a:lnTo>
                  <a:lnTo>
                    <a:pt x="631" y="38821"/>
                  </a:lnTo>
                  <a:lnTo>
                    <a:pt x="460" y="38957"/>
                  </a:lnTo>
                  <a:lnTo>
                    <a:pt x="324" y="39110"/>
                  </a:lnTo>
                  <a:lnTo>
                    <a:pt x="205" y="39264"/>
                  </a:lnTo>
                  <a:lnTo>
                    <a:pt x="119" y="39417"/>
                  </a:lnTo>
                  <a:lnTo>
                    <a:pt x="51" y="39571"/>
                  </a:lnTo>
                  <a:lnTo>
                    <a:pt x="17" y="39724"/>
                  </a:lnTo>
                  <a:lnTo>
                    <a:pt x="0" y="39894"/>
                  </a:lnTo>
                  <a:lnTo>
                    <a:pt x="17" y="40048"/>
                  </a:lnTo>
                  <a:lnTo>
                    <a:pt x="51" y="40218"/>
                  </a:lnTo>
                  <a:lnTo>
                    <a:pt x="119" y="40372"/>
                  </a:lnTo>
                  <a:lnTo>
                    <a:pt x="222" y="40525"/>
                  </a:lnTo>
                  <a:lnTo>
                    <a:pt x="341" y="40678"/>
                  </a:lnTo>
                  <a:lnTo>
                    <a:pt x="477" y="40815"/>
                  </a:lnTo>
                  <a:lnTo>
                    <a:pt x="665" y="40951"/>
                  </a:lnTo>
                  <a:lnTo>
                    <a:pt x="852" y="41087"/>
                  </a:lnTo>
                  <a:lnTo>
                    <a:pt x="35088" y="60838"/>
                  </a:lnTo>
                  <a:lnTo>
                    <a:pt x="35310" y="60957"/>
                  </a:lnTo>
                  <a:lnTo>
                    <a:pt x="35548" y="61060"/>
                  </a:lnTo>
                  <a:lnTo>
                    <a:pt x="35787" y="61145"/>
                  </a:lnTo>
                  <a:lnTo>
                    <a:pt x="36043" y="61213"/>
                  </a:lnTo>
                  <a:lnTo>
                    <a:pt x="36315" y="61264"/>
                  </a:lnTo>
                  <a:lnTo>
                    <a:pt x="36588" y="61298"/>
                  </a:lnTo>
                  <a:lnTo>
                    <a:pt x="36878" y="61332"/>
                  </a:lnTo>
                  <a:lnTo>
                    <a:pt x="37423" y="61332"/>
                  </a:lnTo>
                  <a:lnTo>
                    <a:pt x="37713" y="61298"/>
                  </a:lnTo>
                  <a:lnTo>
                    <a:pt x="37985" y="61264"/>
                  </a:lnTo>
                  <a:lnTo>
                    <a:pt x="38258" y="61213"/>
                  </a:lnTo>
                  <a:lnTo>
                    <a:pt x="38514" y="61145"/>
                  </a:lnTo>
                  <a:lnTo>
                    <a:pt x="38769" y="61060"/>
                  </a:lnTo>
                  <a:lnTo>
                    <a:pt x="38991" y="60957"/>
                  </a:lnTo>
                  <a:lnTo>
                    <a:pt x="39229" y="60838"/>
                  </a:lnTo>
                  <a:lnTo>
                    <a:pt x="104924" y="22631"/>
                  </a:lnTo>
                  <a:lnTo>
                    <a:pt x="105128" y="22495"/>
                  </a:lnTo>
                  <a:lnTo>
                    <a:pt x="105299" y="22359"/>
                  </a:lnTo>
                  <a:lnTo>
                    <a:pt x="105435" y="22222"/>
                  </a:lnTo>
                  <a:lnTo>
                    <a:pt x="105554" y="22069"/>
                  </a:lnTo>
                  <a:lnTo>
                    <a:pt x="105657" y="21916"/>
                  </a:lnTo>
                  <a:lnTo>
                    <a:pt x="105708" y="21762"/>
                  </a:lnTo>
                  <a:lnTo>
                    <a:pt x="105759" y="21592"/>
                  </a:lnTo>
                  <a:lnTo>
                    <a:pt x="105759" y="21439"/>
                  </a:lnTo>
                  <a:lnTo>
                    <a:pt x="105759" y="21268"/>
                  </a:lnTo>
                  <a:lnTo>
                    <a:pt x="105708" y="21115"/>
                  </a:lnTo>
                  <a:lnTo>
                    <a:pt x="105640" y="20944"/>
                  </a:lnTo>
                  <a:lnTo>
                    <a:pt x="105554" y="20791"/>
                  </a:lnTo>
                  <a:lnTo>
                    <a:pt x="105435" y="20655"/>
                  </a:lnTo>
                  <a:lnTo>
                    <a:pt x="105282" y="20501"/>
                  </a:lnTo>
                  <a:lnTo>
                    <a:pt x="105111" y="20365"/>
                  </a:lnTo>
                  <a:lnTo>
                    <a:pt x="104907" y="20246"/>
                  </a:lnTo>
                  <a:lnTo>
                    <a:pt x="70705" y="495"/>
                  </a:lnTo>
                  <a:lnTo>
                    <a:pt x="70483" y="375"/>
                  </a:lnTo>
                  <a:lnTo>
                    <a:pt x="70245" y="273"/>
                  </a:lnTo>
                  <a:lnTo>
                    <a:pt x="70006" y="188"/>
                  </a:lnTo>
                  <a:lnTo>
                    <a:pt x="69750" y="120"/>
                  </a:lnTo>
                  <a:lnTo>
                    <a:pt x="69478" y="69"/>
                  </a:lnTo>
                  <a:lnTo>
                    <a:pt x="69205" y="35"/>
                  </a:lnTo>
                  <a:lnTo>
                    <a:pt x="68915" y="0"/>
                  </a:lnTo>
                  <a:close/>
                </a:path>
              </a:pathLst>
            </a:custGeom>
            <a:solidFill>
              <a:srgbClr val="0077B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50" name="Google Shape;1427;p26">
              <a:extLst>
                <a:ext uri="{FF2B5EF4-FFF2-40B4-BE49-F238E27FC236}">
                  <a16:creationId xmlns:a16="http://schemas.microsoft.com/office/drawing/2014/main" id="{8F77EFA4-F766-ED0E-E907-7F506BBAEEAE}"/>
                </a:ext>
              </a:extLst>
            </p:cNvPr>
            <p:cNvSpPr/>
            <p:nvPr/>
          </p:nvSpPr>
          <p:spPr>
            <a:xfrm>
              <a:off x="3569159" y="3302076"/>
              <a:ext cx="4096398" cy="2375632"/>
            </a:xfrm>
            <a:custGeom>
              <a:avLst/>
              <a:gdLst/>
              <a:ahLst/>
              <a:cxnLst/>
              <a:rect l="l" t="t" r="r" b="b"/>
              <a:pathLst>
                <a:path w="105759" h="61333" fill="none" extrusionOk="0">
                  <a:moveTo>
                    <a:pt x="70705" y="495"/>
                  </a:moveTo>
                  <a:lnTo>
                    <a:pt x="70705" y="495"/>
                  </a:lnTo>
                  <a:lnTo>
                    <a:pt x="70483" y="375"/>
                  </a:lnTo>
                  <a:lnTo>
                    <a:pt x="70245" y="273"/>
                  </a:lnTo>
                  <a:lnTo>
                    <a:pt x="70006" y="188"/>
                  </a:lnTo>
                  <a:lnTo>
                    <a:pt x="69750" y="120"/>
                  </a:lnTo>
                  <a:lnTo>
                    <a:pt x="69478" y="69"/>
                  </a:lnTo>
                  <a:lnTo>
                    <a:pt x="69205" y="35"/>
                  </a:lnTo>
                  <a:lnTo>
                    <a:pt x="68915" y="0"/>
                  </a:lnTo>
                  <a:lnTo>
                    <a:pt x="68643" y="0"/>
                  </a:lnTo>
                  <a:lnTo>
                    <a:pt x="68353" y="0"/>
                  </a:lnTo>
                  <a:lnTo>
                    <a:pt x="68080" y="35"/>
                  </a:lnTo>
                  <a:lnTo>
                    <a:pt x="67808" y="69"/>
                  </a:lnTo>
                  <a:lnTo>
                    <a:pt x="67535" y="120"/>
                  </a:lnTo>
                  <a:lnTo>
                    <a:pt x="67279" y="188"/>
                  </a:lnTo>
                  <a:lnTo>
                    <a:pt x="67024" y="273"/>
                  </a:lnTo>
                  <a:lnTo>
                    <a:pt x="66785" y="375"/>
                  </a:lnTo>
                  <a:lnTo>
                    <a:pt x="66564" y="495"/>
                  </a:lnTo>
                  <a:lnTo>
                    <a:pt x="835" y="38701"/>
                  </a:lnTo>
                  <a:lnTo>
                    <a:pt x="835" y="38701"/>
                  </a:lnTo>
                  <a:lnTo>
                    <a:pt x="631" y="38821"/>
                  </a:lnTo>
                  <a:lnTo>
                    <a:pt x="460" y="38957"/>
                  </a:lnTo>
                  <a:lnTo>
                    <a:pt x="324" y="39110"/>
                  </a:lnTo>
                  <a:lnTo>
                    <a:pt x="205" y="39264"/>
                  </a:lnTo>
                  <a:lnTo>
                    <a:pt x="119" y="39417"/>
                  </a:lnTo>
                  <a:lnTo>
                    <a:pt x="51" y="39571"/>
                  </a:lnTo>
                  <a:lnTo>
                    <a:pt x="17" y="39724"/>
                  </a:lnTo>
                  <a:lnTo>
                    <a:pt x="0" y="39894"/>
                  </a:lnTo>
                  <a:lnTo>
                    <a:pt x="17" y="40048"/>
                  </a:lnTo>
                  <a:lnTo>
                    <a:pt x="51" y="40218"/>
                  </a:lnTo>
                  <a:lnTo>
                    <a:pt x="119" y="40372"/>
                  </a:lnTo>
                  <a:lnTo>
                    <a:pt x="222" y="40525"/>
                  </a:lnTo>
                  <a:lnTo>
                    <a:pt x="341" y="40678"/>
                  </a:lnTo>
                  <a:lnTo>
                    <a:pt x="477" y="40815"/>
                  </a:lnTo>
                  <a:lnTo>
                    <a:pt x="665" y="40951"/>
                  </a:lnTo>
                  <a:lnTo>
                    <a:pt x="852" y="41087"/>
                  </a:lnTo>
                  <a:lnTo>
                    <a:pt x="35088" y="60838"/>
                  </a:lnTo>
                  <a:lnTo>
                    <a:pt x="35088" y="60838"/>
                  </a:lnTo>
                  <a:lnTo>
                    <a:pt x="35310" y="60957"/>
                  </a:lnTo>
                  <a:lnTo>
                    <a:pt x="35548" y="61060"/>
                  </a:lnTo>
                  <a:lnTo>
                    <a:pt x="35787" y="61145"/>
                  </a:lnTo>
                  <a:lnTo>
                    <a:pt x="36043" y="61213"/>
                  </a:lnTo>
                  <a:lnTo>
                    <a:pt x="36315" y="61264"/>
                  </a:lnTo>
                  <a:lnTo>
                    <a:pt x="36588" y="61298"/>
                  </a:lnTo>
                  <a:lnTo>
                    <a:pt x="36878" y="61332"/>
                  </a:lnTo>
                  <a:lnTo>
                    <a:pt x="37150" y="61332"/>
                  </a:lnTo>
                  <a:lnTo>
                    <a:pt x="37423" y="61332"/>
                  </a:lnTo>
                  <a:lnTo>
                    <a:pt x="37713" y="61298"/>
                  </a:lnTo>
                  <a:lnTo>
                    <a:pt x="37985" y="61264"/>
                  </a:lnTo>
                  <a:lnTo>
                    <a:pt x="38258" y="61213"/>
                  </a:lnTo>
                  <a:lnTo>
                    <a:pt x="38514" y="61145"/>
                  </a:lnTo>
                  <a:lnTo>
                    <a:pt x="38769" y="61060"/>
                  </a:lnTo>
                  <a:lnTo>
                    <a:pt x="38991" y="60957"/>
                  </a:lnTo>
                  <a:lnTo>
                    <a:pt x="39229" y="60838"/>
                  </a:lnTo>
                  <a:lnTo>
                    <a:pt x="104924" y="22631"/>
                  </a:lnTo>
                  <a:lnTo>
                    <a:pt x="104924" y="22631"/>
                  </a:lnTo>
                  <a:lnTo>
                    <a:pt x="105128" y="22495"/>
                  </a:lnTo>
                  <a:lnTo>
                    <a:pt x="105299" y="22359"/>
                  </a:lnTo>
                  <a:lnTo>
                    <a:pt x="105435" y="22222"/>
                  </a:lnTo>
                  <a:lnTo>
                    <a:pt x="105554" y="22069"/>
                  </a:lnTo>
                  <a:lnTo>
                    <a:pt x="105657" y="21916"/>
                  </a:lnTo>
                  <a:lnTo>
                    <a:pt x="105708" y="21762"/>
                  </a:lnTo>
                  <a:lnTo>
                    <a:pt x="105759" y="21592"/>
                  </a:lnTo>
                  <a:lnTo>
                    <a:pt x="105759" y="21439"/>
                  </a:lnTo>
                  <a:lnTo>
                    <a:pt x="105759" y="21268"/>
                  </a:lnTo>
                  <a:lnTo>
                    <a:pt x="105708" y="21115"/>
                  </a:lnTo>
                  <a:lnTo>
                    <a:pt x="105640" y="20944"/>
                  </a:lnTo>
                  <a:lnTo>
                    <a:pt x="105554" y="20791"/>
                  </a:lnTo>
                  <a:lnTo>
                    <a:pt x="105435" y="20655"/>
                  </a:lnTo>
                  <a:lnTo>
                    <a:pt x="105282" y="20501"/>
                  </a:lnTo>
                  <a:lnTo>
                    <a:pt x="105111" y="20365"/>
                  </a:lnTo>
                  <a:lnTo>
                    <a:pt x="104907" y="20246"/>
                  </a:lnTo>
                  <a:lnTo>
                    <a:pt x="70705" y="4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51" name="Google Shape;1430;p26">
              <a:extLst>
                <a:ext uri="{FF2B5EF4-FFF2-40B4-BE49-F238E27FC236}">
                  <a16:creationId xmlns:a16="http://schemas.microsoft.com/office/drawing/2014/main" id="{2B12DB4D-3F42-676E-EA79-5C8106337159}"/>
                </a:ext>
              </a:extLst>
            </p:cNvPr>
            <p:cNvSpPr/>
            <p:nvPr/>
          </p:nvSpPr>
          <p:spPr>
            <a:xfrm>
              <a:off x="3906460" y="3473050"/>
              <a:ext cx="3444942" cy="1998059"/>
            </a:xfrm>
            <a:custGeom>
              <a:avLst/>
              <a:gdLst/>
              <a:ahLst/>
              <a:cxnLst/>
              <a:rect l="l" t="t" r="r" b="b"/>
              <a:pathLst>
                <a:path w="88940" h="51585" extrusionOk="0">
                  <a:moveTo>
                    <a:pt x="53357" y="0"/>
                  </a:moveTo>
                  <a:lnTo>
                    <a:pt x="0" y="31016"/>
                  </a:lnTo>
                  <a:lnTo>
                    <a:pt x="35549" y="51584"/>
                  </a:lnTo>
                  <a:lnTo>
                    <a:pt x="88939" y="20552"/>
                  </a:lnTo>
                  <a:lnTo>
                    <a:pt x="53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52" name="Google Shape;1437;p26">
              <a:extLst>
                <a:ext uri="{FF2B5EF4-FFF2-40B4-BE49-F238E27FC236}">
                  <a16:creationId xmlns:a16="http://schemas.microsoft.com/office/drawing/2014/main" id="{03B2ABB8-7CF1-825A-67DE-F96E035CB782}"/>
                </a:ext>
              </a:extLst>
            </p:cNvPr>
            <p:cNvSpPr/>
            <p:nvPr/>
          </p:nvSpPr>
          <p:spPr>
            <a:xfrm>
              <a:off x="5764605" y="3473050"/>
              <a:ext cx="1586865" cy="918173"/>
            </a:xfrm>
            <a:custGeom>
              <a:avLst/>
              <a:gdLst/>
              <a:ahLst/>
              <a:cxnLst/>
              <a:rect l="l" t="t" r="r" b="b"/>
              <a:pathLst>
                <a:path w="40969" h="23705" extrusionOk="0">
                  <a:moveTo>
                    <a:pt x="5386" y="0"/>
                  </a:moveTo>
                  <a:lnTo>
                    <a:pt x="1" y="3119"/>
                  </a:lnTo>
                  <a:lnTo>
                    <a:pt x="35634" y="23705"/>
                  </a:lnTo>
                  <a:lnTo>
                    <a:pt x="40968" y="20552"/>
                  </a:lnTo>
                  <a:lnTo>
                    <a:pt x="5386" y="0"/>
                  </a:lnTo>
                  <a:close/>
                </a:path>
              </a:pathLst>
            </a:custGeom>
            <a:solidFill>
              <a:srgbClr val="00B4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53" name="Google Shape;1438;p26">
              <a:extLst>
                <a:ext uri="{FF2B5EF4-FFF2-40B4-BE49-F238E27FC236}">
                  <a16:creationId xmlns:a16="http://schemas.microsoft.com/office/drawing/2014/main" id="{3B935EDA-223F-ADF8-171D-9A08F3561733}"/>
                </a:ext>
              </a:extLst>
            </p:cNvPr>
            <p:cNvSpPr/>
            <p:nvPr/>
          </p:nvSpPr>
          <p:spPr>
            <a:xfrm>
              <a:off x="5767239" y="4025521"/>
              <a:ext cx="1104365" cy="639643"/>
            </a:xfrm>
            <a:custGeom>
              <a:avLst/>
              <a:gdLst/>
              <a:ahLst/>
              <a:cxnLst/>
              <a:rect l="l" t="t" r="r" b="b"/>
              <a:pathLst>
                <a:path w="28512" h="16514" extrusionOk="0">
                  <a:moveTo>
                    <a:pt x="12203" y="1"/>
                  </a:moveTo>
                  <a:lnTo>
                    <a:pt x="1" y="7107"/>
                  </a:lnTo>
                  <a:lnTo>
                    <a:pt x="16275" y="16514"/>
                  </a:lnTo>
                  <a:lnTo>
                    <a:pt x="28511" y="9408"/>
                  </a:lnTo>
                  <a:lnTo>
                    <a:pt x="12203" y="1"/>
                  </a:lnTo>
                  <a:close/>
                </a:path>
              </a:pathLst>
            </a:custGeom>
            <a:solidFill>
              <a:srgbClr val="E0E1E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54" name="Google Shape;1439;p26">
              <a:extLst>
                <a:ext uri="{FF2B5EF4-FFF2-40B4-BE49-F238E27FC236}">
                  <a16:creationId xmlns:a16="http://schemas.microsoft.com/office/drawing/2014/main" id="{308AA624-2776-9E20-FDE4-003AE5C0DBE1}"/>
                </a:ext>
              </a:extLst>
            </p:cNvPr>
            <p:cNvSpPr/>
            <p:nvPr/>
          </p:nvSpPr>
          <p:spPr>
            <a:xfrm>
              <a:off x="5016056" y="4125224"/>
              <a:ext cx="1192135" cy="687168"/>
            </a:xfrm>
            <a:custGeom>
              <a:avLst/>
              <a:gdLst/>
              <a:ahLst/>
              <a:cxnLst/>
              <a:rect l="l" t="t" r="r" b="b"/>
              <a:pathLst>
                <a:path w="30778" h="17741" extrusionOk="0">
                  <a:moveTo>
                    <a:pt x="938" y="0"/>
                  </a:moveTo>
                  <a:lnTo>
                    <a:pt x="1" y="511"/>
                  </a:lnTo>
                  <a:lnTo>
                    <a:pt x="29840" y="17740"/>
                  </a:lnTo>
                  <a:lnTo>
                    <a:pt x="30778" y="1722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E0E1E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55" name="Google Shape;1440;p26">
              <a:extLst>
                <a:ext uri="{FF2B5EF4-FFF2-40B4-BE49-F238E27FC236}">
                  <a16:creationId xmlns:a16="http://schemas.microsoft.com/office/drawing/2014/main" id="{E274F373-755B-C5E5-B3C0-967D7A2B6076}"/>
                </a:ext>
              </a:extLst>
            </p:cNvPr>
            <p:cNvSpPr/>
            <p:nvPr/>
          </p:nvSpPr>
          <p:spPr>
            <a:xfrm>
              <a:off x="4881415" y="4206412"/>
              <a:ext cx="1192135" cy="687827"/>
            </a:xfrm>
            <a:custGeom>
              <a:avLst/>
              <a:gdLst/>
              <a:ahLst/>
              <a:cxnLst/>
              <a:rect l="l" t="t" r="r" b="b"/>
              <a:pathLst>
                <a:path w="30778" h="17758" extrusionOk="0">
                  <a:moveTo>
                    <a:pt x="938" y="0"/>
                  </a:moveTo>
                  <a:lnTo>
                    <a:pt x="0" y="511"/>
                  </a:lnTo>
                  <a:lnTo>
                    <a:pt x="29840" y="17757"/>
                  </a:lnTo>
                  <a:lnTo>
                    <a:pt x="30777" y="1722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E0E1E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56" name="Google Shape;1441;p26">
              <a:extLst>
                <a:ext uri="{FF2B5EF4-FFF2-40B4-BE49-F238E27FC236}">
                  <a16:creationId xmlns:a16="http://schemas.microsoft.com/office/drawing/2014/main" id="{3DA3A805-1203-401A-7505-F8C16E78E36A}"/>
                </a:ext>
              </a:extLst>
            </p:cNvPr>
            <p:cNvSpPr/>
            <p:nvPr/>
          </p:nvSpPr>
          <p:spPr>
            <a:xfrm>
              <a:off x="4744100" y="4284965"/>
              <a:ext cx="1192135" cy="687168"/>
            </a:xfrm>
            <a:custGeom>
              <a:avLst/>
              <a:gdLst/>
              <a:ahLst/>
              <a:cxnLst/>
              <a:rect l="l" t="t" r="r" b="b"/>
              <a:pathLst>
                <a:path w="30778" h="17741" extrusionOk="0">
                  <a:moveTo>
                    <a:pt x="921" y="0"/>
                  </a:moveTo>
                  <a:lnTo>
                    <a:pt x="1" y="511"/>
                  </a:lnTo>
                  <a:lnTo>
                    <a:pt x="29823" y="17740"/>
                  </a:lnTo>
                  <a:lnTo>
                    <a:pt x="30778" y="17212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rgbClr val="E0E1E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57" name="Google Shape;1442;p26">
              <a:extLst>
                <a:ext uri="{FF2B5EF4-FFF2-40B4-BE49-F238E27FC236}">
                  <a16:creationId xmlns:a16="http://schemas.microsoft.com/office/drawing/2014/main" id="{009C69C8-6163-24FE-8C7E-EA9611CBEF5D}"/>
                </a:ext>
              </a:extLst>
            </p:cNvPr>
            <p:cNvSpPr/>
            <p:nvPr/>
          </p:nvSpPr>
          <p:spPr>
            <a:xfrm>
              <a:off x="4609458" y="4366153"/>
              <a:ext cx="1192135" cy="687827"/>
            </a:xfrm>
            <a:custGeom>
              <a:avLst/>
              <a:gdLst/>
              <a:ahLst/>
              <a:cxnLst/>
              <a:rect l="l" t="t" r="r" b="b"/>
              <a:pathLst>
                <a:path w="30778" h="17758" extrusionOk="0">
                  <a:moveTo>
                    <a:pt x="921" y="0"/>
                  </a:moveTo>
                  <a:lnTo>
                    <a:pt x="0" y="528"/>
                  </a:lnTo>
                  <a:lnTo>
                    <a:pt x="29840" y="17757"/>
                  </a:lnTo>
                  <a:lnTo>
                    <a:pt x="30777" y="17229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rgbClr val="E0E1E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58" name="Google Shape;1443;p26">
              <a:extLst>
                <a:ext uri="{FF2B5EF4-FFF2-40B4-BE49-F238E27FC236}">
                  <a16:creationId xmlns:a16="http://schemas.microsoft.com/office/drawing/2014/main" id="{1D90F88E-E8AE-3691-8B12-DB5FDD031D6C}"/>
                </a:ext>
              </a:extLst>
            </p:cNvPr>
            <p:cNvSpPr/>
            <p:nvPr/>
          </p:nvSpPr>
          <p:spPr>
            <a:xfrm>
              <a:off x="4478767" y="4455901"/>
              <a:ext cx="1191437" cy="687168"/>
            </a:xfrm>
            <a:custGeom>
              <a:avLst/>
              <a:gdLst/>
              <a:ahLst/>
              <a:cxnLst/>
              <a:rect l="l" t="t" r="r" b="b"/>
              <a:pathLst>
                <a:path w="30760" h="17741" extrusionOk="0">
                  <a:moveTo>
                    <a:pt x="920" y="1"/>
                  </a:moveTo>
                  <a:lnTo>
                    <a:pt x="0" y="512"/>
                  </a:lnTo>
                  <a:lnTo>
                    <a:pt x="29823" y="17741"/>
                  </a:lnTo>
                  <a:lnTo>
                    <a:pt x="30760" y="17230"/>
                  </a:lnTo>
                  <a:lnTo>
                    <a:pt x="920" y="1"/>
                  </a:lnTo>
                  <a:close/>
                </a:path>
              </a:pathLst>
            </a:custGeom>
            <a:solidFill>
              <a:srgbClr val="E0E1E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59" name="Google Shape;1444;p26">
              <a:extLst>
                <a:ext uri="{FF2B5EF4-FFF2-40B4-BE49-F238E27FC236}">
                  <a16:creationId xmlns:a16="http://schemas.microsoft.com/office/drawing/2014/main" id="{1A5EFFA2-1D8C-1C18-47A5-321A6A068347}"/>
                </a:ext>
              </a:extLst>
            </p:cNvPr>
            <p:cNvSpPr/>
            <p:nvPr/>
          </p:nvSpPr>
          <p:spPr>
            <a:xfrm>
              <a:off x="4344086" y="4537089"/>
              <a:ext cx="1192135" cy="687865"/>
            </a:xfrm>
            <a:custGeom>
              <a:avLst/>
              <a:gdLst/>
              <a:ahLst/>
              <a:cxnLst/>
              <a:rect l="l" t="t" r="r" b="b"/>
              <a:pathLst>
                <a:path w="30778" h="17759" extrusionOk="0">
                  <a:moveTo>
                    <a:pt x="921" y="1"/>
                  </a:moveTo>
                  <a:lnTo>
                    <a:pt x="1" y="529"/>
                  </a:lnTo>
                  <a:lnTo>
                    <a:pt x="29840" y="17758"/>
                  </a:lnTo>
                  <a:lnTo>
                    <a:pt x="30777" y="17230"/>
                  </a:lnTo>
                  <a:lnTo>
                    <a:pt x="921" y="1"/>
                  </a:lnTo>
                  <a:close/>
                </a:path>
              </a:pathLst>
            </a:custGeom>
            <a:solidFill>
              <a:srgbClr val="E0E1E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60" name="Google Shape;1428;p26">
              <a:extLst>
                <a:ext uri="{FF2B5EF4-FFF2-40B4-BE49-F238E27FC236}">
                  <a16:creationId xmlns:a16="http://schemas.microsoft.com/office/drawing/2014/main" id="{5A2EE1AA-5886-5FB2-8211-9DBDC077642B}"/>
                </a:ext>
              </a:extLst>
            </p:cNvPr>
            <p:cNvSpPr/>
            <p:nvPr/>
          </p:nvSpPr>
          <p:spPr>
            <a:xfrm>
              <a:off x="4927325" y="5652091"/>
              <a:ext cx="160433" cy="203969"/>
            </a:xfrm>
            <a:custGeom>
              <a:avLst/>
              <a:gdLst/>
              <a:ahLst/>
              <a:cxnLst/>
              <a:rect l="l" t="t" r="r" b="b"/>
              <a:pathLst>
                <a:path w="4142" h="5266" extrusionOk="0">
                  <a:moveTo>
                    <a:pt x="0" y="0"/>
                  </a:moveTo>
                  <a:lnTo>
                    <a:pt x="0" y="4789"/>
                  </a:lnTo>
                  <a:lnTo>
                    <a:pt x="222" y="4891"/>
                  </a:lnTo>
                  <a:lnTo>
                    <a:pt x="460" y="4993"/>
                  </a:lnTo>
                  <a:lnTo>
                    <a:pt x="716" y="5079"/>
                  </a:lnTo>
                  <a:lnTo>
                    <a:pt x="972" y="5147"/>
                  </a:lnTo>
                  <a:lnTo>
                    <a:pt x="1244" y="5198"/>
                  </a:lnTo>
                  <a:lnTo>
                    <a:pt x="1517" y="5249"/>
                  </a:lnTo>
                  <a:lnTo>
                    <a:pt x="1790" y="5266"/>
                  </a:lnTo>
                  <a:lnTo>
                    <a:pt x="2352" y="5266"/>
                  </a:lnTo>
                  <a:lnTo>
                    <a:pt x="2625" y="5249"/>
                  </a:lnTo>
                  <a:lnTo>
                    <a:pt x="2897" y="5198"/>
                  </a:lnTo>
                  <a:lnTo>
                    <a:pt x="3170" y="5147"/>
                  </a:lnTo>
                  <a:lnTo>
                    <a:pt x="3426" y="5079"/>
                  </a:lnTo>
                  <a:lnTo>
                    <a:pt x="3681" y="4993"/>
                  </a:lnTo>
                  <a:lnTo>
                    <a:pt x="3920" y="4891"/>
                  </a:lnTo>
                  <a:lnTo>
                    <a:pt x="4141" y="4789"/>
                  </a:lnTo>
                  <a:lnTo>
                    <a:pt x="4141" y="0"/>
                  </a:lnTo>
                  <a:lnTo>
                    <a:pt x="3920" y="119"/>
                  </a:lnTo>
                  <a:lnTo>
                    <a:pt x="3681" y="222"/>
                  </a:lnTo>
                  <a:lnTo>
                    <a:pt x="3426" y="307"/>
                  </a:lnTo>
                  <a:lnTo>
                    <a:pt x="3170" y="375"/>
                  </a:lnTo>
                  <a:lnTo>
                    <a:pt x="2897" y="426"/>
                  </a:lnTo>
                  <a:lnTo>
                    <a:pt x="2625" y="460"/>
                  </a:lnTo>
                  <a:lnTo>
                    <a:pt x="2352" y="494"/>
                  </a:lnTo>
                  <a:lnTo>
                    <a:pt x="1790" y="494"/>
                  </a:lnTo>
                  <a:lnTo>
                    <a:pt x="1517" y="460"/>
                  </a:lnTo>
                  <a:lnTo>
                    <a:pt x="1244" y="426"/>
                  </a:lnTo>
                  <a:lnTo>
                    <a:pt x="972" y="375"/>
                  </a:lnTo>
                  <a:lnTo>
                    <a:pt x="716" y="307"/>
                  </a:lnTo>
                  <a:lnTo>
                    <a:pt x="460" y="222"/>
                  </a:lnTo>
                  <a:lnTo>
                    <a:pt x="222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3F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92E3AF1B-B75C-0299-6D43-C299E05B4D87}"/>
              </a:ext>
            </a:extLst>
          </p:cNvPr>
          <p:cNvGrpSpPr/>
          <p:nvPr/>
        </p:nvGrpSpPr>
        <p:grpSpPr>
          <a:xfrm>
            <a:off x="-6099205" y="3382263"/>
            <a:ext cx="2963600" cy="921600"/>
            <a:chOff x="609600" y="3666863"/>
            <a:chExt cx="2963600" cy="921600"/>
          </a:xfrm>
        </p:grpSpPr>
        <p:sp>
          <p:nvSpPr>
            <p:cNvPr id="362" name="Google Shape;1495;p26">
              <a:extLst>
                <a:ext uri="{FF2B5EF4-FFF2-40B4-BE49-F238E27FC236}">
                  <a16:creationId xmlns:a16="http://schemas.microsoft.com/office/drawing/2014/main" id="{2DF5B06E-17DA-0C61-C822-2CE9E2C16834}"/>
                </a:ext>
              </a:extLst>
            </p:cNvPr>
            <p:cNvSpPr/>
            <p:nvPr/>
          </p:nvSpPr>
          <p:spPr>
            <a:xfrm>
              <a:off x="609600" y="3666863"/>
              <a:ext cx="2963600" cy="9216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63" name="Google Shape;1507;p26">
              <a:extLst>
                <a:ext uri="{FF2B5EF4-FFF2-40B4-BE49-F238E27FC236}">
                  <a16:creationId xmlns:a16="http://schemas.microsoft.com/office/drawing/2014/main" id="{1DD4D677-FEDB-340A-A6C5-3F66E57BE477}"/>
                </a:ext>
              </a:extLst>
            </p:cNvPr>
            <p:cNvSpPr/>
            <p:nvPr/>
          </p:nvSpPr>
          <p:spPr>
            <a:xfrm>
              <a:off x="2783300" y="3806867"/>
              <a:ext cx="641600" cy="64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667" b="1">
                  <a:latin typeface="Fira Sans"/>
                  <a:ea typeface="Fira Sans"/>
                  <a:cs typeface="Fira Sans"/>
                  <a:sym typeface="Fira Sans"/>
                </a:rPr>
                <a:t>3</a:t>
              </a:r>
              <a:endParaRPr sz="2667" b="1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64" name="Google Shape;1512;p26">
              <a:extLst>
                <a:ext uri="{FF2B5EF4-FFF2-40B4-BE49-F238E27FC236}">
                  <a16:creationId xmlns:a16="http://schemas.microsoft.com/office/drawing/2014/main" id="{4D53F609-41C9-CFBF-0245-7A0A4F3FAB27}"/>
                </a:ext>
              </a:extLst>
            </p:cNvPr>
            <p:cNvSpPr txBox="1"/>
            <p:nvPr/>
          </p:nvSpPr>
          <p:spPr>
            <a:xfrm>
              <a:off x="721984" y="3780267"/>
              <a:ext cx="2014400" cy="6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-US" sz="1600" b="1" dirty="0">
                  <a:latin typeface="Roboto"/>
                  <a:ea typeface="Roboto"/>
                  <a:cs typeface="Roboto"/>
                  <a:sym typeface="Roboto"/>
                </a:rPr>
                <a:t>Effective Visualization with Grafana</a:t>
              </a:r>
            </a:p>
          </p:txBody>
        </p:sp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2B2A81C-D436-970D-5F41-C73D7AF1083C}"/>
              </a:ext>
            </a:extLst>
          </p:cNvPr>
          <p:cNvGrpSpPr/>
          <p:nvPr/>
        </p:nvGrpSpPr>
        <p:grpSpPr>
          <a:xfrm>
            <a:off x="-4904270" y="-376404"/>
            <a:ext cx="2963600" cy="921600"/>
            <a:chOff x="609600" y="1953463"/>
            <a:chExt cx="2963600" cy="921600"/>
          </a:xfrm>
        </p:grpSpPr>
        <p:sp>
          <p:nvSpPr>
            <p:cNvPr id="366" name="Google Shape;1494;p26">
              <a:extLst>
                <a:ext uri="{FF2B5EF4-FFF2-40B4-BE49-F238E27FC236}">
                  <a16:creationId xmlns:a16="http://schemas.microsoft.com/office/drawing/2014/main" id="{1001DAC6-2365-99C9-E7C1-DF1620B5CB62}"/>
                </a:ext>
              </a:extLst>
            </p:cNvPr>
            <p:cNvSpPr/>
            <p:nvPr/>
          </p:nvSpPr>
          <p:spPr>
            <a:xfrm>
              <a:off x="609600" y="1953463"/>
              <a:ext cx="2963600" cy="9216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67" name="Google Shape;1506;p26">
              <a:extLst>
                <a:ext uri="{FF2B5EF4-FFF2-40B4-BE49-F238E27FC236}">
                  <a16:creationId xmlns:a16="http://schemas.microsoft.com/office/drawing/2014/main" id="{7C684CDC-54DC-AE54-4EA6-04191D391F19}"/>
                </a:ext>
              </a:extLst>
            </p:cNvPr>
            <p:cNvSpPr/>
            <p:nvPr/>
          </p:nvSpPr>
          <p:spPr>
            <a:xfrm>
              <a:off x="2783300" y="2093463"/>
              <a:ext cx="641600" cy="641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667" b="1">
                  <a:latin typeface="Fira Sans"/>
                  <a:ea typeface="Fira Sans"/>
                  <a:cs typeface="Fira Sans"/>
                  <a:sym typeface="Fira Sans"/>
                </a:rPr>
                <a:t>1</a:t>
              </a:r>
              <a:endParaRPr sz="2667" b="1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68" name="Google Shape;1513;p26">
              <a:extLst>
                <a:ext uri="{FF2B5EF4-FFF2-40B4-BE49-F238E27FC236}">
                  <a16:creationId xmlns:a16="http://schemas.microsoft.com/office/drawing/2014/main" id="{3336A482-E3A0-688E-2F55-DA2AD0F18AAE}"/>
                </a:ext>
              </a:extLst>
            </p:cNvPr>
            <p:cNvSpPr txBox="1"/>
            <p:nvPr/>
          </p:nvSpPr>
          <p:spPr>
            <a:xfrm>
              <a:off x="711200" y="2067267"/>
              <a:ext cx="2025600" cy="69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-IN" sz="1600" b="1" dirty="0">
                  <a:latin typeface="Roboto"/>
                  <a:ea typeface="Roboto"/>
                  <a:cs typeface="Roboto"/>
                  <a:sym typeface="Roboto"/>
                </a:rPr>
                <a:t>Proficiency in Docker</a:t>
              </a: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C00F9E3F-F1FA-F9D1-A4C0-4F185E3A8D10}"/>
              </a:ext>
            </a:extLst>
          </p:cNvPr>
          <p:cNvGrpSpPr/>
          <p:nvPr/>
        </p:nvGrpSpPr>
        <p:grpSpPr>
          <a:xfrm>
            <a:off x="10745525" y="-1428283"/>
            <a:ext cx="2963600" cy="921600"/>
            <a:chOff x="8618800" y="1953463"/>
            <a:chExt cx="2963600" cy="921600"/>
          </a:xfrm>
        </p:grpSpPr>
        <p:sp>
          <p:nvSpPr>
            <p:cNvPr id="370" name="Google Shape;1497;p26">
              <a:extLst>
                <a:ext uri="{FF2B5EF4-FFF2-40B4-BE49-F238E27FC236}">
                  <a16:creationId xmlns:a16="http://schemas.microsoft.com/office/drawing/2014/main" id="{5A862376-CEF9-0126-ADF0-48EA49AA33EF}"/>
                </a:ext>
              </a:extLst>
            </p:cNvPr>
            <p:cNvSpPr/>
            <p:nvPr/>
          </p:nvSpPr>
          <p:spPr>
            <a:xfrm>
              <a:off x="8618800" y="1953463"/>
              <a:ext cx="2963600" cy="9216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71" name="Google Shape;1509;p26">
              <a:extLst>
                <a:ext uri="{FF2B5EF4-FFF2-40B4-BE49-F238E27FC236}">
                  <a16:creationId xmlns:a16="http://schemas.microsoft.com/office/drawing/2014/main" id="{F41053C0-DABE-134B-F342-30409A0B4381}"/>
                </a:ext>
              </a:extLst>
            </p:cNvPr>
            <p:cNvSpPr/>
            <p:nvPr/>
          </p:nvSpPr>
          <p:spPr>
            <a:xfrm>
              <a:off x="8767100" y="2093463"/>
              <a:ext cx="641600" cy="64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667" b="1"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endParaRPr sz="2667" b="1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72" name="Google Shape;1514;p26">
              <a:extLst>
                <a:ext uri="{FF2B5EF4-FFF2-40B4-BE49-F238E27FC236}">
                  <a16:creationId xmlns:a16="http://schemas.microsoft.com/office/drawing/2014/main" id="{5CB73609-F2C7-3FB0-9844-FEECDE758974}"/>
                </a:ext>
              </a:extLst>
            </p:cNvPr>
            <p:cNvSpPr txBox="1"/>
            <p:nvPr/>
          </p:nvSpPr>
          <p:spPr>
            <a:xfrm>
              <a:off x="9455400" y="2066867"/>
              <a:ext cx="2014400" cy="69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sz="1600" b="1" dirty="0">
                  <a:latin typeface="Roboto"/>
                  <a:ea typeface="Roboto"/>
                  <a:cs typeface="Roboto"/>
                  <a:sym typeface="Roboto"/>
                </a:rPr>
                <a:t>Efficient Log Processing with </a:t>
              </a:r>
              <a:r>
                <a:rPr lang="en-US" sz="1600" b="1" dirty="0" err="1">
                  <a:latin typeface="Roboto"/>
                  <a:ea typeface="Roboto"/>
                  <a:cs typeface="Roboto"/>
                  <a:sym typeface="Roboto"/>
                </a:rPr>
                <a:t>Fluentd</a:t>
              </a:r>
              <a:endParaRPr lang="en-US" sz="1600" b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9011B931-E2ED-74AF-9C55-F4E07D7BD761}"/>
              </a:ext>
            </a:extLst>
          </p:cNvPr>
          <p:cNvGrpSpPr/>
          <p:nvPr/>
        </p:nvGrpSpPr>
        <p:grpSpPr>
          <a:xfrm>
            <a:off x="14426475" y="2578333"/>
            <a:ext cx="2963600" cy="921600"/>
            <a:chOff x="8618800" y="3666863"/>
            <a:chExt cx="2963600" cy="921600"/>
          </a:xfrm>
        </p:grpSpPr>
        <p:sp>
          <p:nvSpPr>
            <p:cNvPr id="374" name="Google Shape;1498;p26">
              <a:extLst>
                <a:ext uri="{FF2B5EF4-FFF2-40B4-BE49-F238E27FC236}">
                  <a16:creationId xmlns:a16="http://schemas.microsoft.com/office/drawing/2014/main" id="{E2F75B26-E089-F611-CD56-51B12E93EE2D}"/>
                </a:ext>
              </a:extLst>
            </p:cNvPr>
            <p:cNvSpPr/>
            <p:nvPr/>
          </p:nvSpPr>
          <p:spPr>
            <a:xfrm>
              <a:off x="8618800" y="3666863"/>
              <a:ext cx="2963600" cy="9216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75" name="Google Shape;1510;p26">
              <a:extLst>
                <a:ext uri="{FF2B5EF4-FFF2-40B4-BE49-F238E27FC236}">
                  <a16:creationId xmlns:a16="http://schemas.microsoft.com/office/drawing/2014/main" id="{E35F6CF9-29AE-578B-0B61-8A278CA87CA7}"/>
                </a:ext>
              </a:extLst>
            </p:cNvPr>
            <p:cNvSpPr/>
            <p:nvPr/>
          </p:nvSpPr>
          <p:spPr>
            <a:xfrm>
              <a:off x="8767100" y="3806867"/>
              <a:ext cx="641600" cy="641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667" b="1">
                  <a:latin typeface="Fira Sans"/>
                  <a:ea typeface="Fira Sans"/>
                  <a:cs typeface="Fira Sans"/>
                  <a:sym typeface="Fira Sans"/>
                </a:rPr>
                <a:t>4</a:t>
              </a:r>
              <a:endParaRPr sz="2667" b="1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76" name="Google Shape;1515;p26">
              <a:extLst>
                <a:ext uri="{FF2B5EF4-FFF2-40B4-BE49-F238E27FC236}">
                  <a16:creationId xmlns:a16="http://schemas.microsoft.com/office/drawing/2014/main" id="{E6F56AB9-58D0-C197-F9DA-F4485F25B2E0}"/>
                </a:ext>
              </a:extLst>
            </p:cNvPr>
            <p:cNvSpPr txBox="1"/>
            <p:nvPr/>
          </p:nvSpPr>
          <p:spPr>
            <a:xfrm>
              <a:off x="9455400" y="3780267"/>
              <a:ext cx="2014400" cy="6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sz="1600" b="1" dirty="0">
                  <a:latin typeface="Roboto"/>
                  <a:ea typeface="Roboto"/>
                  <a:cs typeface="Roboto"/>
                  <a:sym typeface="Roboto"/>
                </a:rPr>
                <a:t>Real-time Data Streaming with Kafka</a:t>
              </a: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03605384-63A6-6D3C-1460-FDB0C3835FD3}"/>
              </a:ext>
            </a:extLst>
          </p:cNvPr>
          <p:cNvGrpSpPr/>
          <p:nvPr/>
        </p:nvGrpSpPr>
        <p:grpSpPr>
          <a:xfrm>
            <a:off x="-5456430" y="8570926"/>
            <a:ext cx="2963600" cy="921600"/>
            <a:chOff x="609600" y="5380263"/>
            <a:chExt cx="2963600" cy="921600"/>
          </a:xfrm>
        </p:grpSpPr>
        <p:sp>
          <p:nvSpPr>
            <p:cNvPr id="378" name="Google Shape;1496;p26">
              <a:extLst>
                <a:ext uri="{FF2B5EF4-FFF2-40B4-BE49-F238E27FC236}">
                  <a16:creationId xmlns:a16="http://schemas.microsoft.com/office/drawing/2014/main" id="{FCD920E5-8DEE-CDB6-9998-5F71318D544E}"/>
                </a:ext>
              </a:extLst>
            </p:cNvPr>
            <p:cNvSpPr/>
            <p:nvPr/>
          </p:nvSpPr>
          <p:spPr>
            <a:xfrm>
              <a:off x="609600" y="5380263"/>
              <a:ext cx="2963600" cy="9216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79" name="Google Shape;1508;p26">
              <a:extLst>
                <a:ext uri="{FF2B5EF4-FFF2-40B4-BE49-F238E27FC236}">
                  <a16:creationId xmlns:a16="http://schemas.microsoft.com/office/drawing/2014/main" id="{B48CD554-6604-3139-36A3-F327A57D9661}"/>
                </a:ext>
              </a:extLst>
            </p:cNvPr>
            <p:cNvSpPr/>
            <p:nvPr/>
          </p:nvSpPr>
          <p:spPr>
            <a:xfrm>
              <a:off x="2783300" y="5520263"/>
              <a:ext cx="641600" cy="641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667" b="1">
                  <a:latin typeface="Fira Sans"/>
                  <a:ea typeface="Fira Sans"/>
                  <a:cs typeface="Fira Sans"/>
                  <a:sym typeface="Fira Sans"/>
                </a:rPr>
                <a:t>5</a:t>
              </a:r>
              <a:endParaRPr sz="2667" b="1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80" name="Google Shape;1516;p26">
              <a:extLst>
                <a:ext uri="{FF2B5EF4-FFF2-40B4-BE49-F238E27FC236}">
                  <a16:creationId xmlns:a16="http://schemas.microsoft.com/office/drawing/2014/main" id="{EFCBD620-08A9-4504-36C3-576C0DAB9EED}"/>
                </a:ext>
              </a:extLst>
            </p:cNvPr>
            <p:cNvSpPr txBox="1"/>
            <p:nvPr/>
          </p:nvSpPr>
          <p:spPr>
            <a:xfrm>
              <a:off x="711200" y="5494067"/>
              <a:ext cx="2025600" cy="69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-US" sz="1600" b="1" dirty="0">
                  <a:latin typeface="Roboto"/>
                  <a:ea typeface="Roboto"/>
                  <a:cs typeface="Roboto"/>
                  <a:sym typeface="Roboto"/>
                </a:rPr>
                <a:t>Efficient Search and Indexing with Elastic Search</a:t>
              </a:r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F90489A3-6B96-C8AB-8B74-906096FAD4A7}"/>
              </a:ext>
            </a:extLst>
          </p:cNvPr>
          <p:cNvGrpSpPr/>
          <p:nvPr/>
        </p:nvGrpSpPr>
        <p:grpSpPr>
          <a:xfrm>
            <a:off x="13805683" y="6621691"/>
            <a:ext cx="2963600" cy="921600"/>
            <a:chOff x="8618800" y="5380263"/>
            <a:chExt cx="2963600" cy="921600"/>
          </a:xfrm>
        </p:grpSpPr>
        <p:sp>
          <p:nvSpPr>
            <p:cNvPr id="382" name="Google Shape;1499;p26">
              <a:extLst>
                <a:ext uri="{FF2B5EF4-FFF2-40B4-BE49-F238E27FC236}">
                  <a16:creationId xmlns:a16="http://schemas.microsoft.com/office/drawing/2014/main" id="{93617C0A-D7F7-9359-849D-69CE03A600B2}"/>
                </a:ext>
              </a:extLst>
            </p:cNvPr>
            <p:cNvSpPr/>
            <p:nvPr/>
          </p:nvSpPr>
          <p:spPr>
            <a:xfrm>
              <a:off x="8618800" y="5380263"/>
              <a:ext cx="2963600" cy="9216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83" name="Google Shape;1511;p26">
              <a:extLst>
                <a:ext uri="{FF2B5EF4-FFF2-40B4-BE49-F238E27FC236}">
                  <a16:creationId xmlns:a16="http://schemas.microsoft.com/office/drawing/2014/main" id="{F879EF06-6DF3-8FFF-D4CE-710718A9EECE}"/>
                </a:ext>
              </a:extLst>
            </p:cNvPr>
            <p:cNvSpPr/>
            <p:nvPr/>
          </p:nvSpPr>
          <p:spPr>
            <a:xfrm>
              <a:off x="8767100" y="5520263"/>
              <a:ext cx="641600" cy="641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667" b="1">
                  <a:latin typeface="Fira Sans"/>
                  <a:ea typeface="Fira Sans"/>
                  <a:cs typeface="Fira Sans"/>
                  <a:sym typeface="Fira Sans"/>
                </a:rPr>
                <a:t>6</a:t>
              </a:r>
              <a:endParaRPr sz="2667" b="1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84" name="Google Shape;1517;p26">
              <a:extLst>
                <a:ext uri="{FF2B5EF4-FFF2-40B4-BE49-F238E27FC236}">
                  <a16:creationId xmlns:a16="http://schemas.microsoft.com/office/drawing/2014/main" id="{2D87B7E6-1222-8C59-1368-BAA8E2535E76}"/>
                </a:ext>
              </a:extLst>
            </p:cNvPr>
            <p:cNvSpPr txBox="1"/>
            <p:nvPr/>
          </p:nvSpPr>
          <p:spPr>
            <a:xfrm>
              <a:off x="9455400" y="5493667"/>
              <a:ext cx="2014400" cy="6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sz="1600" b="1" dirty="0">
                  <a:latin typeface="Roboto"/>
                  <a:ea typeface="Roboto"/>
                  <a:cs typeface="Roboto"/>
                  <a:sym typeface="Roboto"/>
                </a:rPr>
                <a:t>Stream Processing with Apache </a:t>
              </a:r>
              <a:r>
                <a:rPr lang="en-US" sz="1600" b="1" dirty="0" err="1">
                  <a:latin typeface="Roboto"/>
                  <a:ea typeface="Roboto"/>
                  <a:cs typeface="Roboto"/>
                  <a:sym typeface="Roboto"/>
                </a:rPr>
                <a:t>Flink</a:t>
              </a:r>
              <a:endParaRPr lang="en-US" sz="1600" b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2995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26"/>
          <p:cNvSpPr txBox="1">
            <a:spLocks noGrp="1"/>
          </p:cNvSpPr>
          <p:nvPr>
            <p:ph type="title"/>
          </p:nvPr>
        </p:nvSpPr>
        <p:spPr>
          <a:xfrm>
            <a:off x="611075" y="521959"/>
            <a:ext cx="10972800" cy="64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IN" b="1" dirty="0"/>
              <a:t>Learning Outcomes</a:t>
            </a:r>
            <a:endParaRPr b="1" dirty="0"/>
          </a:p>
        </p:txBody>
      </p:sp>
      <p:sp>
        <p:nvSpPr>
          <p:cNvPr id="1414" name="Google Shape;1414;p26"/>
          <p:cNvSpPr/>
          <p:nvPr/>
        </p:nvSpPr>
        <p:spPr>
          <a:xfrm>
            <a:off x="3539335" y="2100722"/>
            <a:ext cx="4197414" cy="4197415"/>
          </a:xfrm>
          <a:custGeom>
            <a:avLst/>
            <a:gdLst/>
            <a:ahLst/>
            <a:cxnLst/>
            <a:rect l="l" t="t" r="r" b="b"/>
            <a:pathLst>
              <a:path w="108367" h="108367" extrusionOk="0">
                <a:moveTo>
                  <a:pt x="54192" y="0"/>
                </a:moveTo>
                <a:lnTo>
                  <a:pt x="52794" y="17"/>
                </a:lnTo>
                <a:lnTo>
                  <a:pt x="51397" y="69"/>
                </a:lnTo>
                <a:lnTo>
                  <a:pt x="49999" y="171"/>
                </a:lnTo>
                <a:lnTo>
                  <a:pt x="48619" y="290"/>
                </a:lnTo>
                <a:lnTo>
                  <a:pt x="47256" y="443"/>
                </a:lnTo>
                <a:lnTo>
                  <a:pt x="45892" y="631"/>
                </a:lnTo>
                <a:lnTo>
                  <a:pt x="44546" y="852"/>
                </a:lnTo>
                <a:lnTo>
                  <a:pt x="43217" y="1108"/>
                </a:lnTo>
                <a:lnTo>
                  <a:pt x="41905" y="1398"/>
                </a:lnTo>
                <a:lnTo>
                  <a:pt x="40593" y="1722"/>
                </a:lnTo>
                <a:lnTo>
                  <a:pt x="39297" y="2079"/>
                </a:lnTo>
                <a:lnTo>
                  <a:pt x="38019" y="2454"/>
                </a:lnTo>
                <a:lnTo>
                  <a:pt x="36741" y="2880"/>
                </a:lnTo>
                <a:lnTo>
                  <a:pt x="35480" y="3323"/>
                </a:lnTo>
                <a:lnTo>
                  <a:pt x="34253" y="3784"/>
                </a:lnTo>
                <a:lnTo>
                  <a:pt x="33026" y="4295"/>
                </a:lnTo>
                <a:lnTo>
                  <a:pt x="31816" y="4823"/>
                </a:lnTo>
                <a:lnTo>
                  <a:pt x="30623" y="5385"/>
                </a:lnTo>
                <a:lnTo>
                  <a:pt x="29448" y="5965"/>
                </a:lnTo>
                <a:lnTo>
                  <a:pt x="28289" y="6578"/>
                </a:lnTo>
                <a:lnTo>
                  <a:pt x="27130" y="7226"/>
                </a:lnTo>
                <a:lnTo>
                  <a:pt x="26005" y="7891"/>
                </a:lnTo>
                <a:lnTo>
                  <a:pt x="24897" y="8589"/>
                </a:lnTo>
                <a:lnTo>
                  <a:pt x="23807" y="9305"/>
                </a:lnTo>
                <a:lnTo>
                  <a:pt x="22750" y="10055"/>
                </a:lnTo>
                <a:lnTo>
                  <a:pt x="21694" y="10822"/>
                </a:lnTo>
                <a:lnTo>
                  <a:pt x="20654" y="11623"/>
                </a:lnTo>
                <a:lnTo>
                  <a:pt x="19649" y="12441"/>
                </a:lnTo>
                <a:lnTo>
                  <a:pt x="18660" y="13276"/>
                </a:lnTo>
                <a:lnTo>
                  <a:pt x="17689" y="14145"/>
                </a:lnTo>
                <a:lnTo>
                  <a:pt x="16735" y="15031"/>
                </a:lnTo>
                <a:lnTo>
                  <a:pt x="15797" y="15951"/>
                </a:lnTo>
                <a:lnTo>
                  <a:pt x="14894" y="16871"/>
                </a:lnTo>
                <a:lnTo>
                  <a:pt x="14008" y="17826"/>
                </a:lnTo>
                <a:lnTo>
                  <a:pt x="13156" y="18797"/>
                </a:lnTo>
                <a:lnTo>
                  <a:pt x="12321" y="19802"/>
                </a:lnTo>
                <a:lnTo>
                  <a:pt x="11503" y="20808"/>
                </a:lnTo>
                <a:lnTo>
                  <a:pt x="10702" y="21847"/>
                </a:lnTo>
                <a:lnTo>
                  <a:pt x="9952" y="22904"/>
                </a:lnTo>
                <a:lnTo>
                  <a:pt x="9202" y="23978"/>
                </a:lnTo>
                <a:lnTo>
                  <a:pt x="8487" y="25068"/>
                </a:lnTo>
                <a:lnTo>
                  <a:pt x="7805" y="26176"/>
                </a:lnTo>
                <a:lnTo>
                  <a:pt x="7140" y="27301"/>
                </a:lnTo>
                <a:lnTo>
                  <a:pt x="6510" y="28442"/>
                </a:lnTo>
                <a:lnTo>
                  <a:pt x="5896" y="29601"/>
                </a:lnTo>
                <a:lnTo>
                  <a:pt x="5317" y="30777"/>
                </a:lnTo>
                <a:lnTo>
                  <a:pt x="4755" y="31970"/>
                </a:lnTo>
                <a:lnTo>
                  <a:pt x="4226" y="33163"/>
                </a:lnTo>
                <a:lnTo>
                  <a:pt x="3732" y="34390"/>
                </a:lnTo>
                <a:lnTo>
                  <a:pt x="3272" y="35634"/>
                </a:lnTo>
                <a:lnTo>
                  <a:pt x="2829" y="36878"/>
                </a:lnTo>
                <a:lnTo>
                  <a:pt x="2420" y="38139"/>
                </a:lnTo>
                <a:lnTo>
                  <a:pt x="2045" y="39417"/>
                </a:lnTo>
                <a:lnTo>
                  <a:pt x="1687" y="40695"/>
                </a:lnTo>
                <a:lnTo>
                  <a:pt x="1380" y="42007"/>
                </a:lnTo>
                <a:lnTo>
                  <a:pt x="1091" y="43320"/>
                </a:lnTo>
                <a:lnTo>
                  <a:pt x="835" y="44632"/>
                </a:lnTo>
                <a:lnTo>
                  <a:pt x="614" y="45978"/>
                </a:lnTo>
                <a:lnTo>
                  <a:pt x="426" y="47324"/>
                </a:lnTo>
                <a:lnTo>
                  <a:pt x="273" y="48671"/>
                </a:lnTo>
                <a:lnTo>
                  <a:pt x="153" y="50034"/>
                </a:lnTo>
                <a:lnTo>
                  <a:pt x="68" y="51414"/>
                </a:lnTo>
                <a:lnTo>
                  <a:pt x="17" y="52795"/>
                </a:lnTo>
                <a:lnTo>
                  <a:pt x="0" y="54192"/>
                </a:lnTo>
                <a:lnTo>
                  <a:pt x="17" y="55589"/>
                </a:lnTo>
                <a:lnTo>
                  <a:pt x="68" y="56987"/>
                </a:lnTo>
                <a:lnTo>
                  <a:pt x="170" y="58367"/>
                </a:lnTo>
                <a:lnTo>
                  <a:pt x="290" y="59747"/>
                </a:lnTo>
                <a:lnTo>
                  <a:pt x="443" y="61111"/>
                </a:lnTo>
                <a:lnTo>
                  <a:pt x="631" y="62474"/>
                </a:lnTo>
                <a:lnTo>
                  <a:pt x="852" y="63820"/>
                </a:lnTo>
                <a:lnTo>
                  <a:pt x="1108" y="65150"/>
                </a:lnTo>
                <a:lnTo>
                  <a:pt x="1397" y="66479"/>
                </a:lnTo>
                <a:lnTo>
                  <a:pt x="1721" y="67774"/>
                </a:lnTo>
                <a:lnTo>
                  <a:pt x="2079" y="69069"/>
                </a:lnTo>
                <a:lnTo>
                  <a:pt x="2454" y="70364"/>
                </a:lnTo>
                <a:lnTo>
                  <a:pt x="2880" y="71625"/>
                </a:lnTo>
                <a:lnTo>
                  <a:pt x="3323" y="72886"/>
                </a:lnTo>
                <a:lnTo>
                  <a:pt x="3783" y="74113"/>
                </a:lnTo>
                <a:lnTo>
                  <a:pt x="4294" y="75340"/>
                </a:lnTo>
                <a:lnTo>
                  <a:pt x="4823" y="76550"/>
                </a:lnTo>
                <a:lnTo>
                  <a:pt x="5385" y="77743"/>
                </a:lnTo>
                <a:lnTo>
                  <a:pt x="5965" y="78919"/>
                </a:lnTo>
                <a:lnTo>
                  <a:pt x="6578" y="80095"/>
                </a:lnTo>
                <a:lnTo>
                  <a:pt x="7226" y="81237"/>
                </a:lnTo>
                <a:lnTo>
                  <a:pt x="7890" y="82361"/>
                </a:lnTo>
                <a:lnTo>
                  <a:pt x="8589" y="83469"/>
                </a:lnTo>
                <a:lnTo>
                  <a:pt x="9305" y="84560"/>
                </a:lnTo>
                <a:lnTo>
                  <a:pt x="10054" y="85633"/>
                </a:lnTo>
                <a:lnTo>
                  <a:pt x="10821" y="86673"/>
                </a:lnTo>
                <a:lnTo>
                  <a:pt x="11622" y="87712"/>
                </a:lnTo>
                <a:lnTo>
                  <a:pt x="12440" y="88718"/>
                </a:lnTo>
                <a:lnTo>
                  <a:pt x="13275" y="89723"/>
                </a:lnTo>
                <a:lnTo>
                  <a:pt x="14144" y="90695"/>
                </a:lnTo>
                <a:lnTo>
                  <a:pt x="15031" y="91632"/>
                </a:lnTo>
                <a:lnTo>
                  <a:pt x="15951" y="92569"/>
                </a:lnTo>
                <a:lnTo>
                  <a:pt x="16871" y="93472"/>
                </a:lnTo>
                <a:lnTo>
                  <a:pt x="17825" y="94358"/>
                </a:lnTo>
                <a:lnTo>
                  <a:pt x="18797" y="95211"/>
                </a:lnTo>
                <a:lnTo>
                  <a:pt x="19802" y="96063"/>
                </a:lnTo>
                <a:lnTo>
                  <a:pt x="20808" y="96864"/>
                </a:lnTo>
                <a:lnTo>
                  <a:pt x="21847" y="97665"/>
                </a:lnTo>
                <a:lnTo>
                  <a:pt x="22904" y="98431"/>
                </a:lnTo>
                <a:lnTo>
                  <a:pt x="23977" y="99164"/>
                </a:lnTo>
                <a:lnTo>
                  <a:pt x="25068" y="99880"/>
                </a:lnTo>
                <a:lnTo>
                  <a:pt x="26176" y="100562"/>
                </a:lnTo>
                <a:lnTo>
                  <a:pt x="27300" y="101226"/>
                </a:lnTo>
                <a:lnTo>
                  <a:pt x="28442" y="101874"/>
                </a:lnTo>
                <a:lnTo>
                  <a:pt x="29601" y="102470"/>
                </a:lnTo>
                <a:lnTo>
                  <a:pt x="30777" y="103067"/>
                </a:lnTo>
                <a:lnTo>
                  <a:pt x="31970" y="103612"/>
                </a:lnTo>
                <a:lnTo>
                  <a:pt x="33163" y="104140"/>
                </a:lnTo>
                <a:lnTo>
                  <a:pt x="34390" y="104634"/>
                </a:lnTo>
                <a:lnTo>
                  <a:pt x="35634" y="105112"/>
                </a:lnTo>
                <a:lnTo>
                  <a:pt x="36878" y="105538"/>
                </a:lnTo>
                <a:lnTo>
                  <a:pt x="38139" y="105947"/>
                </a:lnTo>
                <a:lnTo>
                  <a:pt x="39417" y="106322"/>
                </a:lnTo>
                <a:lnTo>
                  <a:pt x="40695" y="106679"/>
                </a:lnTo>
                <a:lnTo>
                  <a:pt x="42007" y="106986"/>
                </a:lnTo>
                <a:lnTo>
                  <a:pt x="43319" y="107276"/>
                </a:lnTo>
                <a:lnTo>
                  <a:pt x="44631" y="107531"/>
                </a:lnTo>
                <a:lnTo>
                  <a:pt x="45978" y="107753"/>
                </a:lnTo>
                <a:lnTo>
                  <a:pt x="47324" y="107940"/>
                </a:lnTo>
                <a:lnTo>
                  <a:pt x="48670" y="108094"/>
                </a:lnTo>
                <a:lnTo>
                  <a:pt x="50034" y="108213"/>
                </a:lnTo>
                <a:lnTo>
                  <a:pt x="51414" y="108298"/>
                </a:lnTo>
                <a:lnTo>
                  <a:pt x="52794" y="108349"/>
                </a:lnTo>
                <a:lnTo>
                  <a:pt x="54192" y="108366"/>
                </a:lnTo>
                <a:lnTo>
                  <a:pt x="55589" y="108349"/>
                </a:lnTo>
                <a:lnTo>
                  <a:pt x="56986" y="108298"/>
                </a:lnTo>
                <a:lnTo>
                  <a:pt x="58367" y="108213"/>
                </a:lnTo>
                <a:lnTo>
                  <a:pt x="59747" y="108077"/>
                </a:lnTo>
                <a:lnTo>
                  <a:pt x="61110" y="107923"/>
                </a:lnTo>
                <a:lnTo>
                  <a:pt x="62474" y="107736"/>
                </a:lnTo>
                <a:lnTo>
                  <a:pt x="63820" y="107514"/>
                </a:lnTo>
                <a:lnTo>
                  <a:pt x="65149" y="107259"/>
                </a:lnTo>
                <a:lnTo>
                  <a:pt x="66478" y="106969"/>
                </a:lnTo>
                <a:lnTo>
                  <a:pt x="67774" y="106645"/>
                </a:lnTo>
                <a:lnTo>
                  <a:pt x="69069" y="106287"/>
                </a:lnTo>
                <a:lnTo>
                  <a:pt x="70364" y="105913"/>
                </a:lnTo>
                <a:lnTo>
                  <a:pt x="71625" y="105504"/>
                </a:lnTo>
                <a:lnTo>
                  <a:pt x="72886" y="105060"/>
                </a:lnTo>
                <a:lnTo>
                  <a:pt x="74113" y="104583"/>
                </a:lnTo>
                <a:lnTo>
                  <a:pt x="75340" y="104072"/>
                </a:lnTo>
                <a:lnTo>
                  <a:pt x="76550" y="103544"/>
                </a:lnTo>
                <a:lnTo>
                  <a:pt x="77743" y="102981"/>
                </a:lnTo>
                <a:lnTo>
                  <a:pt x="78919" y="102402"/>
                </a:lnTo>
                <a:lnTo>
                  <a:pt x="80095" y="101789"/>
                </a:lnTo>
                <a:lnTo>
                  <a:pt x="81236" y="101141"/>
                </a:lnTo>
                <a:lnTo>
                  <a:pt x="82361" y="100476"/>
                </a:lnTo>
                <a:lnTo>
                  <a:pt x="83469" y="99778"/>
                </a:lnTo>
                <a:lnTo>
                  <a:pt x="84559" y="99062"/>
                </a:lnTo>
                <a:lnTo>
                  <a:pt x="85633" y="98312"/>
                </a:lnTo>
                <a:lnTo>
                  <a:pt x="86673" y="97545"/>
                </a:lnTo>
                <a:lnTo>
                  <a:pt x="87712" y="96744"/>
                </a:lnTo>
                <a:lnTo>
                  <a:pt x="88717" y="95926"/>
                </a:lnTo>
                <a:lnTo>
                  <a:pt x="89723" y="95091"/>
                </a:lnTo>
                <a:lnTo>
                  <a:pt x="90694" y="94222"/>
                </a:lnTo>
                <a:lnTo>
                  <a:pt x="91632" y="93336"/>
                </a:lnTo>
                <a:lnTo>
                  <a:pt x="92569" y="92433"/>
                </a:lnTo>
                <a:lnTo>
                  <a:pt x="93472" y="91496"/>
                </a:lnTo>
                <a:lnTo>
                  <a:pt x="94358" y="90541"/>
                </a:lnTo>
                <a:lnTo>
                  <a:pt x="95210" y="89570"/>
                </a:lnTo>
                <a:lnTo>
                  <a:pt x="96062" y="88581"/>
                </a:lnTo>
                <a:lnTo>
                  <a:pt x="96863" y="87559"/>
                </a:lnTo>
                <a:lnTo>
                  <a:pt x="97664" y="86519"/>
                </a:lnTo>
                <a:lnTo>
                  <a:pt x="98431" y="85463"/>
                </a:lnTo>
                <a:lnTo>
                  <a:pt x="99164" y="84406"/>
                </a:lnTo>
                <a:lnTo>
                  <a:pt x="99880" y="83316"/>
                </a:lnTo>
                <a:lnTo>
                  <a:pt x="100561" y="82208"/>
                </a:lnTo>
                <a:lnTo>
                  <a:pt x="101226" y="81066"/>
                </a:lnTo>
                <a:lnTo>
                  <a:pt x="101873" y="79924"/>
                </a:lnTo>
                <a:lnTo>
                  <a:pt x="102470" y="78766"/>
                </a:lnTo>
                <a:lnTo>
                  <a:pt x="103066" y="77590"/>
                </a:lnTo>
                <a:lnTo>
                  <a:pt x="103612" y="76414"/>
                </a:lnTo>
                <a:lnTo>
                  <a:pt x="104140" y="75204"/>
                </a:lnTo>
                <a:lnTo>
                  <a:pt x="104634" y="73977"/>
                </a:lnTo>
                <a:lnTo>
                  <a:pt x="105111" y="72750"/>
                </a:lnTo>
                <a:lnTo>
                  <a:pt x="105537" y="71489"/>
                </a:lnTo>
                <a:lnTo>
                  <a:pt x="105946" y="70228"/>
                </a:lnTo>
                <a:lnTo>
                  <a:pt x="106321" y="68950"/>
                </a:lnTo>
                <a:lnTo>
                  <a:pt x="106679" y="67672"/>
                </a:lnTo>
                <a:lnTo>
                  <a:pt x="106986" y="66360"/>
                </a:lnTo>
                <a:lnTo>
                  <a:pt x="107276" y="65047"/>
                </a:lnTo>
                <a:lnTo>
                  <a:pt x="107531" y="63735"/>
                </a:lnTo>
                <a:lnTo>
                  <a:pt x="107753" y="62389"/>
                </a:lnTo>
                <a:lnTo>
                  <a:pt x="107940" y="61043"/>
                </a:lnTo>
                <a:lnTo>
                  <a:pt x="108094" y="59696"/>
                </a:lnTo>
                <a:lnTo>
                  <a:pt x="108213" y="58333"/>
                </a:lnTo>
                <a:lnTo>
                  <a:pt x="108298" y="56953"/>
                </a:lnTo>
                <a:lnTo>
                  <a:pt x="108349" y="55572"/>
                </a:lnTo>
                <a:lnTo>
                  <a:pt x="108366" y="54192"/>
                </a:lnTo>
                <a:lnTo>
                  <a:pt x="108349" y="52795"/>
                </a:lnTo>
                <a:lnTo>
                  <a:pt x="108298" y="51397"/>
                </a:lnTo>
                <a:lnTo>
                  <a:pt x="108213" y="50000"/>
                </a:lnTo>
                <a:lnTo>
                  <a:pt x="108077" y="48619"/>
                </a:lnTo>
                <a:lnTo>
                  <a:pt x="107923" y="47256"/>
                </a:lnTo>
                <a:lnTo>
                  <a:pt x="107736" y="45893"/>
                </a:lnTo>
                <a:lnTo>
                  <a:pt x="107514" y="44547"/>
                </a:lnTo>
                <a:lnTo>
                  <a:pt x="107259" y="43217"/>
                </a:lnTo>
                <a:lnTo>
                  <a:pt x="106969" y="41905"/>
                </a:lnTo>
                <a:lnTo>
                  <a:pt x="106645" y="40593"/>
                </a:lnTo>
                <a:lnTo>
                  <a:pt x="106287" y="39298"/>
                </a:lnTo>
                <a:lnTo>
                  <a:pt x="105912" y="38020"/>
                </a:lnTo>
                <a:lnTo>
                  <a:pt x="105503" y="36742"/>
                </a:lnTo>
                <a:lnTo>
                  <a:pt x="105060" y="35481"/>
                </a:lnTo>
                <a:lnTo>
                  <a:pt x="104583" y="34254"/>
                </a:lnTo>
                <a:lnTo>
                  <a:pt x="104072" y="33027"/>
                </a:lnTo>
                <a:lnTo>
                  <a:pt x="103544" y="31817"/>
                </a:lnTo>
                <a:lnTo>
                  <a:pt x="102981" y="30624"/>
                </a:lnTo>
                <a:lnTo>
                  <a:pt x="102402" y="29448"/>
                </a:lnTo>
                <a:lnTo>
                  <a:pt x="101788" y="28289"/>
                </a:lnTo>
                <a:lnTo>
                  <a:pt x="101141" y="27130"/>
                </a:lnTo>
                <a:lnTo>
                  <a:pt x="100476" y="26006"/>
                </a:lnTo>
                <a:lnTo>
                  <a:pt x="99777" y="24898"/>
                </a:lnTo>
                <a:lnTo>
                  <a:pt x="99062" y="23807"/>
                </a:lnTo>
                <a:lnTo>
                  <a:pt x="98312" y="22751"/>
                </a:lnTo>
                <a:lnTo>
                  <a:pt x="97545" y="21694"/>
                </a:lnTo>
                <a:lnTo>
                  <a:pt x="96744" y="20655"/>
                </a:lnTo>
                <a:lnTo>
                  <a:pt x="95926" y="19649"/>
                </a:lnTo>
                <a:lnTo>
                  <a:pt x="95091" y="18661"/>
                </a:lnTo>
                <a:lnTo>
                  <a:pt x="94222" y="17689"/>
                </a:lnTo>
                <a:lnTo>
                  <a:pt x="93336" y="16735"/>
                </a:lnTo>
                <a:lnTo>
                  <a:pt x="92433" y="15798"/>
                </a:lnTo>
                <a:lnTo>
                  <a:pt x="91495" y="14895"/>
                </a:lnTo>
                <a:lnTo>
                  <a:pt x="90541" y="14008"/>
                </a:lnTo>
                <a:lnTo>
                  <a:pt x="89570" y="13156"/>
                </a:lnTo>
                <a:lnTo>
                  <a:pt x="88581" y="12321"/>
                </a:lnTo>
                <a:lnTo>
                  <a:pt x="87559" y="11503"/>
                </a:lnTo>
                <a:lnTo>
                  <a:pt x="86519" y="10702"/>
                </a:lnTo>
                <a:lnTo>
                  <a:pt x="85463" y="9953"/>
                </a:lnTo>
                <a:lnTo>
                  <a:pt x="84406" y="9203"/>
                </a:lnTo>
                <a:lnTo>
                  <a:pt x="83315" y="8487"/>
                </a:lnTo>
                <a:lnTo>
                  <a:pt x="82208" y="7805"/>
                </a:lnTo>
                <a:lnTo>
                  <a:pt x="81066" y="7141"/>
                </a:lnTo>
                <a:lnTo>
                  <a:pt x="79924" y="6510"/>
                </a:lnTo>
                <a:lnTo>
                  <a:pt x="78765" y="5897"/>
                </a:lnTo>
                <a:lnTo>
                  <a:pt x="77589" y="5317"/>
                </a:lnTo>
                <a:lnTo>
                  <a:pt x="76414" y="4755"/>
                </a:lnTo>
                <a:lnTo>
                  <a:pt x="75204" y="4227"/>
                </a:lnTo>
                <a:lnTo>
                  <a:pt x="73977" y="3732"/>
                </a:lnTo>
                <a:lnTo>
                  <a:pt x="72750" y="3272"/>
                </a:lnTo>
                <a:lnTo>
                  <a:pt x="71489" y="2829"/>
                </a:lnTo>
                <a:lnTo>
                  <a:pt x="70228" y="2420"/>
                </a:lnTo>
                <a:lnTo>
                  <a:pt x="68949" y="2045"/>
                </a:lnTo>
                <a:lnTo>
                  <a:pt x="67671" y="1687"/>
                </a:lnTo>
                <a:lnTo>
                  <a:pt x="66359" y="1381"/>
                </a:lnTo>
                <a:lnTo>
                  <a:pt x="65047" y="1091"/>
                </a:lnTo>
                <a:lnTo>
                  <a:pt x="63735" y="835"/>
                </a:lnTo>
                <a:lnTo>
                  <a:pt x="62389" y="614"/>
                </a:lnTo>
                <a:lnTo>
                  <a:pt x="61059" y="426"/>
                </a:lnTo>
                <a:lnTo>
                  <a:pt x="59696" y="273"/>
                </a:lnTo>
                <a:lnTo>
                  <a:pt x="58333" y="154"/>
                </a:lnTo>
                <a:lnTo>
                  <a:pt x="56952" y="69"/>
                </a:lnTo>
                <a:lnTo>
                  <a:pt x="55572" y="17"/>
                </a:lnTo>
                <a:lnTo>
                  <a:pt x="54192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4E2022-FBF9-3E7C-BCD3-048BF5591D61}"/>
              </a:ext>
            </a:extLst>
          </p:cNvPr>
          <p:cNvGrpSpPr/>
          <p:nvPr/>
        </p:nvGrpSpPr>
        <p:grpSpPr>
          <a:xfrm>
            <a:off x="5822048" y="1438633"/>
            <a:ext cx="994093" cy="1446924"/>
            <a:chOff x="5822048" y="1438633"/>
            <a:chExt cx="994093" cy="1446924"/>
          </a:xfrm>
        </p:grpSpPr>
        <p:sp>
          <p:nvSpPr>
            <p:cNvPr id="1415" name="Google Shape;1415;p26"/>
            <p:cNvSpPr/>
            <p:nvPr/>
          </p:nvSpPr>
          <p:spPr>
            <a:xfrm>
              <a:off x="5822048" y="1508626"/>
              <a:ext cx="873979" cy="1376931"/>
            </a:xfrm>
            <a:custGeom>
              <a:avLst/>
              <a:gdLst/>
              <a:ahLst/>
              <a:cxnLst/>
              <a:rect l="l" t="t" r="r" b="b"/>
              <a:pathLst>
                <a:path w="22564" h="35549" extrusionOk="0">
                  <a:moveTo>
                    <a:pt x="2028" y="0"/>
                  </a:moveTo>
                  <a:lnTo>
                    <a:pt x="1875" y="17"/>
                  </a:lnTo>
                  <a:lnTo>
                    <a:pt x="1722" y="34"/>
                  </a:lnTo>
                  <a:lnTo>
                    <a:pt x="1568" y="68"/>
                  </a:lnTo>
                  <a:lnTo>
                    <a:pt x="1432" y="119"/>
                  </a:lnTo>
                  <a:lnTo>
                    <a:pt x="1296" y="170"/>
                  </a:lnTo>
                  <a:lnTo>
                    <a:pt x="1159" y="239"/>
                  </a:lnTo>
                  <a:lnTo>
                    <a:pt x="1040" y="324"/>
                  </a:lnTo>
                  <a:lnTo>
                    <a:pt x="921" y="409"/>
                  </a:lnTo>
                  <a:lnTo>
                    <a:pt x="801" y="511"/>
                  </a:lnTo>
                  <a:lnTo>
                    <a:pt x="699" y="614"/>
                  </a:lnTo>
                  <a:lnTo>
                    <a:pt x="597" y="733"/>
                  </a:lnTo>
                  <a:lnTo>
                    <a:pt x="512" y="869"/>
                  </a:lnTo>
                  <a:lnTo>
                    <a:pt x="426" y="1006"/>
                  </a:lnTo>
                  <a:lnTo>
                    <a:pt x="358" y="1159"/>
                  </a:lnTo>
                  <a:lnTo>
                    <a:pt x="290" y="1312"/>
                  </a:lnTo>
                  <a:lnTo>
                    <a:pt x="222" y="1483"/>
                  </a:lnTo>
                  <a:lnTo>
                    <a:pt x="171" y="1653"/>
                  </a:lnTo>
                  <a:lnTo>
                    <a:pt x="137" y="1841"/>
                  </a:lnTo>
                  <a:lnTo>
                    <a:pt x="103" y="2028"/>
                  </a:lnTo>
                  <a:lnTo>
                    <a:pt x="69" y="2232"/>
                  </a:lnTo>
                  <a:lnTo>
                    <a:pt x="51" y="2659"/>
                  </a:lnTo>
                  <a:lnTo>
                    <a:pt x="0" y="19904"/>
                  </a:lnTo>
                  <a:lnTo>
                    <a:pt x="17" y="20347"/>
                  </a:lnTo>
                  <a:lnTo>
                    <a:pt x="86" y="20808"/>
                  </a:lnTo>
                  <a:lnTo>
                    <a:pt x="171" y="21285"/>
                  </a:lnTo>
                  <a:lnTo>
                    <a:pt x="290" y="21745"/>
                  </a:lnTo>
                  <a:lnTo>
                    <a:pt x="460" y="22222"/>
                  </a:lnTo>
                  <a:lnTo>
                    <a:pt x="631" y="22682"/>
                  </a:lnTo>
                  <a:lnTo>
                    <a:pt x="852" y="23142"/>
                  </a:lnTo>
                  <a:lnTo>
                    <a:pt x="1091" y="23585"/>
                  </a:lnTo>
                  <a:lnTo>
                    <a:pt x="1364" y="24011"/>
                  </a:lnTo>
                  <a:lnTo>
                    <a:pt x="1653" y="24437"/>
                  </a:lnTo>
                  <a:lnTo>
                    <a:pt x="1960" y="24829"/>
                  </a:lnTo>
                  <a:lnTo>
                    <a:pt x="2284" y="25187"/>
                  </a:lnTo>
                  <a:lnTo>
                    <a:pt x="2625" y="25545"/>
                  </a:lnTo>
                  <a:lnTo>
                    <a:pt x="2983" y="25852"/>
                  </a:lnTo>
                  <a:lnTo>
                    <a:pt x="3358" y="26142"/>
                  </a:lnTo>
                  <a:lnTo>
                    <a:pt x="3749" y="26380"/>
                  </a:lnTo>
                  <a:lnTo>
                    <a:pt x="18746" y="35037"/>
                  </a:lnTo>
                  <a:lnTo>
                    <a:pt x="19138" y="35242"/>
                  </a:lnTo>
                  <a:lnTo>
                    <a:pt x="19325" y="35327"/>
                  </a:lnTo>
                  <a:lnTo>
                    <a:pt x="19513" y="35395"/>
                  </a:lnTo>
                  <a:lnTo>
                    <a:pt x="19683" y="35446"/>
                  </a:lnTo>
                  <a:lnTo>
                    <a:pt x="19871" y="35497"/>
                  </a:lnTo>
                  <a:lnTo>
                    <a:pt x="20041" y="35514"/>
                  </a:lnTo>
                  <a:lnTo>
                    <a:pt x="20211" y="35548"/>
                  </a:lnTo>
                  <a:lnTo>
                    <a:pt x="20535" y="35548"/>
                  </a:lnTo>
                  <a:lnTo>
                    <a:pt x="20689" y="35531"/>
                  </a:lnTo>
                  <a:lnTo>
                    <a:pt x="20842" y="35514"/>
                  </a:lnTo>
                  <a:lnTo>
                    <a:pt x="20995" y="35480"/>
                  </a:lnTo>
                  <a:lnTo>
                    <a:pt x="21132" y="35429"/>
                  </a:lnTo>
                  <a:lnTo>
                    <a:pt x="21268" y="35378"/>
                  </a:lnTo>
                  <a:lnTo>
                    <a:pt x="21404" y="35310"/>
                  </a:lnTo>
                  <a:lnTo>
                    <a:pt x="21524" y="35225"/>
                  </a:lnTo>
                  <a:lnTo>
                    <a:pt x="21643" y="35139"/>
                  </a:lnTo>
                  <a:lnTo>
                    <a:pt x="21762" y="35037"/>
                  </a:lnTo>
                  <a:lnTo>
                    <a:pt x="21864" y="34935"/>
                  </a:lnTo>
                  <a:lnTo>
                    <a:pt x="21967" y="34816"/>
                  </a:lnTo>
                  <a:lnTo>
                    <a:pt x="22052" y="34679"/>
                  </a:lnTo>
                  <a:lnTo>
                    <a:pt x="22137" y="34543"/>
                  </a:lnTo>
                  <a:lnTo>
                    <a:pt x="22205" y="34407"/>
                  </a:lnTo>
                  <a:lnTo>
                    <a:pt x="22273" y="34253"/>
                  </a:lnTo>
                  <a:lnTo>
                    <a:pt x="22342" y="34083"/>
                  </a:lnTo>
                  <a:lnTo>
                    <a:pt x="22393" y="33895"/>
                  </a:lnTo>
                  <a:lnTo>
                    <a:pt x="22427" y="33725"/>
                  </a:lnTo>
                  <a:lnTo>
                    <a:pt x="22461" y="33520"/>
                  </a:lnTo>
                  <a:lnTo>
                    <a:pt x="22495" y="33333"/>
                  </a:lnTo>
                  <a:lnTo>
                    <a:pt x="22512" y="32890"/>
                  </a:lnTo>
                  <a:lnTo>
                    <a:pt x="22563" y="15644"/>
                  </a:lnTo>
                  <a:lnTo>
                    <a:pt x="22546" y="15201"/>
                  </a:lnTo>
                  <a:lnTo>
                    <a:pt x="22478" y="14741"/>
                  </a:lnTo>
                  <a:lnTo>
                    <a:pt x="22393" y="14281"/>
                  </a:lnTo>
                  <a:lnTo>
                    <a:pt x="22273" y="13804"/>
                  </a:lnTo>
                  <a:lnTo>
                    <a:pt x="22120" y="13343"/>
                  </a:lnTo>
                  <a:lnTo>
                    <a:pt x="21933" y="12866"/>
                  </a:lnTo>
                  <a:lnTo>
                    <a:pt x="21711" y="12423"/>
                  </a:lnTo>
                  <a:lnTo>
                    <a:pt x="21473" y="11963"/>
                  </a:lnTo>
                  <a:lnTo>
                    <a:pt x="21200" y="11537"/>
                  </a:lnTo>
                  <a:lnTo>
                    <a:pt x="20910" y="11128"/>
                  </a:lnTo>
                  <a:lnTo>
                    <a:pt x="20603" y="10736"/>
                  </a:lnTo>
                  <a:lnTo>
                    <a:pt x="20280" y="10361"/>
                  </a:lnTo>
                  <a:lnTo>
                    <a:pt x="19939" y="10020"/>
                  </a:lnTo>
                  <a:lnTo>
                    <a:pt x="19581" y="9697"/>
                  </a:lnTo>
                  <a:lnTo>
                    <a:pt x="19206" y="9424"/>
                  </a:lnTo>
                  <a:lnTo>
                    <a:pt x="18814" y="9185"/>
                  </a:lnTo>
                  <a:lnTo>
                    <a:pt x="3818" y="511"/>
                  </a:lnTo>
                  <a:lnTo>
                    <a:pt x="3443" y="324"/>
                  </a:lnTo>
                  <a:lnTo>
                    <a:pt x="3255" y="239"/>
                  </a:lnTo>
                  <a:lnTo>
                    <a:pt x="3068" y="170"/>
                  </a:lnTo>
                  <a:lnTo>
                    <a:pt x="2880" y="102"/>
                  </a:lnTo>
                  <a:lnTo>
                    <a:pt x="2710" y="68"/>
                  </a:lnTo>
                  <a:lnTo>
                    <a:pt x="2522" y="34"/>
                  </a:lnTo>
                  <a:lnTo>
                    <a:pt x="2352" y="17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rgbClr val="00B4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416" name="Google Shape;1416;p26"/>
            <p:cNvSpPr/>
            <p:nvPr/>
          </p:nvSpPr>
          <p:spPr>
            <a:xfrm>
              <a:off x="5866284" y="1438633"/>
              <a:ext cx="949857" cy="1437007"/>
            </a:xfrm>
            <a:custGeom>
              <a:avLst/>
              <a:gdLst/>
              <a:ahLst/>
              <a:cxnLst/>
              <a:rect l="l" t="t" r="r" b="b"/>
              <a:pathLst>
                <a:path w="24523" h="37100" extrusionOk="0">
                  <a:moveTo>
                    <a:pt x="3988" y="1"/>
                  </a:moveTo>
                  <a:lnTo>
                    <a:pt x="3817" y="18"/>
                  </a:lnTo>
                  <a:lnTo>
                    <a:pt x="3664" y="52"/>
                  </a:lnTo>
                  <a:lnTo>
                    <a:pt x="3528" y="86"/>
                  </a:lnTo>
                  <a:lnTo>
                    <a:pt x="3374" y="137"/>
                  </a:lnTo>
                  <a:lnTo>
                    <a:pt x="3238" y="188"/>
                  </a:lnTo>
                  <a:lnTo>
                    <a:pt x="3119" y="256"/>
                  </a:lnTo>
                  <a:lnTo>
                    <a:pt x="0" y="2063"/>
                  </a:lnTo>
                  <a:lnTo>
                    <a:pt x="136" y="1995"/>
                  </a:lnTo>
                  <a:lnTo>
                    <a:pt x="273" y="1926"/>
                  </a:lnTo>
                  <a:lnTo>
                    <a:pt x="409" y="1892"/>
                  </a:lnTo>
                  <a:lnTo>
                    <a:pt x="562" y="1858"/>
                  </a:lnTo>
                  <a:lnTo>
                    <a:pt x="716" y="1824"/>
                  </a:lnTo>
                  <a:lnTo>
                    <a:pt x="869" y="1807"/>
                  </a:lnTo>
                  <a:lnTo>
                    <a:pt x="1040" y="1807"/>
                  </a:lnTo>
                  <a:lnTo>
                    <a:pt x="1210" y="1824"/>
                  </a:lnTo>
                  <a:lnTo>
                    <a:pt x="1380" y="1841"/>
                  </a:lnTo>
                  <a:lnTo>
                    <a:pt x="1551" y="1875"/>
                  </a:lnTo>
                  <a:lnTo>
                    <a:pt x="1738" y="1909"/>
                  </a:lnTo>
                  <a:lnTo>
                    <a:pt x="1909" y="1977"/>
                  </a:lnTo>
                  <a:lnTo>
                    <a:pt x="2096" y="2046"/>
                  </a:lnTo>
                  <a:lnTo>
                    <a:pt x="2284" y="2131"/>
                  </a:lnTo>
                  <a:lnTo>
                    <a:pt x="2676" y="2318"/>
                  </a:lnTo>
                  <a:lnTo>
                    <a:pt x="17672" y="10992"/>
                  </a:lnTo>
                  <a:lnTo>
                    <a:pt x="18064" y="11231"/>
                  </a:lnTo>
                  <a:lnTo>
                    <a:pt x="18439" y="11504"/>
                  </a:lnTo>
                  <a:lnTo>
                    <a:pt x="18797" y="11827"/>
                  </a:lnTo>
                  <a:lnTo>
                    <a:pt x="19138" y="12168"/>
                  </a:lnTo>
                  <a:lnTo>
                    <a:pt x="19461" y="12543"/>
                  </a:lnTo>
                  <a:lnTo>
                    <a:pt x="19768" y="12935"/>
                  </a:lnTo>
                  <a:lnTo>
                    <a:pt x="20058" y="13344"/>
                  </a:lnTo>
                  <a:lnTo>
                    <a:pt x="20331" y="13770"/>
                  </a:lnTo>
                  <a:lnTo>
                    <a:pt x="20569" y="14230"/>
                  </a:lnTo>
                  <a:lnTo>
                    <a:pt x="20791" y="14673"/>
                  </a:lnTo>
                  <a:lnTo>
                    <a:pt x="20978" y="15150"/>
                  </a:lnTo>
                  <a:lnTo>
                    <a:pt x="21131" y="15611"/>
                  </a:lnTo>
                  <a:lnTo>
                    <a:pt x="21251" y="16088"/>
                  </a:lnTo>
                  <a:lnTo>
                    <a:pt x="21336" y="16548"/>
                  </a:lnTo>
                  <a:lnTo>
                    <a:pt x="21404" y="17008"/>
                  </a:lnTo>
                  <a:lnTo>
                    <a:pt x="21421" y="17451"/>
                  </a:lnTo>
                  <a:lnTo>
                    <a:pt x="21370" y="34697"/>
                  </a:lnTo>
                  <a:lnTo>
                    <a:pt x="21353" y="35123"/>
                  </a:lnTo>
                  <a:lnTo>
                    <a:pt x="21285" y="35515"/>
                  </a:lnTo>
                  <a:lnTo>
                    <a:pt x="21251" y="35702"/>
                  </a:lnTo>
                  <a:lnTo>
                    <a:pt x="21200" y="35873"/>
                  </a:lnTo>
                  <a:lnTo>
                    <a:pt x="21148" y="36043"/>
                  </a:lnTo>
                  <a:lnTo>
                    <a:pt x="21080" y="36197"/>
                  </a:lnTo>
                  <a:lnTo>
                    <a:pt x="20995" y="36350"/>
                  </a:lnTo>
                  <a:lnTo>
                    <a:pt x="20910" y="36486"/>
                  </a:lnTo>
                  <a:lnTo>
                    <a:pt x="20825" y="36623"/>
                  </a:lnTo>
                  <a:lnTo>
                    <a:pt x="20722" y="36725"/>
                  </a:lnTo>
                  <a:lnTo>
                    <a:pt x="20620" y="36844"/>
                  </a:lnTo>
                  <a:lnTo>
                    <a:pt x="20518" y="36946"/>
                  </a:lnTo>
                  <a:lnTo>
                    <a:pt x="20403" y="37028"/>
                  </a:lnTo>
                  <a:lnTo>
                    <a:pt x="20403" y="37028"/>
                  </a:lnTo>
                  <a:lnTo>
                    <a:pt x="23381" y="35310"/>
                  </a:lnTo>
                  <a:lnTo>
                    <a:pt x="23500" y="35225"/>
                  </a:lnTo>
                  <a:lnTo>
                    <a:pt x="23619" y="35140"/>
                  </a:lnTo>
                  <a:lnTo>
                    <a:pt x="23739" y="35038"/>
                  </a:lnTo>
                  <a:lnTo>
                    <a:pt x="23841" y="34936"/>
                  </a:lnTo>
                  <a:lnTo>
                    <a:pt x="23926" y="34816"/>
                  </a:lnTo>
                  <a:lnTo>
                    <a:pt x="24028" y="34680"/>
                  </a:lnTo>
                  <a:lnTo>
                    <a:pt x="24097" y="34544"/>
                  </a:lnTo>
                  <a:lnTo>
                    <a:pt x="24182" y="34390"/>
                  </a:lnTo>
                  <a:lnTo>
                    <a:pt x="24250" y="34237"/>
                  </a:lnTo>
                  <a:lnTo>
                    <a:pt x="24301" y="34066"/>
                  </a:lnTo>
                  <a:lnTo>
                    <a:pt x="24352" y="33896"/>
                  </a:lnTo>
                  <a:lnTo>
                    <a:pt x="24403" y="33709"/>
                  </a:lnTo>
                  <a:lnTo>
                    <a:pt x="24437" y="33521"/>
                  </a:lnTo>
                  <a:lnTo>
                    <a:pt x="24455" y="33317"/>
                  </a:lnTo>
                  <a:lnTo>
                    <a:pt x="24472" y="32891"/>
                  </a:lnTo>
                  <a:lnTo>
                    <a:pt x="24523" y="15662"/>
                  </a:lnTo>
                  <a:lnTo>
                    <a:pt x="24506" y="15202"/>
                  </a:lnTo>
                  <a:lnTo>
                    <a:pt x="24455" y="14741"/>
                  </a:lnTo>
                  <a:lnTo>
                    <a:pt x="24352" y="14281"/>
                  </a:lnTo>
                  <a:lnTo>
                    <a:pt x="24233" y="13804"/>
                  </a:lnTo>
                  <a:lnTo>
                    <a:pt x="24080" y="13344"/>
                  </a:lnTo>
                  <a:lnTo>
                    <a:pt x="23892" y="12884"/>
                  </a:lnTo>
                  <a:lnTo>
                    <a:pt x="23671" y="12424"/>
                  </a:lnTo>
                  <a:lnTo>
                    <a:pt x="23432" y="11981"/>
                  </a:lnTo>
                  <a:lnTo>
                    <a:pt x="23176" y="11538"/>
                  </a:lnTo>
                  <a:lnTo>
                    <a:pt x="22887" y="11129"/>
                  </a:lnTo>
                  <a:lnTo>
                    <a:pt x="22580" y="10737"/>
                  </a:lnTo>
                  <a:lnTo>
                    <a:pt x="22239" y="10362"/>
                  </a:lnTo>
                  <a:lnTo>
                    <a:pt x="21898" y="10021"/>
                  </a:lnTo>
                  <a:lnTo>
                    <a:pt x="21540" y="9697"/>
                  </a:lnTo>
                  <a:lnTo>
                    <a:pt x="21166" y="9425"/>
                  </a:lnTo>
                  <a:lnTo>
                    <a:pt x="20791" y="9186"/>
                  </a:lnTo>
                  <a:lnTo>
                    <a:pt x="5777" y="512"/>
                  </a:lnTo>
                  <a:lnTo>
                    <a:pt x="5402" y="324"/>
                  </a:lnTo>
                  <a:lnTo>
                    <a:pt x="5215" y="239"/>
                  </a:lnTo>
                  <a:lnTo>
                    <a:pt x="5027" y="171"/>
                  </a:lnTo>
                  <a:lnTo>
                    <a:pt x="4840" y="103"/>
                  </a:lnTo>
                  <a:lnTo>
                    <a:pt x="4652" y="69"/>
                  </a:lnTo>
                  <a:lnTo>
                    <a:pt x="4482" y="35"/>
                  </a:lnTo>
                  <a:lnTo>
                    <a:pt x="4312" y="18"/>
                  </a:lnTo>
                  <a:lnTo>
                    <a:pt x="4141" y="1"/>
                  </a:lnTo>
                  <a:close/>
                  <a:moveTo>
                    <a:pt x="20403" y="37028"/>
                  </a:moveTo>
                  <a:lnTo>
                    <a:pt x="20279" y="37100"/>
                  </a:lnTo>
                  <a:lnTo>
                    <a:pt x="20279" y="37100"/>
                  </a:lnTo>
                  <a:lnTo>
                    <a:pt x="20399" y="37032"/>
                  </a:lnTo>
                  <a:lnTo>
                    <a:pt x="20403" y="37028"/>
                  </a:lnTo>
                  <a:close/>
                </a:path>
              </a:pathLst>
            </a:custGeom>
            <a:solidFill>
              <a:srgbClr val="0077B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417" name="Google Shape;1417;p26"/>
            <p:cNvSpPr/>
            <p:nvPr/>
          </p:nvSpPr>
          <p:spPr>
            <a:xfrm>
              <a:off x="6175852" y="2284868"/>
              <a:ext cx="190141" cy="244291"/>
            </a:xfrm>
            <a:custGeom>
              <a:avLst/>
              <a:gdLst/>
              <a:ahLst/>
              <a:cxnLst/>
              <a:rect l="l" t="t" r="r" b="b"/>
              <a:pathLst>
                <a:path w="4909" h="6307" extrusionOk="0">
                  <a:moveTo>
                    <a:pt x="1193" y="1"/>
                  </a:moveTo>
                  <a:lnTo>
                    <a:pt x="1006" y="52"/>
                  </a:lnTo>
                  <a:lnTo>
                    <a:pt x="819" y="103"/>
                  </a:lnTo>
                  <a:lnTo>
                    <a:pt x="648" y="205"/>
                  </a:lnTo>
                  <a:lnTo>
                    <a:pt x="495" y="325"/>
                  </a:lnTo>
                  <a:lnTo>
                    <a:pt x="358" y="478"/>
                  </a:lnTo>
                  <a:lnTo>
                    <a:pt x="256" y="648"/>
                  </a:lnTo>
                  <a:lnTo>
                    <a:pt x="154" y="836"/>
                  </a:lnTo>
                  <a:lnTo>
                    <a:pt x="86" y="1057"/>
                  </a:lnTo>
                  <a:lnTo>
                    <a:pt x="35" y="1313"/>
                  </a:lnTo>
                  <a:lnTo>
                    <a:pt x="1" y="1569"/>
                  </a:lnTo>
                  <a:lnTo>
                    <a:pt x="1" y="1858"/>
                  </a:lnTo>
                  <a:lnTo>
                    <a:pt x="18" y="2148"/>
                  </a:lnTo>
                  <a:lnTo>
                    <a:pt x="69" y="2455"/>
                  </a:lnTo>
                  <a:lnTo>
                    <a:pt x="137" y="2744"/>
                  </a:lnTo>
                  <a:lnTo>
                    <a:pt x="222" y="3051"/>
                  </a:lnTo>
                  <a:lnTo>
                    <a:pt x="324" y="3341"/>
                  </a:lnTo>
                  <a:lnTo>
                    <a:pt x="444" y="3648"/>
                  </a:lnTo>
                  <a:lnTo>
                    <a:pt x="597" y="3937"/>
                  </a:lnTo>
                  <a:lnTo>
                    <a:pt x="750" y="4210"/>
                  </a:lnTo>
                  <a:lnTo>
                    <a:pt x="921" y="4483"/>
                  </a:lnTo>
                  <a:lnTo>
                    <a:pt x="1108" y="4755"/>
                  </a:lnTo>
                  <a:lnTo>
                    <a:pt x="1313" y="4994"/>
                  </a:lnTo>
                  <a:lnTo>
                    <a:pt x="1517" y="5232"/>
                  </a:lnTo>
                  <a:lnTo>
                    <a:pt x="1739" y="5437"/>
                  </a:lnTo>
                  <a:lnTo>
                    <a:pt x="1960" y="5641"/>
                  </a:lnTo>
                  <a:lnTo>
                    <a:pt x="2199" y="5812"/>
                  </a:lnTo>
                  <a:lnTo>
                    <a:pt x="2437" y="5965"/>
                  </a:lnTo>
                  <a:lnTo>
                    <a:pt x="2557" y="6033"/>
                  </a:lnTo>
                  <a:lnTo>
                    <a:pt x="2812" y="6153"/>
                  </a:lnTo>
                  <a:lnTo>
                    <a:pt x="3051" y="6238"/>
                  </a:lnTo>
                  <a:lnTo>
                    <a:pt x="3290" y="6289"/>
                  </a:lnTo>
                  <a:lnTo>
                    <a:pt x="3511" y="6306"/>
                  </a:lnTo>
                  <a:lnTo>
                    <a:pt x="3716" y="6306"/>
                  </a:lnTo>
                  <a:lnTo>
                    <a:pt x="3903" y="6272"/>
                  </a:lnTo>
                  <a:lnTo>
                    <a:pt x="4090" y="6204"/>
                  </a:lnTo>
                  <a:lnTo>
                    <a:pt x="4261" y="6102"/>
                  </a:lnTo>
                  <a:lnTo>
                    <a:pt x="4414" y="5982"/>
                  </a:lnTo>
                  <a:lnTo>
                    <a:pt x="4551" y="5846"/>
                  </a:lnTo>
                  <a:lnTo>
                    <a:pt x="4653" y="5658"/>
                  </a:lnTo>
                  <a:lnTo>
                    <a:pt x="4755" y="5471"/>
                  </a:lnTo>
                  <a:lnTo>
                    <a:pt x="4823" y="5249"/>
                  </a:lnTo>
                  <a:lnTo>
                    <a:pt x="4874" y="4994"/>
                  </a:lnTo>
                  <a:lnTo>
                    <a:pt x="4908" y="4738"/>
                  </a:lnTo>
                  <a:lnTo>
                    <a:pt x="4908" y="4449"/>
                  </a:lnTo>
                  <a:lnTo>
                    <a:pt x="4891" y="4159"/>
                  </a:lnTo>
                  <a:lnTo>
                    <a:pt x="4840" y="3852"/>
                  </a:lnTo>
                  <a:lnTo>
                    <a:pt x="4772" y="3562"/>
                  </a:lnTo>
                  <a:lnTo>
                    <a:pt x="4687" y="3256"/>
                  </a:lnTo>
                  <a:lnTo>
                    <a:pt x="4585" y="2966"/>
                  </a:lnTo>
                  <a:lnTo>
                    <a:pt x="4465" y="2676"/>
                  </a:lnTo>
                  <a:lnTo>
                    <a:pt x="4312" y="2387"/>
                  </a:lnTo>
                  <a:lnTo>
                    <a:pt x="4159" y="2097"/>
                  </a:lnTo>
                  <a:lnTo>
                    <a:pt x="3988" y="1824"/>
                  </a:lnTo>
                  <a:lnTo>
                    <a:pt x="3801" y="1569"/>
                  </a:lnTo>
                  <a:lnTo>
                    <a:pt x="3613" y="1313"/>
                  </a:lnTo>
                  <a:lnTo>
                    <a:pt x="3392" y="1091"/>
                  </a:lnTo>
                  <a:lnTo>
                    <a:pt x="3170" y="870"/>
                  </a:lnTo>
                  <a:lnTo>
                    <a:pt x="2949" y="665"/>
                  </a:lnTo>
                  <a:lnTo>
                    <a:pt x="2710" y="495"/>
                  </a:lnTo>
                  <a:lnTo>
                    <a:pt x="2472" y="342"/>
                  </a:lnTo>
                  <a:lnTo>
                    <a:pt x="2352" y="273"/>
                  </a:lnTo>
                  <a:lnTo>
                    <a:pt x="2097" y="154"/>
                  </a:lnTo>
                  <a:lnTo>
                    <a:pt x="1858" y="69"/>
                  </a:lnTo>
                  <a:lnTo>
                    <a:pt x="1637" y="18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418" name="Google Shape;1418;p26"/>
            <p:cNvSpPr/>
            <p:nvPr/>
          </p:nvSpPr>
          <p:spPr>
            <a:xfrm>
              <a:off x="6062320" y="2100722"/>
              <a:ext cx="421805" cy="304987"/>
            </a:xfrm>
            <a:custGeom>
              <a:avLst/>
              <a:gdLst/>
              <a:ahLst/>
              <a:cxnLst/>
              <a:rect l="l" t="t" r="r" b="b"/>
              <a:pathLst>
                <a:path w="10890" h="7874" extrusionOk="0">
                  <a:moveTo>
                    <a:pt x="2488" y="0"/>
                  </a:moveTo>
                  <a:lnTo>
                    <a:pt x="2148" y="17"/>
                  </a:lnTo>
                  <a:lnTo>
                    <a:pt x="1824" y="85"/>
                  </a:lnTo>
                  <a:lnTo>
                    <a:pt x="1517" y="171"/>
                  </a:lnTo>
                  <a:lnTo>
                    <a:pt x="1227" y="307"/>
                  </a:lnTo>
                  <a:lnTo>
                    <a:pt x="938" y="460"/>
                  </a:lnTo>
                  <a:lnTo>
                    <a:pt x="682" y="648"/>
                  </a:lnTo>
                  <a:lnTo>
                    <a:pt x="426" y="869"/>
                  </a:lnTo>
                  <a:lnTo>
                    <a:pt x="205" y="1108"/>
                  </a:lnTo>
                  <a:lnTo>
                    <a:pt x="0" y="1398"/>
                  </a:lnTo>
                  <a:lnTo>
                    <a:pt x="1909" y="3698"/>
                  </a:lnTo>
                  <a:lnTo>
                    <a:pt x="2045" y="3528"/>
                  </a:lnTo>
                  <a:lnTo>
                    <a:pt x="2182" y="3357"/>
                  </a:lnTo>
                  <a:lnTo>
                    <a:pt x="2352" y="3221"/>
                  </a:lnTo>
                  <a:lnTo>
                    <a:pt x="2523" y="3102"/>
                  </a:lnTo>
                  <a:lnTo>
                    <a:pt x="2693" y="2999"/>
                  </a:lnTo>
                  <a:lnTo>
                    <a:pt x="2880" y="2914"/>
                  </a:lnTo>
                  <a:lnTo>
                    <a:pt x="3085" y="2846"/>
                  </a:lnTo>
                  <a:lnTo>
                    <a:pt x="3289" y="2812"/>
                  </a:lnTo>
                  <a:lnTo>
                    <a:pt x="3511" y="2795"/>
                  </a:lnTo>
                  <a:lnTo>
                    <a:pt x="3732" y="2795"/>
                  </a:lnTo>
                  <a:lnTo>
                    <a:pt x="3971" y="2812"/>
                  </a:lnTo>
                  <a:lnTo>
                    <a:pt x="4210" y="2863"/>
                  </a:lnTo>
                  <a:lnTo>
                    <a:pt x="4465" y="2931"/>
                  </a:lnTo>
                  <a:lnTo>
                    <a:pt x="4704" y="3017"/>
                  </a:lnTo>
                  <a:lnTo>
                    <a:pt x="4959" y="3119"/>
                  </a:lnTo>
                  <a:lnTo>
                    <a:pt x="5232" y="3238"/>
                  </a:lnTo>
                  <a:lnTo>
                    <a:pt x="5403" y="3340"/>
                  </a:lnTo>
                  <a:lnTo>
                    <a:pt x="5675" y="3511"/>
                  </a:lnTo>
                  <a:lnTo>
                    <a:pt x="5948" y="3698"/>
                  </a:lnTo>
                  <a:lnTo>
                    <a:pt x="6221" y="3903"/>
                  </a:lnTo>
                  <a:lnTo>
                    <a:pt x="6476" y="4141"/>
                  </a:lnTo>
                  <a:lnTo>
                    <a:pt x="6732" y="4380"/>
                  </a:lnTo>
                  <a:lnTo>
                    <a:pt x="6987" y="4652"/>
                  </a:lnTo>
                  <a:lnTo>
                    <a:pt x="7243" y="4925"/>
                  </a:lnTo>
                  <a:lnTo>
                    <a:pt x="7465" y="5215"/>
                  </a:lnTo>
                  <a:lnTo>
                    <a:pt x="7703" y="5505"/>
                  </a:lnTo>
                  <a:lnTo>
                    <a:pt x="7908" y="5828"/>
                  </a:lnTo>
                  <a:lnTo>
                    <a:pt x="8112" y="6152"/>
                  </a:lnTo>
                  <a:lnTo>
                    <a:pt x="8317" y="6476"/>
                  </a:lnTo>
                  <a:lnTo>
                    <a:pt x="8487" y="6817"/>
                  </a:lnTo>
                  <a:lnTo>
                    <a:pt x="8657" y="7175"/>
                  </a:lnTo>
                  <a:lnTo>
                    <a:pt x="8811" y="7515"/>
                  </a:lnTo>
                  <a:lnTo>
                    <a:pt x="8947" y="7873"/>
                  </a:lnTo>
                  <a:lnTo>
                    <a:pt x="10890" y="7856"/>
                  </a:lnTo>
                  <a:lnTo>
                    <a:pt x="10668" y="7311"/>
                  </a:lnTo>
                  <a:lnTo>
                    <a:pt x="10447" y="6766"/>
                  </a:lnTo>
                  <a:lnTo>
                    <a:pt x="10191" y="6220"/>
                  </a:lnTo>
                  <a:lnTo>
                    <a:pt x="9901" y="5692"/>
                  </a:lnTo>
                  <a:lnTo>
                    <a:pt x="9612" y="5181"/>
                  </a:lnTo>
                  <a:lnTo>
                    <a:pt x="9305" y="4687"/>
                  </a:lnTo>
                  <a:lnTo>
                    <a:pt x="8964" y="4192"/>
                  </a:lnTo>
                  <a:lnTo>
                    <a:pt x="8623" y="3732"/>
                  </a:lnTo>
                  <a:lnTo>
                    <a:pt x="8248" y="3289"/>
                  </a:lnTo>
                  <a:lnTo>
                    <a:pt x="7874" y="2863"/>
                  </a:lnTo>
                  <a:lnTo>
                    <a:pt x="7482" y="2454"/>
                  </a:lnTo>
                  <a:lnTo>
                    <a:pt x="7090" y="2079"/>
                  </a:lnTo>
                  <a:lnTo>
                    <a:pt x="6681" y="1721"/>
                  </a:lnTo>
                  <a:lnTo>
                    <a:pt x="6272" y="1398"/>
                  </a:lnTo>
                  <a:lnTo>
                    <a:pt x="5846" y="1108"/>
                  </a:lnTo>
                  <a:lnTo>
                    <a:pt x="5420" y="835"/>
                  </a:lnTo>
                  <a:lnTo>
                    <a:pt x="5147" y="699"/>
                  </a:lnTo>
                  <a:lnTo>
                    <a:pt x="4738" y="494"/>
                  </a:lnTo>
                  <a:lnTo>
                    <a:pt x="4346" y="324"/>
                  </a:lnTo>
                  <a:lnTo>
                    <a:pt x="3954" y="188"/>
                  </a:lnTo>
                  <a:lnTo>
                    <a:pt x="3562" y="102"/>
                  </a:lnTo>
                  <a:lnTo>
                    <a:pt x="3204" y="34"/>
                  </a:lnTo>
                  <a:lnTo>
                    <a:pt x="282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419" name="Google Shape;1419;p26"/>
            <p:cNvSpPr/>
            <p:nvPr/>
          </p:nvSpPr>
          <p:spPr>
            <a:xfrm>
              <a:off x="5935580" y="1929749"/>
              <a:ext cx="671327" cy="487847"/>
            </a:xfrm>
            <a:custGeom>
              <a:avLst/>
              <a:gdLst/>
              <a:ahLst/>
              <a:cxnLst/>
              <a:rect l="l" t="t" r="r" b="b"/>
              <a:pathLst>
                <a:path w="17332" h="12595" extrusionOk="0">
                  <a:moveTo>
                    <a:pt x="4210" y="0"/>
                  </a:moveTo>
                  <a:lnTo>
                    <a:pt x="3920" y="18"/>
                  </a:lnTo>
                  <a:lnTo>
                    <a:pt x="3647" y="35"/>
                  </a:lnTo>
                  <a:lnTo>
                    <a:pt x="3375" y="86"/>
                  </a:lnTo>
                  <a:lnTo>
                    <a:pt x="3119" y="137"/>
                  </a:lnTo>
                  <a:lnTo>
                    <a:pt x="2846" y="205"/>
                  </a:lnTo>
                  <a:lnTo>
                    <a:pt x="2608" y="290"/>
                  </a:lnTo>
                  <a:lnTo>
                    <a:pt x="2352" y="392"/>
                  </a:lnTo>
                  <a:lnTo>
                    <a:pt x="2114" y="512"/>
                  </a:lnTo>
                  <a:lnTo>
                    <a:pt x="1892" y="631"/>
                  </a:lnTo>
                  <a:lnTo>
                    <a:pt x="1653" y="767"/>
                  </a:lnTo>
                  <a:lnTo>
                    <a:pt x="1449" y="921"/>
                  </a:lnTo>
                  <a:lnTo>
                    <a:pt x="1227" y="1091"/>
                  </a:lnTo>
                  <a:lnTo>
                    <a:pt x="1040" y="1262"/>
                  </a:lnTo>
                  <a:lnTo>
                    <a:pt x="836" y="1449"/>
                  </a:lnTo>
                  <a:lnTo>
                    <a:pt x="648" y="1653"/>
                  </a:lnTo>
                  <a:lnTo>
                    <a:pt x="478" y="1875"/>
                  </a:lnTo>
                  <a:lnTo>
                    <a:pt x="307" y="2114"/>
                  </a:lnTo>
                  <a:lnTo>
                    <a:pt x="154" y="2352"/>
                  </a:lnTo>
                  <a:lnTo>
                    <a:pt x="0" y="2608"/>
                  </a:lnTo>
                  <a:lnTo>
                    <a:pt x="1977" y="4823"/>
                  </a:lnTo>
                  <a:lnTo>
                    <a:pt x="2080" y="4619"/>
                  </a:lnTo>
                  <a:lnTo>
                    <a:pt x="2216" y="4431"/>
                  </a:lnTo>
                  <a:lnTo>
                    <a:pt x="2335" y="4261"/>
                  </a:lnTo>
                  <a:lnTo>
                    <a:pt x="2471" y="4090"/>
                  </a:lnTo>
                  <a:lnTo>
                    <a:pt x="2625" y="3920"/>
                  </a:lnTo>
                  <a:lnTo>
                    <a:pt x="2761" y="3784"/>
                  </a:lnTo>
                  <a:lnTo>
                    <a:pt x="2915" y="3647"/>
                  </a:lnTo>
                  <a:lnTo>
                    <a:pt x="3085" y="3511"/>
                  </a:lnTo>
                  <a:lnTo>
                    <a:pt x="3255" y="3392"/>
                  </a:lnTo>
                  <a:lnTo>
                    <a:pt x="3426" y="3289"/>
                  </a:lnTo>
                  <a:lnTo>
                    <a:pt x="3596" y="3187"/>
                  </a:lnTo>
                  <a:lnTo>
                    <a:pt x="3784" y="3102"/>
                  </a:lnTo>
                  <a:lnTo>
                    <a:pt x="3971" y="3034"/>
                  </a:lnTo>
                  <a:lnTo>
                    <a:pt x="4176" y="2966"/>
                  </a:lnTo>
                  <a:lnTo>
                    <a:pt x="4380" y="2915"/>
                  </a:lnTo>
                  <a:lnTo>
                    <a:pt x="4585" y="2863"/>
                  </a:lnTo>
                  <a:lnTo>
                    <a:pt x="4789" y="2829"/>
                  </a:lnTo>
                  <a:lnTo>
                    <a:pt x="4994" y="2812"/>
                  </a:lnTo>
                  <a:lnTo>
                    <a:pt x="5215" y="2795"/>
                  </a:lnTo>
                  <a:lnTo>
                    <a:pt x="5437" y="2795"/>
                  </a:lnTo>
                  <a:lnTo>
                    <a:pt x="5675" y="2812"/>
                  </a:lnTo>
                  <a:lnTo>
                    <a:pt x="5897" y="2829"/>
                  </a:lnTo>
                  <a:lnTo>
                    <a:pt x="6135" y="2863"/>
                  </a:lnTo>
                  <a:lnTo>
                    <a:pt x="6374" y="2897"/>
                  </a:lnTo>
                  <a:lnTo>
                    <a:pt x="6851" y="3017"/>
                  </a:lnTo>
                  <a:lnTo>
                    <a:pt x="7345" y="3170"/>
                  </a:lnTo>
                  <a:lnTo>
                    <a:pt x="7840" y="3392"/>
                  </a:lnTo>
                  <a:lnTo>
                    <a:pt x="8351" y="3630"/>
                  </a:lnTo>
                  <a:lnTo>
                    <a:pt x="8692" y="3818"/>
                  </a:lnTo>
                  <a:lnTo>
                    <a:pt x="9220" y="4142"/>
                  </a:lnTo>
                  <a:lnTo>
                    <a:pt x="9748" y="4516"/>
                  </a:lnTo>
                  <a:lnTo>
                    <a:pt x="10259" y="4908"/>
                  </a:lnTo>
                  <a:lnTo>
                    <a:pt x="10771" y="5351"/>
                  </a:lnTo>
                  <a:lnTo>
                    <a:pt x="11265" y="5829"/>
                  </a:lnTo>
                  <a:lnTo>
                    <a:pt x="11742" y="6323"/>
                  </a:lnTo>
                  <a:lnTo>
                    <a:pt x="12202" y="6851"/>
                  </a:lnTo>
                  <a:lnTo>
                    <a:pt x="12645" y="7413"/>
                  </a:lnTo>
                  <a:lnTo>
                    <a:pt x="13054" y="7993"/>
                  </a:lnTo>
                  <a:lnTo>
                    <a:pt x="13463" y="8589"/>
                  </a:lnTo>
                  <a:lnTo>
                    <a:pt x="13855" y="9203"/>
                  </a:lnTo>
                  <a:lnTo>
                    <a:pt x="14213" y="9850"/>
                  </a:lnTo>
                  <a:lnTo>
                    <a:pt x="14537" y="10498"/>
                  </a:lnTo>
                  <a:lnTo>
                    <a:pt x="14844" y="11163"/>
                  </a:lnTo>
                  <a:lnTo>
                    <a:pt x="15116" y="11844"/>
                  </a:lnTo>
                  <a:lnTo>
                    <a:pt x="15372" y="12526"/>
                  </a:lnTo>
                  <a:lnTo>
                    <a:pt x="17332" y="12594"/>
                  </a:lnTo>
                  <a:lnTo>
                    <a:pt x="17332" y="12594"/>
                  </a:lnTo>
                  <a:lnTo>
                    <a:pt x="17178" y="12151"/>
                  </a:lnTo>
                  <a:lnTo>
                    <a:pt x="17008" y="11708"/>
                  </a:lnTo>
                  <a:lnTo>
                    <a:pt x="16650" y="10822"/>
                  </a:lnTo>
                  <a:lnTo>
                    <a:pt x="16258" y="9970"/>
                  </a:lnTo>
                  <a:lnTo>
                    <a:pt x="15832" y="9118"/>
                  </a:lnTo>
                  <a:lnTo>
                    <a:pt x="15372" y="8300"/>
                  </a:lnTo>
                  <a:lnTo>
                    <a:pt x="14878" y="7482"/>
                  </a:lnTo>
                  <a:lnTo>
                    <a:pt x="14349" y="6715"/>
                  </a:lnTo>
                  <a:lnTo>
                    <a:pt x="13804" y="5965"/>
                  </a:lnTo>
                  <a:lnTo>
                    <a:pt x="13225" y="5249"/>
                  </a:lnTo>
                  <a:lnTo>
                    <a:pt x="12628" y="4568"/>
                  </a:lnTo>
                  <a:lnTo>
                    <a:pt x="12015" y="3920"/>
                  </a:lnTo>
                  <a:lnTo>
                    <a:pt x="11708" y="3613"/>
                  </a:lnTo>
                  <a:lnTo>
                    <a:pt x="11384" y="3306"/>
                  </a:lnTo>
                  <a:lnTo>
                    <a:pt x="11060" y="3017"/>
                  </a:lnTo>
                  <a:lnTo>
                    <a:pt x="10737" y="2744"/>
                  </a:lnTo>
                  <a:lnTo>
                    <a:pt x="10396" y="2471"/>
                  </a:lnTo>
                  <a:lnTo>
                    <a:pt x="10072" y="2216"/>
                  </a:lnTo>
                  <a:lnTo>
                    <a:pt x="9731" y="1977"/>
                  </a:lnTo>
                  <a:lnTo>
                    <a:pt x="9390" y="1739"/>
                  </a:lnTo>
                  <a:lnTo>
                    <a:pt x="9049" y="1517"/>
                  </a:lnTo>
                  <a:lnTo>
                    <a:pt x="8709" y="1313"/>
                  </a:lnTo>
                  <a:lnTo>
                    <a:pt x="8266" y="1074"/>
                  </a:lnTo>
                  <a:lnTo>
                    <a:pt x="7942" y="904"/>
                  </a:lnTo>
                  <a:lnTo>
                    <a:pt x="7618" y="750"/>
                  </a:lnTo>
                  <a:lnTo>
                    <a:pt x="7277" y="614"/>
                  </a:lnTo>
                  <a:lnTo>
                    <a:pt x="6953" y="495"/>
                  </a:lnTo>
                  <a:lnTo>
                    <a:pt x="6630" y="375"/>
                  </a:lnTo>
                  <a:lnTo>
                    <a:pt x="6323" y="290"/>
                  </a:lnTo>
                  <a:lnTo>
                    <a:pt x="5999" y="205"/>
                  </a:lnTo>
                  <a:lnTo>
                    <a:pt x="5692" y="137"/>
                  </a:lnTo>
                  <a:lnTo>
                    <a:pt x="5386" y="69"/>
                  </a:lnTo>
                  <a:lnTo>
                    <a:pt x="5079" y="35"/>
                  </a:lnTo>
                  <a:lnTo>
                    <a:pt x="478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</p:grpSp>
      <p:sp>
        <p:nvSpPr>
          <p:cNvPr id="1423" name="Google Shape;1423;p26"/>
          <p:cNvSpPr/>
          <p:nvPr/>
        </p:nvSpPr>
        <p:spPr>
          <a:xfrm>
            <a:off x="5060248" y="4135151"/>
            <a:ext cx="2545902" cy="1665379"/>
          </a:xfrm>
          <a:custGeom>
            <a:avLst/>
            <a:gdLst/>
            <a:ahLst/>
            <a:cxnLst/>
            <a:rect l="l" t="t" r="r" b="b"/>
            <a:pathLst>
              <a:path w="65729" h="42996" fill="none" extrusionOk="0">
                <a:moveTo>
                  <a:pt x="0" y="38207"/>
                </a:moveTo>
                <a:lnTo>
                  <a:pt x="0" y="42996"/>
                </a:lnTo>
                <a:lnTo>
                  <a:pt x="65729" y="4772"/>
                </a:lnTo>
                <a:lnTo>
                  <a:pt x="65729" y="0"/>
                </a:lnTo>
                <a:lnTo>
                  <a:pt x="0" y="38207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/>
          </a:p>
        </p:txBody>
      </p:sp>
      <p:sp>
        <p:nvSpPr>
          <p:cNvPr id="1425" name="Google Shape;1425;p26"/>
          <p:cNvSpPr/>
          <p:nvPr/>
        </p:nvSpPr>
        <p:spPr>
          <a:xfrm>
            <a:off x="3591586" y="4887599"/>
            <a:ext cx="1335370" cy="956481"/>
          </a:xfrm>
          <a:custGeom>
            <a:avLst/>
            <a:gdLst/>
            <a:ahLst/>
            <a:cxnLst/>
            <a:rect l="l" t="t" r="r" b="b"/>
            <a:pathLst>
              <a:path w="34476" h="24694" fill="none" extrusionOk="0">
                <a:moveTo>
                  <a:pt x="1" y="1"/>
                </a:moveTo>
                <a:lnTo>
                  <a:pt x="86" y="4841"/>
                </a:lnTo>
                <a:lnTo>
                  <a:pt x="34475" y="24694"/>
                </a:lnTo>
                <a:lnTo>
                  <a:pt x="34475" y="19905"/>
                </a:lnTo>
                <a:lnTo>
                  <a:pt x="1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3D627CE-72C4-1668-BF05-CEA2A1E23771}"/>
              </a:ext>
            </a:extLst>
          </p:cNvPr>
          <p:cNvGrpSpPr/>
          <p:nvPr/>
        </p:nvGrpSpPr>
        <p:grpSpPr>
          <a:xfrm>
            <a:off x="5839208" y="5581373"/>
            <a:ext cx="1213903" cy="728071"/>
            <a:chOff x="5839208" y="5581373"/>
            <a:chExt cx="1213903" cy="728071"/>
          </a:xfrm>
        </p:grpSpPr>
        <p:sp>
          <p:nvSpPr>
            <p:cNvPr id="1446" name="Google Shape;1446;p26"/>
            <p:cNvSpPr/>
            <p:nvPr/>
          </p:nvSpPr>
          <p:spPr>
            <a:xfrm>
              <a:off x="5839208" y="5582032"/>
              <a:ext cx="1213903" cy="727412"/>
            </a:xfrm>
            <a:custGeom>
              <a:avLst/>
              <a:gdLst/>
              <a:ahLst/>
              <a:cxnLst/>
              <a:rect l="l" t="t" r="r" b="b"/>
              <a:pathLst>
                <a:path w="31340" h="18780" extrusionOk="0">
                  <a:moveTo>
                    <a:pt x="16650" y="0"/>
                  </a:moveTo>
                  <a:lnTo>
                    <a:pt x="16275" y="17"/>
                  </a:lnTo>
                  <a:lnTo>
                    <a:pt x="15917" y="69"/>
                  </a:lnTo>
                  <a:lnTo>
                    <a:pt x="15542" y="154"/>
                  </a:lnTo>
                  <a:lnTo>
                    <a:pt x="15167" y="273"/>
                  </a:lnTo>
                  <a:lnTo>
                    <a:pt x="14792" y="409"/>
                  </a:lnTo>
                  <a:lnTo>
                    <a:pt x="14417" y="580"/>
                  </a:lnTo>
                  <a:lnTo>
                    <a:pt x="14043" y="784"/>
                  </a:lnTo>
                  <a:lnTo>
                    <a:pt x="13668" y="1006"/>
                  </a:lnTo>
                  <a:lnTo>
                    <a:pt x="13293" y="1244"/>
                  </a:lnTo>
                  <a:lnTo>
                    <a:pt x="12918" y="1500"/>
                  </a:lnTo>
                  <a:lnTo>
                    <a:pt x="12526" y="1773"/>
                  </a:lnTo>
                  <a:lnTo>
                    <a:pt x="12151" y="2045"/>
                  </a:lnTo>
                  <a:lnTo>
                    <a:pt x="11418" y="2659"/>
                  </a:lnTo>
                  <a:lnTo>
                    <a:pt x="10668" y="3289"/>
                  </a:lnTo>
                  <a:lnTo>
                    <a:pt x="9953" y="3937"/>
                  </a:lnTo>
                  <a:lnTo>
                    <a:pt x="9237" y="4602"/>
                  </a:lnTo>
                  <a:lnTo>
                    <a:pt x="8555" y="5232"/>
                  </a:lnTo>
                  <a:lnTo>
                    <a:pt x="7891" y="5812"/>
                  </a:lnTo>
                  <a:lnTo>
                    <a:pt x="7260" y="6357"/>
                  </a:lnTo>
                  <a:lnTo>
                    <a:pt x="6953" y="6612"/>
                  </a:lnTo>
                  <a:lnTo>
                    <a:pt x="6647" y="6834"/>
                  </a:lnTo>
                  <a:lnTo>
                    <a:pt x="6357" y="7038"/>
                  </a:lnTo>
                  <a:lnTo>
                    <a:pt x="6084" y="7226"/>
                  </a:lnTo>
                  <a:lnTo>
                    <a:pt x="5812" y="7379"/>
                  </a:lnTo>
                  <a:lnTo>
                    <a:pt x="5556" y="7499"/>
                  </a:lnTo>
                  <a:lnTo>
                    <a:pt x="0" y="8504"/>
                  </a:lnTo>
                  <a:lnTo>
                    <a:pt x="0" y="10736"/>
                  </a:lnTo>
                  <a:lnTo>
                    <a:pt x="17" y="10736"/>
                  </a:lnTo>
                  <a:lnTo>
                    <a:pt x="52" y="11145"/>
                  </a:lnTo>
                  <a:lnTo>
                    <a:pt x="137" y="11554"/>
                  </a:lnTo>
                  <a:lnTo>
                    <a:pt x="256" y="11963"/>
                  </a:lnTo>
                  <a:lnTo>
                    <a:pt x="409" y="12355"/>
                  </a:lnTo>
                  <a:lnTo>
                    <a:pt x="597" y="12747"/>
                  </a:lnTo>
                  <a:lnTo>
                    <a:pt x="818" y="13139"/>
                  </a:lnTo>
                  <a:lnTo>
                    <a:pt x="1074" y="13514"/>
                  </a:lnTo>
                  <a:lnTo>
                    <a:pt x="1364" y="13872"/>
                  </a:lnTo>
                  <a:lnTo>
                    <a:pt x="1688" y="14230"/>
                  </a:lnTo>
                  <a:lnTo>
                    <a:pt x="2045" y="14571"/>
                  </a:lnTo>
                  <a:lnTo>
                    <a:pt x="2420" y="14912"/>
                  </a:lnTo>
                  <a:lnTo>
                    <a:pt x="2829" y="15235"/>
                  </a:lnTo>
                  <a:lnTo>
                    <a:pt x="3272" y="15559"/>
                  </a:lnTo>
                  <a:lnTo>
                    <a:pt x="3732" y="15866"/>
                  </a:lnTo>
                  <a:lnTo>
                    <a:pt x="4227" y="16156"/>
                  </a:lnTo>
                  <a:lnTo>
                    <a:pt x="4738" y="16428"/>
                  </a:lnTo>
                  <a:lnTo>
                    <a:pt x="5283" y="16701"/>
                  </a:lnTo>
                  <a:lnTo>
                    <a:pt x="5846" y="16957"/>
                  </a:lnTo>
                  <a:lnTo>
                    <a:pt x="6442" y="17195"/>
                  </a:lnTo>
                  <a:lnTo>
                    <a:pt x="7039" y="17417"/>
                  </a:lnTo>
                  <a:lnTo>
                    <a:pt x="7669" y="17621"/>
                  </a:lnTo>
                  <a:lnTo>
                    <a:pt x="8317" y="17809"/>
                  </a:lnTo>
                  <a:lnTo>
                    <a:pt x="8981" y="17996"/>
                  </a:lnTo>
                  <a:lnTo>
                    <a:pt x="9663" y="18149"/>
                  </a:lnTo>
                  <a:lnTo>
                    <a:pt x="10379" y="18303"/>
                  </a:lnTo>
                  <a:lnTo>
                    <a:pt x="11094" y="18422"/>
                  </a:lnTo>
                  <a:lnTo>
                    <a:pt x="11827" y="18524"/>
                  </a:lnTo>
                  <a:lnTo>
                    <a:pt x="12560" y="18627"/>
                  </a:lnTo>
                  <a:lnTo>
                    <a:pt x="13327" y="18695"/>
                  </a:lnTo>
                  <a:lnTo>
                    <a:pt x="14094" y="18746"/>
                  </a:lnTo>
                  <a:lnTo>
                    <a:pt x="14878" y="18780"/>
                  </a:lnTo>
                  <a:lnTo>
                    <a:pt x="16462" y="18780"/>
                  </a:lnTo>
                  <a:lnTo>
                    <a:pt x="17246" y="18746"/>
                  </a:lnTo>
                  <a:lnTo>
                    <a:pt x="18013" y="18695"/>
                  </a:lnTo>
                  <a:lnTo>
                    <a:pt x="18780" y="18627"/>
                  </a:lnTo>
                  <a:lnTo>
                    <a:pt x="19513" y="18524"/>
                  </a:lnTo>
                  <a:lnTo>
                    <a:pt x="20246" y="18422"/>
                  </a:lnTo>
                  <a:lnTo>
                    <a:pt x="20961" y="18303"/>
                  </a:lnTo>
                  <a:lnTo>
                    <a:pt x="21677" y="18149"/>
                  </a:lnTo>
                  <a:lnTo>
                    <a:pt x="22359" y="17996"/>
                  </a:lnTo>
                  <a:lnTo>
                    <a:pt x="23023" y="17809"/>
                  </a:lnTo>
                  <a:lnTo>
                    <a:pt x="23671" y="17621"/>
                  </a:lnTo>
                  <a:lnTo>
                    <a:pt x="24301" y="17417"/>
                  </a:lnTo>
                  <a:lnTo>
                    <a:pt x="24898" y="17195"/>
                  </a:lnTo>
                  <a:lnTo>
                    <a:pt x="25494" y="16957"/>
                  </a:lnTo>
                  <a:lnTo>
                    <a:pt x="26057" y="16701"/>
                  </a:lnTo>
                  <a:lnTo>
                    <a:pt x="26602" y="16428"/>
                  </a:lnTo>
                  <a:lnTo>
                    <a:pt x="27113" y="16156"/>
                  </a:lnTo>
                  <a:lnTo>
                    <a:pt x="27607" y="15866"/>
                  </a:lnTo>
                  <a:lnTo>
                    <a:pt x="28068" y="15559"/>
                  </a:lnTo>
                  <a:lnTo>
                    <a:pt x="28511" y="15235"/>
                  </a:lnTo>
                  <a:lnTo>
                    <a:pt x="28920" y="14912"/>
                  </a:lnTo>
                  <a:lnTo>
                    <a:pt x="29295" y="14571"/>
                  </a:lnTo>
                  <a:lnTo>
                    <a:pt x="29652" y="14230"/>
                  </a:lnTo>
                  <a:lnTo>
                    <a:pt x="29976" y="13872"/>
                  </a:lnTo>
                  <a:lnTo>
                    <a:pt x="30266" y="13514"/>
                  </a:lnTo>
                  <a:lnTo>
                    <a:pt x="30522" y="13139"/>
                  </a:lnTo>
                  <a:lnTo>
                    <a:pt x="30743" y="12747"/>
                  </a:lnTo>
                  <a:lnTo>
                    <a:pt x="30931" y="12355"/>
                  </a:lnTo>
                  <a:lnTo>
                    <a:pt x="31084" y="11963"/>
                  </a:lnTo>
                  <a:lnTo>
                    <a:pt x="31203" y="11554"/>
                  </a:lnTo>
                  <a:lnTo>
                    <a:pt x="31288" y="11145"/>
                  </a:lnTo>
                  <a:lnTo>
                    <a:pt x="31323" y="10736"/>
                  </a:lnTo>
                  <a:lnTo>
                    <a:pt x="31340" y="10736"/>
                  </a:lnTo>
                  <a:lnTo>
                    <a:pt x="31340" y="8760"/>
                  </a:lnTo>
                  <a:lnTo>
                    <a:pt x="26074" y="2932"/>
                  </a:lnTo>
                  <a:lnTo>
                    <a:pt x="25034" y="2454"/>
                  </a:lnTo>
                  <a:lnTo>
                    <a:pt x="23995" y="1960"/>
                  </a:lnTo>
                  <a:lnTo>
                    <a:pt x="22904" y="1466"/>
                  </a:lnTo>
                  <a:lnTo>
                    <a:pt x="22342" y="1227"/>
                  </a:lnTo>
                  <a:lnTo>
                    <a:pt x="21779" y="1006"/>
                  </a:lnTo>
                  <a:lnTo>
                    <a:pt x="21200" y="801"/>
                  </a:lnTo>
                  <a:lnTo>
                    <a:pt x="20603" y="597"/>
                  </a:lnTo>
                  <a:lnTo>
                    <a:pt x="19990" y="426"/>
                  </a:lnTo>
                  <a:lnTo>
                    <a:pt x="19359" y="290"/>
                  </a:lnTo>
                  <a:lnTo>
                    <a:pt x="18712" y="171"/>
                  </a:lnTo>
                  <a:lnTo>
                    <a:pt x="18047" y="69"/>
                  </a:lnTo>
                  <a:lnTo>
                    <a:pt x="17349" y="17"/>
                  </a:lnTo>
                  <a:lnTo>
                    <a:pt x="16650" y="0"/>
                  </a:lnTo>
                  <a:close/>
                </a:path>
              </a:pathLst>
            </a:custGeom>
            <a:solidFill>
              <a:srgbClr val="0077B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447" name="Google Shape;1447;p26"/>
            <p:cNvSpPr/>
            <p:nvPr/>
          </p:nvSpPr>
          <p:spPr>
            <a:xfrm>
              <a:off x="5839208" y="5581373"/>
              <a:ext cx="1213903" cy="642276"/>
            </a:xfrm>
            <a:custGeom>
              <a:avLst/>
              <a:gdLst/>
              <a:ahLst/>
              <a:cxnLst/>
              <a:rect l="l" t="t" r="r" b="b"/>
              <a:pathLst>
                <a:path w="31340" h="16582" extrusionOk="0">
                  <a:moveTo>
                    <a:pt x="15661" y="0"/>
                  </a:moveTo>
                  <a:lnTo>
                    <a:pt x="14861" y="17"/>
                  </a:lnTo>
                  <a:lnTo>
                    <a:pt x="14060" y="51"/>
                  </a:lnTo>
                  <a:lnTo>
                    <a:pt x="13276" y="103"/>
                  </a:lnTo>
                  <a:lnTo>
                    <a:pt x="12509" y="171"/>
                  </a:lnTo>
                  <a:lnTo>
                    <a:pt x="11759" y="256"/>
                  </a:lnTo>
                  <a:lnTo>
                    <a:pt x="11009" y="375"/>
                  </a:lnTo>
                  <a:lnTo>
                    <a:pt x="10276" y="512"/>
                  </a:lnTo>
                  <a:lnTo>
                    <a:pt x="9578" y="648"/>
                  </a:lnTo>
                  <a:lnTo>
                    <a:pt x="8879" y="818"/>
                  </a:lnTo>
                  <a:lnTo>
                    <a:pt x="8197" y="1006"/>
                  </a:lnTo>
                  <a:lnTo>
                    <a:pt x="7550" y="1193"/>
                  </a:lnTo>
                  <a:lnTo>
                    <a:pt x="6902" y="1415"/>
                  </a:lnTo>
                  <a:lnTo>
                    <a:pt x="6289" y="1653"/>
                  </a:lnTo>
                  <a:lnTo>
                    <a:pt x="5709" y="1892"/>
                  </a:lnTo>
                  <a:lnTo>
                    <a:pt x="5130" y="2148"/>
                  </a:lnTo>
                  <a:lnTo>
                    <a:pt x="4585" y="2437"/>
                  </a:lnTo>
                  <a:lnTo>
                    <a:pt x="4073" y="2710"/>
                  </a:lnTo>
                  <a:lnTo>
                    <a:pt x="3579" y="3017"/>
                  </a:lnTo>
                  <a:lnTo>
                    <a:pt x="3119" y="3340"/>
                  </a:lnTo>
                  <a:lnTo>
                    <a:pt x="2676" y="3664"/>
                  </a:lnTo>
                  <a:lnTo>
                    <a:pt x="2267" y="3988"/>
                  </a:lnTo>
                  <a:lnTo>
                    <a:pt x="1892" y="4346"/>
                  </a:lnTo>
                  <a:lnTo>
                    <a:pt x="1551" y="4704"/>
                  </a:lnTo>
                  <a:lnTo>
                    <a:pt x="1227" y="5062"/>
                  </a:lnTo>
                  <a:lnTo>
                    <a:pt x="955" y="5437"/>
                  </a:lnTo>
                  <a:lnTo>
                    <a:pt x="699" y="5829"/>
                  </a:lnTo>
                  <a:lnTo>
                    <a:pt x="495" y="6220"/>
                  </a:lnTo>
                  <a:lnTo>
                    <a:pt x="324" y="6629"/>
                  </a:lnTo>
                  <a:lnTo>
                    <a:pt x="188" y="7038"/>
                  </a:lnTo>
                  <a:lnTo>
                    <a:pt x="86" y="7447"/>
                  </a:lnTo>
                  <a:lnTo>
                    <a:pt x="17" y="7873"/>
                  </a:lnTo>
                  <a:lnTo>
                    <a:pt x="0" y="8078"/>
                  </a:lnTo>
                  <a:lnTo>
                    <a:pt x="0" y="8300"/>
                  </a:lnTo>
                  <a:lnTo>
                    <a:pt x="0" y="8504"/>
                  </a:lnTo>
                  <a:lnTo>
                    <a:pt x="17" y="8726"/>
                  </a:lnTo>
                  <a:lnTo>
                    <a:pt x="86" y="9135"/>
                  </a:lnTo>
                  <a:lnTo>
                    <a:pt x="188" y="9561"/>
                  </a:lnTo>
                  <a:lnTo>
                    <a:pt x="324" y="9970"/>
                  </a:lnTo>
                  <a:lnTo>
                    <a:pt x="495" y="10362"/>
                  </a:lnTo>
                  <a:lnTo>
                    <a:pt x="699" y="10753"/>
                  </a:lnTo>
                  <a:lnTo>
                    <a:pt x="955" y="11145"/>
                  </a:lnTo>
                  <a:lnTo>
                    <a:pt x="1227" y="11520"/>
                  </a:lnTo>
                  <a:lnTo>
                    <a:pt x="1551" y="11895"/>
                  </a:lnTo>
                  <a:lnTo>
                    <a:pt x="1892" y="12253"/>
                  </a:lnTo>
                  <a:lnTo>
                    <a:pt x="2267" y="12594"/>
                  </a:lnTo>
                  <a:lnTo>
                    <a:pt x="2676" y="12935"/>
                  </a:lnTo>
                  <a:lnTo>
                    <a:pt x="3119" y="13259"/>
                  </a:lnTo>
                  <a:lnTo>
                    <a:pt x="3579" y="13565"/>
                  </a:lnTo>
                  <a:lnTo>
                    <a:pt x="4073" y="13872"/>
                  </a:lnTo>
                  <a:lnTo>
                    <a:pt x="4585" y="14162"/>
                  </a:lnTo>
                  <a:lnTo>
                    <a:pt x="5130" y="14434"/>
                  </a:lnTo>
                  <a:lnTo>
                    <a:pt x="5709" y="14690"/>
                  </a:lnTo>
                  <a:lnTo>
                    <a:pt x="6289" y="14946"/>
                  </a:lnTo>
                  <a:lnTo>
                    <a:pt x="6902" y="15167"/>
                  </a:lnTo>
                  <a:lnTo>
                    <a:pt x="7550" y="15389"/>
                  </a:lnTo>
                  <a:lnTo>
                    <a:pt x="8197" y="15593"/>
                  </a:lnTo>
                  <a:lnTo>
                    <a:pt x="8879" y="15764"/>
                  </a:lnTo>
                  <a:lnTo>
                    <a:pt x="9578" y="15934"/>
                  </a:lnTo>
                  <a:lnTo>
                    <a:pt x="10276" y="16087"/>
                  </a:lnTo>
                  <a:lnTo>
                    <a:pt x="11009" y="16207"/>
                  </a:lnTo>
                  <a:lnTo>
                    <a:pt x="11759" y="16326"/>
                  </a:lnTo>
                  <a:lnTo>
                    <a:pt x="12509" y="16411"/>
                  </a:lnTo>
                  <a:lnTo>
                    <a:pt x="13276" y="16496"/>
                  </a:lnTo>
                  <a:lnTo>
                    <a:pt x="14060" y="16548"/>
                  </a:lnTo>
                  <a:lnTo>
                    <a:pt x="14861" y="16582"/>
                  </a:lnTo>
                  <a:lnTo>
                    <a:pt x="16479" y="16582"/>
                  </a:lnTo>
                  <a:lnTo>
                    <a:pt x="17280" y="16548"/>
                  </a:lnTo>
                  <a:lnTo>
                    <a:pt x="18064" y="16496"/>
                  </a:lnTo>
                  <a:lnTo>
                    <a:pt x="18831" y="16411"/>
                  </a:lnTo>
                  <a:lnTo>
                    <a:pt x="19581" y="16326"/>
                  </a:lnTo>
                  <a:lnTo>
                    <a:pt x="20331" y="16207"/>
                  </a:lnTo>
                  <a:lnTo>
                    <a:pt x="21064" y="16087"/>
                  </a:lnTo>
                  <a:lnTo>
                    <a:pt x="21762" y="15934"/>
                  </a:lnTo>
                  <a:lnTo>
                    <a:pt x="22461" y="15764"/>
                  </a:lnTo>
                  <a:lnTo>
                    <a:pt x="23143" y="15593"/>
                  </a:lnTo>
                  <a:lnTo>
                    <a:pt x="23790" y="15389"/>
                  </a:lnTo>
                  <a:lnTo>
                    <a:pt x="24438" y="15167"/>
                  </a:lnTo>
                  <a:lnTo>
                    <a:pt x="25051" y="14946"/>
                  </a:lnTo>
                  <a:lnTo>
                    <a:pt x="25631" y="14690"/>
                  </a:lnTo>
                  <a:lnTo>
                    <a:pt x="26210" y="14434"/>
                  </a:lnTo>
                  <a:lnTo>
                    <a:pt x="26755" y="14162"/>
                  </a:lnTo>
                  <a:lnTo>
                    <a:pt x="27267" y="13872"/>
                  </a:lnTo>
                  <a:lnTo>
                    <a:pt x="27761" y="13565"/>
                  </a:lnTo>
                  <a:lnTo>
                    <a:pt x="28221" y="13259"/>
                  </a:lnTo>
                  <a:lnTo>
                    <a:pt x="28664" y="12935"/>
                  </a:lnTo>
                  <a:lnTo>
                    <a:pt x="29073" y="12594"/>
                  </a:lnTo>
                  <a:lnTo>
                    <a:pt x="29448" y="12253"/>
                  </a:lnTo>
                  <a:lnTo>
                    <a:pt x="29789" y="11895"/>
                  </a:lnTo>
                  <a:lnTo>
                    <a:pt x="30113" y="11520"/>
                  </a:lnTo>
                  <a:lnTo>
                    <a:pt x="30385" y="11145"/>
                  </a:lnTo>
                  <a:lnTo>
                    <a:pt x="30641" y="10753"/>
                  </a:lnTo>
                  <a:lnTo>
                    <a:pt x="30845" y="10362"/>
                  </a:lnTo>
                  <a:lnTo>
                    <a:pt x="31016" y="9970"/>
                  </a:lnTo>
                  <a:lnTo>
                    <a:pt x="31152" y="9561"/>
                  </a:lnTo>
                  <a:lnTo>
                    <a:pt x="31254" y="9135"/>
                  </a:lnTo>
                  <a:lnTo>
                    <a:pt x="31323" y="8726"/>
                  </a:lnTo>
                  <a:lnTo>
                    <a:pt x="31340" y="8504"/>
                  </a:lnTo>
                  <a:lnTo>
                    <a:pt x="31340" y="8300"/>
                  </a:lnTo>
                  <a:lnTo>
                    <a:pt x="31340" y="8078"/>
                  </a:lnTo>
                  <a:lnTo>
                    <a:pt x="31323" y="7873"/>
                  </a:lnTo>
                  <a:lnTo>
                    <a:pt x="31254" y="7447"/>
                  </a:lnTo>
                  <a:lnTo>
                    <a:pt x="31152" y="7038"/>
                  </a:lnTo>
                  <a:lnTo>
                    <a:pt x="31016" y="6629"/>
                  </a:lnTo>
                  <a:lnTo>
                    <a:pt x="30845" y="6220"/>
                  </a:lnTo>
                  <a:lnTo>
                    <a:pt x="30641" y="5829"/>
                  </a:lnTo>
                  <a:lnTo>
                    <a:pt x="30385" y="5437"/>
                  </a:lnTo>
                  <a:lnTo>
                    <a:pt x="30113" y="5062"/>
                  </a:lnTo>
                  <a:lnTo>
                    <a:pt x="29789" y="4704"/>
                  </a:lnTo>
                  <a:lnTo>
                    <a:pt x="29448" y="4346"/>
                  </a:lnTo>
                  <a:lnTo>
                    <a:pt x="29073" y="3988"/>
                  </a:lnTo>
                  <a:lnTo>
                    <a:pt x="28664" y="3664"/>
                  </a:lnTo>
                  <a:lnTo>
                    <a:pt x="28221" y="3340"/>
                  </a:lnTo>
                  <a:lnTo>
                    <a:pt x="27761" y="3017"/>
                  </a:lnTo>
                  <a:lnTo>
                    <a:pt x="27267" y="2710"/>
                  </a:lnTo>
                  <a:lnTo>
                    <a:pt x="26755" y="2437"/>
                  </a:lnTo>
                  <a:lnTo>
                    <a:pt x="26210" y="2148"/>
                  </a:lnTo>
                  <a:lnTo>
                    <a:pt x="25631" y="1892"/>
                  </a:lnTo>
                  <a:lnTo>
                    <a:pt x="25051" y="1653"/>
                  </a:lnTo>
                  <a:lnTo>
                    <a:pt x="24438" y="1415"/>
                  </a:lnTo>
                  <a:lnTo>
                    <a:pt x="23790" y="1193"/>
                  </a:lnTo>
                  <a:lnTo>
                    <a:pt x="23143" y="1006"/>
                  </a:lnTo>
                  <a:lnTo>
                    <a:pt x="22461" y="818"/>
                  </a:lnTo>
                  <a:lnTo>
                    <a:pt x="21762" y="648"/>
                  </a:lnTo>
                  <a:lnTo>
                    <a:pt x="21064" y="512"/>
                  </a:lnTo>
                  <a:lnTo>
                    <a:pt x="20331" y="375"/>
                  </a:lnTo>
                  <a:lnTo>
                    <a:pt x="19581" y="256"/>
                  </a:lnTo>
                  <a:lnTo>
                    <a:pt x="18831" y="171"/>
                  </a:lnTo>
                  <a:lnTo>
                    <a:pt x="18064" y="103"/>
                  </a:lnTo>
                  <a:lnTo>
                    <a:pt x="17280" y="51"/>
                  </a:lnTo>
                  <a:lnTo>
                    <a:pt x="16479" y="17"/>
                  </a:lnTo>
                  <a:lnTo>
                    <a:pt x="15661" y="0"/>
                  </a:lnTo>
                  <a:close/>
                </a:path>
              </a:pathLst>
            </a:custGeom>
            <a:solidFill>
              <a:srgbClr val="00B4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448" name="Google Shape;1448;p26"/>
            <p:cNvSpPr/>
            <p:nvPr/>
          </p:nvSpPr>
          <p:spPr>
            <a:xfrm>
              <a:off x="5936897" y="5605776"/>
              <a:ext cx="1018532" cy="590141"/>
            </a:xfrm>
            <a:custGeom>
              <a:avLst/>
              <a:gdLst/>
              <a:ahLst/>
              <a:cxnLst/>
              <a:rect l="l" t="t" r="r" b="b"/>
              <a:pathLst>
                <a:path w="26296" h="15236" extrusionOk="0">
                  <a:moveTo>
                    <a:pt x="12833" y="700"/>
                  </a:moveTo>
                  <a:lnTo>
                    <a:pt x="13429" y="717"/>
                  </a:lnTo>
                  <a:lnTo>
                    <a:pt x="14026" y="734"/>
                  </a:lnTo>
                  <a:lnTo>
                    <a:pt x="14605" y="768"/>
                  </a:lnTo>
                  <a:lnTo>
                    <a:pt x="15184" y="819"/>
                  </a:lnTo>
                  <a:lnTo>
                    <a:pt x="15781" y="887"/>
                  </a:lnTo>
                  <a:lnTo>
                    <a:pt x="16343" y="955"/>
                  </a:lnTo>
                  <a:lnTo>
                    <a:pt x="16923" y="1057"/>
                  </a:lnTo>
                  <a:lnTo>
                    <a:pt x="17485" y="1177"/>
                  </a:lnTo>
                  <a:lnTo>
                    <a:pt x="18030" y="1313"/>
                  </a:lnTo>
                  <a:lnTo>
                    <a:pt x="18576" y="1466"/>
                  </a:lnTo>
                  <a:lnTo>
                    <a:pt x="19121" y="1637"/>
                  </a:lnTo>
                  <a:lnTo>
                    <a:pt x="19121" y="1637"/>
                  </a:lnTo>
                  <a:lnTo>
                    <a:pt x="18269" y="1620"/>
                  </a:lnTo>
                  <a:lnTo>
                    <a:pt x="17417" y="1637"/>
                  </a:lnTo>
                  <a:lnTo>
                    <a:pt x="16565" y="1688"/>
                  </a:lnTo>
                  <a:lnTo>
                    <a:pt x="15713" y="1756"/>
                  </a:lnTo>
                  <a:lnTo>
                    <a:pt x="14861" y="1875"/>
                  </a:lnTo>
                  <a:lnTo>
                    <a:pt x="14026" y="2012"/>
                  </a:lnTo>
                  <a:lnTo>
                    <a:pt x="13191" y="2165"/>
                  </a:lnTo>
                  <a:lnTo>
                    <a:pt x="12373" y="2370"/>
                  </a:lnTo>
                  <a:lnTo>
                    <a:pt x="9919" y="955"/>
                  </a:lnTo>
                  <a:lnTo>
                    <a:pt x="10498" y="870"/>
                  </a:lnTo>
                  <a:lnTo>
                    <a:pt x="11077" y="802"/>
                  </a:lnTo>
                  <a:lnTo>
                    <a:pt x="11657" y="751"/>
                  </a:lnTo>
                  <a:lnTo>
                    <a:pt x="12253" y="717"/>
                  </a:lnTo>
                  <a:lnTo>
                    <a:pt x="12833" y="700"/>
                  </a:lnTo>
                  <a:close/>
                  <a:moveTo>
                    <a:pt x="18695" y="2319"/>
                  </a:moveTo>
                  <a:lnTo>
                    <a:pt x="19189" y="2336"/>
                  </a:lnTo>
                  <a:lnTo>
                    <a:pt x="19683" y="2353"/>
                  </a:lnTo>
                  <a:lnTo>
                    <a:pt x="20161" y="2404"/>
                  </a:lnTo>
                  <a:lnTo>
                    <a:pt x="20638" y="2438"/>
                  </a:lnTo>
                  <a:lnTo>
                    <a:pt x="21115" y="2506"/>
                  </a:lnTo>
                  <a:lnTo>
                    <a:pt x="16872" y="4960"/>
                  </a:lnTo>
                  <a:lnTo>
                    <a:pt x="13276" y="2898"/>
                  </a:lnTo>
                  <a:lnTo>
                    <a:pt x="13770" y="2796"/>
                  </a:lnTo>
                  <a:lnTo>
                    <a:pt x="14247" y="2693"/>
                  </a:lnTo>
                  <a:lnTo>
                    <a:pt x="14741" y="2608"/>
                  </a:lnTo>
                  <a:lnTo>
                    <a:pt x="15236" y="2540"/>
                  </a:lnTo>
                  <a:lnTo>
                    <a:pt x="15730" y="2472"/>
                  </a:lnTo>
                  <a:lnTo>
                    <a:pt x="16224" y="2421"/>
                  </a:lnTo>
                  <a:lnTo>
                    <a:pt x="16718" y="2370"/>
                  </a:lnTo>
                  <a:lnTo>
                    <a:pt x="17212" y="2353"/>
                  </a:lnTo>
                  <a:lnTo>
                    <a:pt x="17724" y="2319"/>
                  </a:lnTo>
                  <a:close/>
                  <a:moveTo>
                    <a:pt x="9271" y="1075"/>
                  </a:moveTo>
                  <a:lnTo>
                    <a:pt x="8658" y="1211"/>
                  </a:lnTo>
                  <a:lnTo>
                    <a:pt x="11231" y="2693"/>
                  </a:lnTo>
                  <a:lnTo>
                    <a:pt x="10737" y="2847"/>
                  </a:lnTo>
                  <a:lnTo>
                    <a:pt x="10242" y="3034"/>
                  </a:lnTo>
                  <a:lnTo>
                    <a:pt x="9765" y="3205"/>
                  </a:lnTo>
                  <a:lnTo>
                    <a:pt x="9288" y="3409"/>
                  </a:lnTo>
                  <a:lnTo>
                    <a:pt x="8828" y="3614"/>
                  </a:lnTo>
                  <a:lnTo>
                    <a:pt x="8385" y="3835"/>
                  </a:lnTo>
                  <a:lnTo>
                    <a:pt x="7942" y="4057"/>
                  </a:lnTo>
                  <a:lnTo>
                    <a:pt x="7516" y="4312"/>
                  </a:lnTo>
                  <a:lnTo>
                    <a:pt x="7073" y="4568"/>
                  </a:lnTo>
                  <a:lnTo>
                    <a:pt x="6664" y="4824"/>
                  </a:lnTo>
                  <a:lnTo>
                    <a:pt x="6289" y="5096"/>
                  </a:lnTo>
                  <a:lnTo>
                    <a:pt x="5914" y="5386"/>
                  </a:lnTo>
                  <a:lnTo>
                    <a:pt x="5573" y="5676"/>
                  </a:lnTo>
                  <a:lnTo>
                    <a:pt x="5249" y="5965"/>
                  </a:lnTo>
                  <a:lnTo>
                    <a:pt x="4943" y="6255"/>
                  </a:lnTo>
                  <a:lnTo>
                    <a:pt x="4653" y="6545"/>
                  </a:lnTo>
                  <a:lnTo>
                    <a:pt x="2046" y="5045"/>
                  </a:lnTo>
                  <a:lnTo>
                    <a:pt x="2267" y="4721"/>
                  </a:lnTo>
                  <a:lnTo>
                    <a:pt x="2540" y="4415"/>
                  </a:lnTo>
                  <a:lnTo>
                    <a:pt x="2812" y="4125"/>
                  </a:lnTo>
                  <a:lnTo>
                    <a:pt x="3136" y="3818"/>
                  </a:lnTo>
                  <a:lnTo>
                    <a:pt x="3477" y="3546"/>
                  </a:lnTo>
                  <a:lnTo>
                    <a:pt x="3835" y="3256"/>
                  </a:lnTo>
                  <a:lnTo>
                    <a:pt x="4244" y="2983"/>
                  </a:lnTo>
                  <a:lnTo>
                    <a:pt x="4670" y="2728"/>
                  </a:lnTo>
                  <a:lnTo>
                    <a:pt x="5113" y="2489"/>
                  </a:lnTo>
                  <a:lnTo>
                    <a:pt x="5573" y="2250"/>
                  </a:lnTo>
                  <a:lnTo>
                    <a:pt x="6067" y="2029"/>
                  </a:lnTo>
                  <a:lnTo>
                    <a:pt x="6561" y="1841"/>
                  </a:lnTo>
                  <a:lnTo>
                    <a:pt x="7056" y="1654"/>
                  </a:lnTo>
                  <a:lnTo>
                    <a:pt x="7584" y="1483"/>
                  </a:lnTo>
                  <a:lnTo>
                    <a:pt x="8112" y="1330"/>
                  </a:lnTo>
                  <a:lnTo>
                    <a:pt x="8641" y="1194"/>
                  </a:lnTo>
                  <a:lnTo>
                    <a:pt x="9271" y="1075"/>
                  </a:lnTo>
                  <a:close/>
                  <a:moveTo>
                    <a:pt x="21831" y="3085"/>
                  </a:moveTo>
                  <a:lnTo>
                    <a:pt x="21916" y="3341"/>
                  </a:lnTo>
                  <a:lnTo>
                    <a:pt x="21967" y="3614"/>
                  </a:lnTo>
                  <a:lnTo>
                    <a:pt x="22018" y="3869"/>
                  </a:lnTo>
                  <a:lnTo>
                    <a:pt x="22052" y="4142"/>
                  </a:lnTo>
                  <a:lnTo>
                    <a:pt x="22069" y="4415"/>
                  </a:lnTo>
                  <a:lnTo>
                    <a:pt x="22069" y="4687"/>
                  </a:lnTo>
                  <a:lnTo>
                    <a:pt x="22052" y="4960"/>
                  </a:lnTo>
                  <a:lnTo>
                    <a:pt x="22001" y="5233"/>
                  </a:lnTo>
                  <a:lnTo>
                    <a:pt x="21950" y="5505"/>
                  </a:lnTo>
                  <a:lnTo>
                    <a:pt x="21882" y="5778"/>
                  </a:lnTo>
                  <a:lnTo>
                    <a:pt x="21796" y="6051"/>
                  </a:lnTo>
                  <a:lnTo>
                    <a:pt x="21677" y="6323"/>
                  </a:lnTo>
                  <a:lnTo>
                    <a:pt x="21558" y="6596"/>
                  </a:lnTo>
                  <a:lnTo>
                    <a:pt x="21422" y="6869"/>
                  </a:lnTo>
                  <a:lnTo>
                    <a:pt x="21268" y="7141"/>
                  </a:lnTo>
                  <a:lnTo>
                    <a:pt x="21081" y="7397"/>
                  </a:lnTo>
                  <a:lnTo>
                    <a:pt x="17724" y="5454"/>
                  </a:lnTo>
                  <a:lnTo>
                    <a:pt x="21831" y="3085"/>
                  </a:lnTo>
                  <a:close/>
                  <a:moveTo>
                    <a:pt x="12117" y="3205"/>
                  </a:moveTo>
                  <a:lnTo>
                    <a:pt x="16019" y="5454"/>
                  </a:lnTo>
                  <a:lnTo>
                    <a:pt x="9424" y="9305"/>
                  </a:lnTo>
                  <a:lnTo>
                    <a:pt x="5556" y="7073"/>
                  </a:lnTo>
                  <a:lnTo>
                    <a:pt x="5812" y="6766"/>
                  </a:lnTo>
                  <a:lnTo>
                    <a:pt x="6118" y="6460"/>
                  </a:lnTo>
                  <a:lnTo>
                    <a:pt x="6425" y="6170"/>
                  </a:lnTo>
                  <a:lnTo>
                    <a:pt x="6766" y="5880"/>
                  </a:lnTo>
                  <a:lnTo>
                    <a:pt x="7141" y="5608"/>
                  </a:lnTo>
                  <a:lnTo>
                    <a:pt x="7516" y="5335"/>
                  </a:lnTo>
                  <a:lnTo>
                    <a:pt x="7925" y="5062"/>
                  </a:lnTo>
                  <a:lnTo>
                    <a:pt x="8368" y="4790"/>
                  </a:lnTo>
                  <a:lnTo>
                    <a:pt x="8794" y="4551"/>
                  </a:lnTo>
                  <a:lnTo>
                    <a:pt x="9237" y="4329"/>
                  </a:lnTo>
                  <a:lnTo>
                    <a:pt x="9697" y="4108"/>
                  </a:lnTo>
                  <a:lnTo>
                    <a:pt x="10157" y="3903"/>
                  </a:lnTo>
                  <a:lnTo>
                    <a:pt x="10634" y="3716"/>
                  </a:lnTo>
                  <a:lnTo>
                    <a:pt x="11129" y="3528"/>
                  </a:lnTo>
                  <a:lnTo>
                    <a:pt x="11623" y="3358"/>
                  </a:lnTo>
                  <a:lnTo>
                    <a:pt x="12117" y="3205"/>
                  </a:lnTo>
                  <a:close/>
                  <a:moveTo>
                    <a:pt x="23228" y="3920"/>
                  </a:moveTo>
                  <a:lnTo>
                    <a:pt x="23552" y="4244"/>
                  </a:lnTo>
                  <a:lnTo>
                    <a:pt x="23859" y="4568"/>
                  </a:lnTo>
                  <a:lnTo>
                    <a:pt x="24114" y="4892"/>
                  </a:lnTo>
                  <a:lnTo>
                    <a:pt x="24353" y="5233"/>
                  </a:lnTo>
                  <a:lnTo>
                    <a:pt x="24557" y="5573"/>
                  </a:lnTo>
                  <a:lnTo>
                    <a:pt x="24728" y="5931"/>
                  </a:lnTo>
                  <a:lnTo>
                    <a:pt x="24864" y="6272"/>
                  </a:lnTo>
                  <a:lnTo>
                    <a:pt x="24966" y="6630"/>
                  </a:lnTo>
                  <a:lnTo>
                    <a:pt x="25034" y="6988"/>
                  </a:lnTo>
                  <a:lnTo>
                    <a:pt x="25085" y="7346"/>
                  </a:lnTo>
                  <a:lnTo>
                    <a:pt x="25085" y="7704"/>
                  </a:lnTo>
                  <a:lnTo>
                    <a:pt x="25068" y="8061"/>
                  </a:lnTo>
                  <a:lnTo>
                    <a:pt x="25017" y="8419"/>
                  </a:lnTo>
                  <a:lnTo>
                    <a:pt x="24932" y="8777"/>
                  </a:lnTo>
                  <a:lnTo>
                    <a:pt x="24813" y="9118"/>
                  </a:lnTo>
                  <a:lnTo>
                    <a:pt x="24676" y="9476"/>
                  </a:lnTo>
                  <a:lnTo>
                    <a:pt x="22001" y="7925"/>
                  </a:lnTo>
                  <a:lnTo>
                    <a:pt x="22188" y="7687"/>
                  </a:lnTo>
                  <a:lnTo>
                    <a:pt x="22342" y="7448"/>
                  </a:lnTo>
                  <a:lnTo>
                    <a:pt x="22495" y="7192"/>
                  </a:lnTo>
                  <a:lnTo>
                    <a:pt x="22632" y="6954"/>
                  </a:lnTo>
                  <a:lnTo>
                    <a:pt x="22751" y="6698"/>
                  </a:lnTo>
                  <a:lnTo>
                    <a:pt x="22870" y="6443"/>
                  </a:lnTo>
                  <a:lnTo>
                    <a:pt x="22955" y="6187"/>
                  </a:lnTo>
                  <a:lnTo>
                    <a:pt x="23041" y="5948"/>
                  </a:lnTo>
                  <a:lnTo>
                    <a:pt x="23109" y="5693"/>
                  </a:lnTo>
                  <a:lnTo>
                    <a:pt x="23177" y="5437"/>
                  </a:lnTo>
                  <a:lnTo>
                    <a:pt x="23211" y="5181"/>
                  </a:lnTo>
                  <a:lnTo>
                    <a:pt x="23245" y="4926"/>
                  </a:lnTo>
                  <a:lnTo>
                    <a:pt x="23262" y="4670"/>
                  </a:lnTo>
                  <a:lnTo>
                    <a:pt x="23262" y="4432"/>
                  </a:lnTo>
                  <a:lnTo>
                    <a:pt x="23262" y="4176"/>
                  </a:lnTo>
                  <a:lnTo>
                    <a:pt x="23228" y="3920"/>
                  </a:lnTo>
                  <a:close/>
                  <a:moveTo>
                    <a:pt x="1619" y="5778"/>
                  </a:moveTo>
                  <a:lnTo>
                    <a:pt x="4108" y="7209"/>
                  </a:lnTo>
                  <a:lnTo>
                    <a:pt x="3937" y="7465"/>
                  </a:lnTo>
                  <a:lnTo>
                    <a:pt x="3784" y="7704"/>
                  </a:lnTo>
                  <a:lnTo>
                    <a:pt x="3630" y="7959"/>
                  </a:lnTo>
                  <a:lnTo>
                    <a:pt x="3494" y="8198"/>
                  </a:lnTo>
                  <a:lnTo>
                    <a:pt x="3375" y="8453"/>
                  </a:lnTo>
                  <a:lnTo>
                    <a:pt x="3273" y="8709"/>
                  </a:lnTo>
                  <a:lnTo>
                    <a:pt x="3187" y="8965"/>
                  </a:lnTo>
                  <a:lnTo>
                    <a:pt x="3102" y="9220"/>
                  </a:lnTo>
                  <a:lnTo>
                    <a:pt x="3034" y="9459"/>
                  </a:lnTo>
                  <a:lnTo>
                    <a:pt x="2983" y="9714"/>
                  </a:lnTo>
                  <a:lnTo>
                    <a:pt x="2949" y="9970"/>
                  </a:lnTo>
                  <a:lnTo>
                    <a:pt x="2915" y="10226"/>
                  </a:lnTo>
                  <a:lnTo>
                    <a:pt x="2915" y="10481"/>
                  </a:lnTo>
                  <a:lnTo>
                    <a:pt x="2915" y="10737"/>
                  </a:lnTo>
                  <a:lnTo>
                    <a:pt x="2932" y="10976"/>
                  </a:lnTo>
                  <a:lnTo>
                    <a:pt x="2966" y="11231"/>
                  </a:lnTo>
                  <a:lnTo>
                    <a:pt x="2642" y="10907"/>
                  </a:lnTo>
                  <a:lnTo>
                    <a:pt x="2369" y="10601"/>
                  </a:lnTo>
                  <a:lnTo>
                    <a:pt x="2114" y="10277"/>
                  </a:lnTo>
                  <a:lnTo>
                    <a:pt x="1892" y="9936"/>
                  </a:lnTo>
                  <a:lnTo>
                    <a:pt x="1705" y="9595"/>
                  </a:lnTo>
                  <a:lnTo>
                    <a:pt x="1551" y="9254"/>
                  </a:lnTo>
                  <a:lnTo>
                    <a:pt x="1415" y="8914"/>
                  </a:lnTo>
                  <a:lnTo>
                    <a:pt x="1313" y="8573"/>
                  </a:lnTo>
                  <a:lnTo>
                    <a:pt x="1245" y="8215"/>
                  </a:lnTo>
                  <a:lnTo>
                    <a:pt x="1210" y="7874"/>
                  </a:lnTo>
                  <a:lnTo>
                    <a:pt x="1210" y="7516"/>
                  </a:lnTo>
                  <a:lnTo>
                    <a:pt x="1228" y="7158"/>
                  </a:lnTo>
                  <a:lnTo>
                    <a:pt x="1279" y="6817"/>
                  </a:lnTo>
                  <a:lnTo>
                    <a:pt x="1364" y="6460"/>
                  </a:lnTo>
                  <a:lnTo>
                    <a:pt x="1483" y="6119"/>
                  </a:lnTo>
                  <a:lnTo>
                    <a:pt x="1619" y="5778"/>
                  </a:lnTo>
                  <a:close/>
                  <a:moveTo>
                    <a:pt x="16872" y="5948"/>
                  </a:moveTo>
                  <a:lnTo>
                    <a:pt x="20552" y="8079"/>
                  </a:lnTo>
                  <a:lnTo>
                    <a:pt x="20297" y="8368"/>
                  </a:lnTo>
                  <a:lnTo>
                    <a:pt x="20007" y="8658"/>
                  </a:lnTo>
                  <a:lnTo>
                    <a:pt x="19683" y="8931"/>
                  </a:lnTo>
                  <a:lnTo>
                    <a:pt x="19360" y="9220"/>
                  </a:lnTo>
                  <a:lnTo>
                    <a:pt x="19002" y="9476"/>
                  </a:lnTo>
                  <a:lnTo>
                    <a:pt x="18627" y="9749"/>
                  </a:lnTo>
                  <a:lnTo>
                    <a:pt x="18235" y="10004"/>
                  </a:lnTo>
                  <a:lnTo>
                    <a:pt x="17826" y="10260"/>
                  </a:lnTo>
                  <a:lnTo>
                    <a:pt x="17366" y="10515"/>
                  </a:lnTo>
                  <a:lnTo>
                    <a:pt x="16906" y="10754"/>
                  </a:lnTo>
                  <a:lnTo>
                    <a:pt x="16428" y="10976"/>
                  </a:lnTo>
                  <a:lnTo>
                    <a:pt x="15951" y="11180"/>
                  </a:lnTo>
                  <a:lnTo>
                    <a:pt x="15457" y="11385"/>
                  </a:lnTo>
                  <a:lnTo>
                    <a:pt x="14946" y="11572"/>
                  </a:lnTo>
                  <a:lnTo>
                    <a:pt x="14435" y="11742"/>
                  </a:lnTo>
                  <a:lnTo>
                    <a:pt x="13906" y="11896"/>
                  </a:lnTo>
                  <a:lnTo>
                    <a:pt x="10277" y="9800"/>
                  </a:lnTo>
                  <a:lnTo>
                    <a:pt x="16872" y="5948"/>
                  </a:lnTo>
                  <a:close/>
                  <a:moveTo>
                    <a:pt x="5028" y="7755"/>
                  </a:moveTo>
                  <a:lnTo>
                    <a:pt x="8572" y="9800"/>
                  </a:lnTo>
                  <a:lnTo>
                    <a:pt x="4431" y="12185"/>
                  </a:lnTo>
                  <a:lnTo>
                    <a:pt x="4346" y="11930"/>
                  </a:lnTo>
                  <a:lnTo>
                    <a:pt x="4261" y="11657"/>
                  </a:lnTo>
                  <a:lnTo>
                    <a:pt x="4193" y="11385"/>
                  </a:lnTo>
                  <a:lnTo>
                    <a:pt x="4142" y="11095"/>
                  </a:lnTo>
                  <a:lnTo>
                    <a:pt x="4125" y="10822"/>
                  </a:lnTo>
                  <a:lnTo>
                    <a:pt x="4108" y="10550"/>
                  </a:lnTo>
                  <a:lnTo>
                    <a:pt x="4125" y="10260"/>
                  </a:lnTo>
                  <a:lnTo>
                    <a:pt x="4142" y="9987"/>
                  </a:lnTo>
                  <a:lnTo>
                    <a:pt x="4193" y="9697"/>
                  </a:lnTo>
                  <a:lnTo>
                    <a:pt x="4261" y="9425"/>
                  </a:lnTo>
                  <a:lnTo>
                    <a:pt x="4346" y="9135"/>
                  </a:lnTo>
                  <a:lnTo>
                    <a:pt x="4448" y="8862"/>
                  </a:lnTo>
                  <a:lnTo>
                    <a:pt x="4568" y="8573"/>
                  </a:lnTo>
                  <a:lnTo>
                    <a:pt x="4704" y="8300"/>
                  </a:lnTo>
                  <a:lnTo>
                    <a:pt x="4857" y="8027"/>
                  </a:lnTo>
                  <a:lnTo>
                    <a:pt x="5028" y="7755"/>
                  </a:lnTo>
                  <a:close/>
                  <a:moveTo>
                    <a:pt x="9424" y="10277"/>
                  </a:moveTo>
                  <a:lnTo>
                    <a:pt x="12730" y="12203"/>
                  </a:lnTo>
                  <a:lnTo>
                    <a:pt x="11827" y="12373"/>
                  </a:lnTo>
                  <a:lnTo>
                    <a:pt x="10924" y="12526"/>
                  </a:lnTo>
                  <a:lnTo>
                    <a:pt x="9987" y="12629"/>
                  </a:lnTo>
                  <a:lnTo>
                    <a:pt x="9067" y="12697"/>
                  </a:lnTo>
                  <a:lnTo>
                    <a:pt x="8146" y="12731"/>
                  </a:lnTo>
                  <a:lnTo>
                    <a:pt x="7243" y="12731"/>
                  </a:lnTo>
                  <a:lnTo>
                    <a:pt x="6323" y="12680"/>
                  </a:lnTo>
                  <a:lnTo>
                    <a:pt x="5437" y="12594"/>
                  </a:lnTo>
                  <a:lnTo>
                    <a:pt x="9424" y="10277"/>
                  </a:lnTo>
                  <a:close/>
                  <a:moveTo>
                    <a:pt x="21439" y="8590"/>
                  </a:moveTo>
                  <a:lnTo>
                    <a:pt x="24250" y="10209"/>
                  </a:lnTo>
                  <a:lnTo>
                    <a:pt x="24029" y="10515"/>
                  </a:lnTo>
                  <a:lnTo>
                    <a:pt x="23756" y="10839"/>
                  </a:lnTo>
                  <a:lnTo>
                    <a:pt x="23484" y="11129"/>
                  </a:lnTo>
                  <a:lnTo>
                    <a:pt x="23160" y="11419"/>
                  </a:lnTo>
                  <a:lnTo>
                    <a:pt x="22819" y="11708"/>
                  </a:lnTo>
                  <a:lnTo>
                    <a:pt x="22444" y="11998"/>
                  </a:lnTo>
                  <a:lnTo>
                    <a:pt x="22052" y="12271"/>
                  </a:lnTo>
                  <a:lnTo>
                    <a:pt x="21626" y="12526"/>
                  </a:lnTo>
                  <a:lnTo>
                    <a:pt x="21183" y="12765"/>
                  </a:lnTo>
                  <a:lnTo>
                    <a:pt x="20723" y="13003"/>
                  </a:lnTo>
                  <a:lnTo>
                    <a:pt x="20229" y="13225"/>
                  </a:lnTo>
                  <a:lnTo>
                    <a:pt x="19734" y="13412"/>
                  </a:lnTo>
                  <a:lnTo>
                    <a:pt x="19240" y="13600"/>
                  </a:lnTo>
                  <a:lnTo>
                    <a:pt x="18712" y="13770"/>
                  </a:lnTo>
                  <a:lnTo>
                    <a:pt x="18184" y="13924"/>
                  </a:lnTo>
                  <a:lnTo>
                    <a:pt x="17638" y="14043"/>
                  </a:lnTo>
                  <a:lnTo>
                    <a:pt x="14810" y="12407"/>
                  </a:lnTo>
                  <a:lnTo>
                    <a:pt x="15321" y="12237"/>
                  </a:lnTo>
                  <a:lnTo>
                    <a:pt x="15832" y="12066"/>
                  </a:lnTo>
                  <a:lnTo>
                    <a:pt x="16326" y="11879"/>
                  </a:lnTo>
                  <a:lnTo>
                    <a:pt x="16820" y="11674"/>
                  </a:lnTo>
                  <a:lnTo>
                    <a:pt x="17298" y="11470"/>
                  </a:lnTo>
                  <a:lnTo>
                    <a:pt x="17758" y="11231"/>
                  </a:lnTo>
                  <a:lnTo>
                    <a:pt x="18218" y="10993"/>
                  </a:lnTo>
                  <a:lnTo>
                    <a:pt x="18678" y="10754"/>
                  </a:lnTo>
                  <a:lnTo>
                    <a:pt x="19087" y="10498"/>
                  </a:lnTo>
                  <a:lnTo>
                    <a:pt x="19479" y="10243"/>
                  </a:lnTo>
                  <a:lnTo>
                    <a:pt x="19854" y="9987"/>
                  </a:lnTo>
                  <a:lnTo>
                    <a:pt x="20212" y="9714"/>
                  </a:lnTo>
                  <a:lnTo>
                    <a:pt x="20552" y="9442"/>
                  </a:lnTo>
                  <a:lnTo>
                    <a:pt x="20876" y="9152"/>
                  </a:lnTo>
                  <a:lnTo>
                    <a:pt x="21166" y="8879"/>
                  </a:lnTo>
                  <a:lnTo>
                    <a:pt x="21439" y="8590"/>
                  </a:lnTo>
                  <a:close/>
                  <a:moveTo>
                    <a:pt x="13668" y="12731"/>
                  </a:moveTo>
                  <a:lnTo>
                    <a:pt x="16377" y="14299"/>
                  </a:lnTo>
                  <a:lnTo>
                    <a:pt x="15764" y="14384"/>
                  </a:lnTo>
                  <a:lnTo>
                    <a:pt x="15133" y="14452"/>
                  </a:lnTo>
                  <a:lnTo>
                    <a:pt x="14503" y="14503"/>
                  </a:lnTo>
                  <a:lnTo>
                    <a:pt x="13872" y="14537"/>
                  </a:lnTo>
                  <a:lnTo>
                    <a:pt x="13242" y="14554"/>
                  </a:lnTo>
                  <a:lnTo>
                    <a:pt x="12611" y="14537"/>
                  </a:lnTo>
                  <a:lnTo>
                    <a:pt x="11981" y="14503"/>
                  </a:lnTo>
                  <a:lnTo>
                    <a:pt x="11350" y="14469"/>
                  </a:lnTo>
                  <a:lnTo>
                    <a:pt x="10720" y="14401"/>
                  </a:lnTo>
                  <a:lnTo>
                    <a:pt x="10106" y="14316"/>
                  </a:lnTo>
                  <a:lnTo>
                    <a:pt x="9493" y="14213"/>
                  </a:lnTo>
                  <a:lnTo>
                    <a:pt x="8879" y="14094"/>
                  </a:lnTo>
                  <a:lnTo>
                    <a:pt x="8283" y="13941"/>
                  </a:lnTo>
                  <a:lnTo>
                    <a:pt x="7703" y="13787"/>
                  </a:lnTo>
                  <a:lnTo>
                    <a:pt x="7141" y="13600"/>
                  </a:lnTo>
                  <a:lnTo>
                    <a:pt x="6579" y="13395"/>
                  </a:lnTo>
                  <a:lnTo>
                    <a:pt x="7465" y="13430"/>
                  </a:lnTo>
                  <a:lnTo>
                    <a:pt x="8351" y="13430"/>
                  </a:lnTo>
                  <a:lnTo>
                    <a:pt x="9237" y="13395"/>
                  </a:lnTo>
                  <a:lnTo>
                    <a:pt x="10140" y="13327"/>
                  </a:lnTo>
                  <a:lnTo>
                    <a:pt x="11026" y="13225"/>
                  </a:lnTo>
                  <a:lnTo>
                    <a:pt x="11912" y="13089"/>
                  </a:lnTo>
                  <a:lnTo>
                    <a:pt x="12799" y="12935"/>
                  </a:lnTo>
                  <a:lnTo>
                    <a:pt x="13668" y="12731"/>
                  </a:lnTo>
                  <a:close/>
                  <a:moveTo>
                    <a:pt x="13105" y="1"/>
                  </a:moveTo>
                  <a:lnTo>
                    <a:pt x="12475" y="18"/>
                  </a:lnTo>
                  <a:lnTo>
                    <a:pt x="11844" y="52"/>
                  </a:lnTo>
                  <a:lnTo>
                    <a:pt x="11214" y="86"/>
                  </a:lnTo>
                  <a:lnTo>
                    <a:pt x="10583" y="154"/>
                  </a:lnTo>
                  <a:lnTo>
                    <a:pt x="9970" y="222"/>
                  </a:lnTo>
                  <a:lnTo>
                    <a:pt x="9356" y="325"/>
                  </a:lnTo>
                  <a:lnTo>
                    <a:pt x="8760" y="444"/>
                  </a:lnTo>
                  <a:lnTo>
                    <a:pt x="8146" y="563"/>
                  </a:lnTo>
                  <a:lnTo>
                    <a:pt x="7567" y="717"/>
                  </a:lnTo>
                  <a:lnTo>
                    <a:pt x="6988" y="887"/>
                  </a:lnTo>
                  <a:lnTo>
                    <a:pt x="6425" y="1057"/>
                  </a:lnTo>
                  <a:lnTo>
                    <a:pt x="5863" y="1262"/>
                  </a:lnTo>
                  <a:lnTo>
                    <a:pt x="5335" y="1483"/>
                  </a:lnTo>
                  <a:lnTo>
                    <a:pt x="4806" y="1722"/>
                  </a:lnTo>
                  <a:lnTo>
                    <a:pt x="4295" y="1961"/>
                  </a:lnTo>
                  <a:lnTo>
                    <a:pt x="3818" y="2233"/>
                  </a:lnTo>
                  <a:lnTo>
                    <a:pt x="3341" y="2523"/>
                  </a:lnTo>
                  <a:lnTo>
                    <a:pt x="2915" y="2813"/>
                  </a:lnTo>
                  <a:lnTo>
                    <a:pt x="2506" y="3119"/>
                  </a:lnTo>
                  <a:lnTo>
                    <a:pt x="2131" y="3426"/>
                  </a:lnTo>
                  <a:lnTo>
                    <a:pt x="1790" y="3750"/>
                  </a:lnTo>
                  <a:lnTo>
                    <a:pt x="1483" y="4074"/>
                  </a:lnTo>
                  <a:lnTo>
                    <a:pt x="1193" y="4415"/>
                  </a:lnTo>
                  <a:lnTo>
                    <a:pt x="938" y="4755"/>
                  </a:lnTo>
                  <a:lnTo>
                    <a:pt x="716" y="5096"/>
                  </a:lnTo>
                  <a:lnTo>
                    <a:pt x="529" y="5454"/>
                  </a:lnTo>
                  <a:lnTo>
                    <a:pt x="358" y="5812"/>
                  </a:lnTo>
                  <a:lnTo>
                    <a:pt x="222" y="6170"/>
                  </a:lnTo>
                  <a:lnTo>
                    <a:pt x="120" y="6528"/>
                  </a:lnTo>
                  <a:lnTo>
                    <a:pt x="52" y="6903"/>
                  </a:lnTo>
                  <a:lnTo>
                    <a:pt x="18" y="7261"/>
                  </a:lnTo>
                  <a:lnTo>
                    <a:pt x="1" y="7618"/>
                  </a:lnTo>
                  <a:lnTo>
                    <a:pt x="18" y="7993"/>
                  </a:lnTo>
                  <a:lnTo>
                    <a:pt x="69" y="8351"/>
                  </a:lnTo>
                  <a:lnTo>
                    <a:pt x="137" y="8726"/>
                  </a:lnTo>
                  <a:lnTo>
                    <a:pt x="239" y="9084"/>
                  </a:lnTo>
                  <a:lnTo>
                    <a:pt x="375" y="9442"/>
                  </a:lnTo>
                  <a:lnTo>
                    <a:pt x="546" y="9800"/>
                  </a:lnTo>
                  <a:lnTo>
                    <a:pt x="750" y="10141"/>
                  </a:lnTo>
                  <a:lnTo>
                    <a:pt x="972" y="10498"/>
                  </a:lnTo>
                  <a:lnTo>
                    <a:pt x="1228" y="10839"/>
                  </a:lnTo>
                  <a:lnTo>
                    <a:pt x="1517" y="11180"/>
                  </a:lnTo>
                  <a:lnTo>
                    <a:pt x="1841" y="11504"/>
                  </a:lnTo>
                  <a:lnTo>
                    <a:pt x="2182" y="11828"/>
                  </a:lnTo>
                  <a:lnTo>
                    <a:pt x="2557" y="12134"/>
                  </a:lnTo>
                  <a:lnTo>
                    <a:pt x="2966" y="12441"/>
                  </a:lnTo>
                  <a:lnTo>
                    <a:pt x="3409" y="12731"/>
                  </a:lnTo>
                  <a:lnTo>
                    <a:pt x="3869" y="13021"/>
                  </a:lnTo>
                  <a:lnTo>
                    <a:pt x="4363" y="13293"/>
                  </a:lnTo>
                  <a:lnTo>
                    <a:pt x="4874" y="13532"/>
                  </a:lnTo>
                  <a:lnTo>
                    <a:pt x="5403" y="13770"/>
                  </a:lnTo>
                  <a:lnTo>
                    <a:pt x="5948" y="13992"/>
                  </a:lnTo>
                  <a:lnTo>
                    <a:pt x="6493" y="14196"/>
                  </a:lnTo>
                  <a:lnTo>
                    <a:pt x="7073" y="14367"/>
                  </a:lnTo>
                  <a:lnTo>
                    <a:pt x="7652" y="14537"/>
                  </a:lnTo>
                  <a:lnTo>
                    <a:pt x="8232" y="14691"/>
                  </a:lnTo>
                  <a:lnTo>
                    <a:pt x="8828" y="14810"/>
                  </a:lnTo>
                  <a:lnTo>
                    <a:pt x="9441" y="14929"/>
                  </a:lnTo>
                  <a:lnTo>
                    <a:pt x="10055" y="15031"/>
                  </a:lnTo>
                  <a:lnTo>
                    <a:pt x="10668" y="15100"/>
                  </a:lnTo>
                  <a:lnTo>
                    <a:pt x="11299" y="15168"/>
                  </a:lnTo>
                  <a:lnTo>
                    <a:pt x="11930" y="15202"/>
                  </a:lnTo>
                  <a:lnTo>
                    <a:pt x="12560" y="15236"/>
                  </a:lnTo>
                  <a:lnTo>
                    <a:pt x="13821" y="15236"/>
                  </a:lnTo>
                  <a:lnTo>
                    <a:pt x="14452" y="15202"/>
                  </a:lnTo>
                  <a:lnTo>
                    <a:pt x="15082" y="15168"/>
                  </a:lnTo>
                  <a:lnTo>
                    <a:pt x="15713" y="15100"/>
                  </a:lnTo>
                  <a:lnTo>
                    <a:pt x="16326" y="15031"/>
                  </a:lnTo>
                  <a:lnTo>
                    <a:pt x="16940" y="14929"/>
                  </a:lnTo>
                  <a:lnTo>
                    <a:pt x="17536" y="14810"/>
                  </a:lnTo>
                  <a:lnTo>
                    <a:pt x="18150" y="14691"/>
                  </a:lnTo>
                  <a:lnTo>
                    <a:pt x="18729" y="14537"/>
                  </a:lnTo>
                  <a:lnTo>
                    <a:pt x="19308" y="14367"/>
                  </a:lnTo>
                  <a:lnTo>
                    <a:pt x="19871" y="14196"/>
                  </a:lnTo>
                  <a:lnTo>
                    <a:pt x="20433" y="13992"/>
                  </a:lnTo>
                  <a:lnTo>
                    <a:pt x="20961" y="13770"/>
                  </a:lnTo>
                  <a:lnTo>
                    <a:pt x="21490" y="13532"/>
                  </a:lnTo>
                  <a:lnTo>
                    <a:pt x="22001" y="13293"/>
                  </a:lnTo>
                  <a:lnTo>
                    <a:pt x="22478" y="13021"/>
                  </a:lnTo>
                  <a:lnTo>
                    <a:pt x="22938" y="12731"/>
                  </a:lnTo>
                  <a:lnTo>
                    <a:pt x="23381" y="12441"/>
                  </a:lnTo>
                  <a:lnTo>
                    <a:pt x="23790" y="12134"/>
                  </a:lnTo>
                  <a:lnTo>
                    <a:pt x="24165" y="11828"/>
                  </a:lnTo>
                  <a:lnTo>
                    <a:pt x="24506" y="11504"/>
                  </a:lnTo>
                  <a:lnTo>
                    <a:pt x="24813" y="11180"/>
                  </a:lnTo>
                  <a:lnTo>
                    <a:pt x="25103" y="10839"/>
                  </a:lnTo>
                  <a:lnTo>
                    <a:pt x="25358" y="10498"/>
                  </a:lnTo>
                  <a:lnTo>
                    <a:pt x="25580" y="10141"/>
                  </a:lnTo>
                  <a:lnTo>
                    <a:pt x="25767" y="9800"/>
                  </a:lnTo>
                  <a:lnTo>
                    <a:pt x="25938" y="9442"/>
                  </a:lnTo>
                  <a:lnTo>
                    <a:pt x="26074" y="9084"/>
                  </a:lnTo>
                  <a:lnTo>
                    <a:pt x="26176" y="8726"/>
                  </a:lnTo>
                  <a:lnTo>
                    <a:pt x="26244" y="8351"/>
                  </a:lnTo>
                  <a:lnTo>
                    <a:pt x="26278" y="7993"/>
                  </a:lnTo>
                  <a:lnTo>
                    <a:pt x="26295" y="7618"/>
                  </a:lnTo>
                  <a:lnTo>
                    <a:pt x="26278" y="7261"/>
                  </a:lnTo>
                  <a:lnTo>
                    <a:pt x="26227" y="6903"/>
                  </a:lnTo>
                  <a:lnTo>
                    <a:pt x="26159" y="6528"/>
                  </a:lnTo>
                  <a:lnTo>
                    <a:pt x="26057" y="6170"/>
                  </a:lnTo>
                  <a:lnTo>
                    <a:pt x="25921" y="5812"/>
                  </a:lnTo>
                  <a:lnTo>
                    <a:pt x="25750" y="5454"/>
                  </a:lnTo>
                  <a:lnTo>
                    <a:pt x="25546" y="5096"/>
                  </a:lnTo>
                  <a:lnTo>
                    <a:pt x="25324" y="4755"/>
                  </a:lnTo>
                  <a:lnTo>
                    <a:pt x="25068" y="4415"/>
                  </a:lnTo>
                  <a:lnTo>
                    <a:pt x="24779" y="4074"/>
                  </a:lnTo>
                  <a:lnTo>
                    <a:pt x="24455" y="3750"/>
                  </a:lnTo>
                  <a:lnTo>
                    <a:pt x="24114" y="3426"/>
                  </a:lnTo>
                  <a:lnTo>
                    <a:pt x="23739" y="3119"/>
                  </a:lnTo>
                  <a:lnTo>
                    <a:pt x="23330" y="2813"/>
                  </a:lnTo>
                  <a:lnTo>
                    <a:pt x="22887" y="2523"/>
                  </a:lnTo>
                  <a:lnTo>
                    <a:pt x="22427" y="2233"/>
                  </a:lnTo>
                  <a:lnTo>
                    <a:pt x="21933" y="1961"/>
                  </a:lnTo>
                  <a:lnTo>
                    <a:pt x="21422" y="1722"/>
                  </a:lnTo>
                  <a:lnTo>
                    <a:pt x="20893" y="1483"/>
                  </a:lnTo>
                  <a:lnTo>
                    <a:pt x="20348" y="1262"/>
                  </a:lnTo>
                  <a:lnTo>
                    <a:pt x="19803" y="1057"/>
                  </a:lnTo>
                  <a:lnTo>
                    <a:pt x="19223" y="887"/>
                  </a:lnTo>
                  <a:lnTo>
                    <a:pt x="18644" y="717"/>
                  </a:lnTo>
                  <a:lnTo>
                    <a:pt x="18064" y="563"/>
                  </a:lnTo>
                  <a:lnTo>
                    <a:pt x="17468" y="444"/>
                  </a:lnTo>
                  <a:lnTo>
                    <a:pt x="16854" y="325"/>
                  </a:lnTo>
                  <a:lnTo>
                    <a:pt x="16241" y="222"/>
                  </a:lnTo>
                  <a:lnTo>
                    <a:pt x="15628" y="154"/>
                  </a:lnTo>
                  <a:lnTo>
                    <a:pt x="14997" y="86"/>
                  </a:lnTo>
                  <a:lnTo>
                    <a:pt x="14366" y="52"/>
                  </a:lnTo>
                  <a:lnTo>
                    <a:pt x="13736" y="18"/>
                  </a:lnTo>
                  <a:lnTo>
                    <a:pt x="131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2882DDC-3044-5AEC-E97B-26E67E333505}"/>
              </a:ext>
            </a:extLst>
          </p:cNvPr>
          <p:cNvGrpSpPr/>
          <p:nvPr/>
        </p:nvGrpSpPr>
        <p:grpSpPr>
          <a:xfrm>
            <a:off x="4328243" y="2237340"/>
            <a:ext cx="784858" cy="1110321"/>
            <a:chOff x="4328243" y="2237340"/>
            <a:chExt cx="784858" cy="1110321"/>
          </a:xfrm>
        </p:grpSpPr>
        <p:sp>
          <p:nvSpPr>
            <p:cNvPr id="1449" name="Google Shape;1449;p26"/>
            <p:cNvSpPr/>
            <p:nvPr/>
          </p:nvSpPr>
          <p:spPr>
            <a:xfrm>
              <a:off x="4941492" y="3163445"/>
              <a:ext cx="52173" cy="184216"/>
            </a:xfrm>
            <a:custGeom>
              <a:avLst/>
              <a:gdLst/>
              <a:ahLst/>
              <a:cxnLst/>
              <a:rect l="l" t="t" r="r" b="b"/>
              <a:pathLst>
                <a:path w="1347" h="4756" extrusionOk="0">
                  <a:moveTo>
                    <a:pt x="1346" y="1"/>
                  </a:moveTo>
                  <a:lnTo>
                    <a:pt x="17" y="768"/>
                  </a:lnTo>
                  <a:lnTo>
                    <a:pt x="0" y="4755"/>
                  </a:lnTo>
                  <a:lnTo>
                    <a:pt x="1329" y="3988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0077B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450" name="Google Shape;1450;p26"/>
            <p:cNvSpPr/>
            <p:nvPr/>
          </p:nvSpPr>
          <p:spPr>
            <a:xfrm>
              <a:off x="4328243" y="2267708"/>
              <a:ext cx="734036" cy="1079924"/>
            </a:xfrm>
            <a:custGeom>
              <a:avLst/>
              <a:gdLst/>
              <a:ahLst/>
              <a:cxnLst/>
              <a:rect l="l" t="t" r="r" b="b"/>
              <a:pathLst>
                <a:path w="18951" h="27881" extrusionOk="0">
                  <a:moveTo>
                    <a:pt x="4977" y="1"/>
                  </a:moveTo>
                  <a:lnTo>
                    <a:pt x="4585" y="35"/>
                  </a:lnTo>
                  <a:lnTo>
                    <a:pt x="4193" y="86"/>
                  </a:lnTo>
                  <a:lnTo>
                    <a:pt x="3818" y="188"/>
                  </a:lnTo>
                  <a:lnTo>
                    <a:pt x="3460" y="290"/>
                  </a:lnTo>
                  <a:lnTo>
                    <a:pt x="3119" y="444"/>
                  </a:lnTo>
                  <a:lnTo>
                    <a:pt x="2795" y="614"/>
                  </a:lnTo>
                  <a:lnTo>
                    <a:pt x="2472" y="802"/>
                  </a:lnTo>
                  <a:lnTo>
                    <a:pt x="2182" y="1023"/>
                  </a:lnTo>
                  <a:lnTo>
                    <a:pt x="1892" y="1279"/>
                  </a:lnTo>
                  <a:lnTo>
                    <a:pt x="1637" y="1551"/>
                  </a:lnTo>
                  <a:lnTo>
                    <a:pt x="1381" y="1858"/>
                  </a:lnTo>
                  <a:lnTo>
                    <a:pt x="1160" y="2182"/>
                  </a:lnTo>
                  <a:lnTo>
                    <a:pt x="938" y="2523"/>
                  </a:lnTo>
                  <a:lnTo>
                    <a:pt x="751" y="2898"/>
                  </a:lnTo>
                  <a:lnTo>
                    <a:pt x="580" y="3290"/>
                  </a:lnTo>
                  <a:lnTo>
                    <a:pt x="427" y="3716"/>
                  </a:lnTo>
                  <a:lnTo>
                    <a:pt x="307" y="4159"/>
                  </a:lnTo>
                  <a:lnTo>
                    <a:pt x="188" y="4619"/>
                  </a:lnTo>
                  <a:lnTo>
                    <a:pt x="103" y="5113"/>
                  </a:lnTo>
                  <a:lnTo>
                    <a:pt x="52" y="5624"/>
                  </a:lnTo>
                  <a:lnTo>
                    <a:pt x="1" y="6153"/>
                  </a:lnTo>
                  <a:lnTo>
                    <a:pt x="1" y="6698"/>
                  </a:lnTo>
                  <a:lnTo>
                    <a:pt x="1" y="7277"/>
                  </a:lnTo>
                  <a:lnTo>
                    <a:pt x="35" y="7840"/>
                  </a:lnTo>
                  <a:lnTo>
                    <a:pt x="103" y="8419"/>
                  </a:lnTo>
                  <a:lnTo>
                    <a:pt x="188" y="9016"/>
                  </a:lnTo>
                  <a:lnTo>
                    <a:pt x="290" y="9595"/>
                  </a:lnTo>
                  <a:lnTo>
                    <a:pt x="410" y="10191"/>
                  </a:lnTo>
                  <a:lnTo>
                    <a:pt x="563" y="10788"/>
                  </a:lnTo>
                  <a:lnTo>
                    <a:pt x="733" y="11367"/>
                  </a:lnTo>
                  <a:lnTo>
                    <a:pt x="921" y="11964"/>
                  </a:lnTo>
                  <a:lnTo>
                    <a:pt x="1125" y="12560"/>
                  </a:lnTo>
                  <a:lnTo>
                    <a:pt x="1347" y="13140"/>
                  </a:lnTo>
                  <a:lnTo>
                    <a:pt x="1603" y="13719"/>
                  </a:lnTo>
                  <a:lnTo>
                    <a:pt x="1858" y="14298"/>
                  </a:lnTo>
                  <a:lnTo>
                    <a:pt x="2131" y="14878"/>
                  </a:lnTo>
                  <a:lnTo>
                    <a:pt x="2438" y="15440"/>
                  </a:lnTo>
                  <a:lnTo>
                    <a:pt x="2744" y="16003"/>
                  </a:lnTo>
                  <a:lnTo>
                    <a:pt x="3068" y="16548"/>
                  </a:lnTo>
                  <a:lnTo>
                    <a:pt x="3426" y="17093"/>
                  </a:lnTo>
                  <a:lnTo>
                    <a:pt x="3784" y="17621"/>
                  </a:lnTo>
                  <a:lnTo>
                    <a:pt x="4142" y="18150"/>
                  </a:lnTo>
                  <a:lnTo>
                    <a:pt x="4534" y="18644"/>
                  </a:lnTo>
                  <a:lnTo>
                    <a:pt x="4926" y="19138"/>
                  </a:lnTo>
                  <a:lnTo>
                    <a:pt x="5335" y="19615"/>
                  </a:lnTo>
                  <a:lnTo>
                    <a:pt x="5761" y="20075"/>
                  </a:lnTo>
                  <a:lnTo>
                    <a:pt x="6187" y="20518"/>
                  </a:lnTo>
                  <a:lnTo>
                    <a:pt x="6630" y="20944"/>
                  </a:lnTo>
                  <a:lnTo>
                    <a:pt x="7073" y="21353"/>
                  </a:lnTo>
                  <a:lnTo>
                    <a:pt x="7533" y="21745"/>
                  </a:lnTo>
                  <a:lnTo>
                    <a:pt x="7993" y="22103"/>
                  </a:lnTo>
                  <a:lnTo>
                    <a:pt x="8470" y="22444"/>
                  </a:lnTo>
                  <a:lnTo>
                    <a:pt x="8947" y="22768"/>
                  </a:lnTo>
                  <a:lnTo>
                    <a:pt x="9442" y="23058"/>
                  </a:lnTo>
                  <a:lnTo>
                    <a:pt x="9868" y="23296"/>
                  </a:lnTo>
                  <a:lnTo>
                    <a:pt x="10294" y="23501"/>
                  </a:lnTo>
                  <a:lnTo>
                    <a:pt x="10703" y="23688"/>
                  </a:lnTo>
                  <a:lnTo>
                    <a:pt x="11112" y="23859"/>
                  </a:lnTo>
                  <a:lnTo>
                    <a:pt x="11521" y="23995"/>
                  </a:lnTo>
                  <a:lnTo>
                    <a:pt x="11913" y="24114"/>
                  </a:lnTo>
                  <a:lnTo>
                    <a:pt x="12305" y="24216"/>
                  </a:lnTo>
                  <a:lnTo>
                    <a:pt x="12697" y="24285"/>
                  </a:lnTo>
                  <a:lnTo>
                    <a:pt x="15832" y="27880"/>
                  </a:lnTo>
                  <a:lnTo>
                    <a:pt x="15849" y="23893"/>
                  </a:lnTo>
                  <a:lnTo>
                    <a:pt x="16190" y="23705"/>
                  </a:lnTo>
                  <a:lnTo>
                    <a:pt x="16514" y="23501"/>
                  </a:lnTo>
                  <a:lnTo>
                    <a:pt x="16838" y="23262"/>
                  </a:lnTo>
                  <a:lnTo>
                    <a:pt x="17127" y="22989"/>
                  </a:lnTo>
                  <a:lnTo>
                    <a:pt x="17400" y="22683"/>
                  </a:lnTo>
                  <a:lnTo>
                    <a:pt x="17656" y="22359"/>
                  </a:lnTo>
                  <a:lnTo>
                    <a:pt x="17894" y="22001"/>
                  </a:lnTo>
                  <a:lnTo>
                    <a:pt x="18099" y="21626"/>
                  </a:lnTo>
                  <a:lnTo>
                    <a:pt x="18286" y="21217"/>
                  </a:lnTo>
                  <a:lnTo>
                    <a:pt x="18457" y="20774"/>
                  </a:lnTo>
                  <a:lnTo>
                    <a:pt x="18610" y="20314"/>
                  </a:lnTo>
                  <a:lnTo>
                    <a:pt x="18729" y="19837"/>
                  </a:lnTo>
                  <a:lnTo>
                    <a:pt x="18814" y="19326"/>
                  </a:lnTo>
                  <a:lnTo>
                    <a:pt x="18883" y="18780"/>
                  </a:lnTo>
                  <a:lnTo>
                    <a:pt x="18934" y="18235"/>
                  </a:lnTo>
                  <a:lnTo>
                    <a:pt x="18951" y="17638"/>
                  </a:lnTo>
                  <a:lnTo>
                    <a:pt x="18934" y="17076"/>
                  </a:lnTo>
                  <a:lnTo>
                    <a:pt x="18900" y="16497"/>
                  </a:lnTo>
                  <a:lnTo>
                    <a:pt x="18831" y="15917"/>
                  </a:lnTo>
                  <a:lnTo>
                    <a:pt x="18763" y="15338"/>
                  </a:lnTo>
                  <a:lnTo>
                    <a:pt x="18644" y="14758"/>
                  </a:lnTo>
                  <a:lnTo>
                    <a:pt x="18525" y="14162"/>
                  </a:lnTo>
                  <a:lnTo>
                    <a:pt x="18371" y="13566"/>
                  </a:lnTo>
                  <a:lnTo>
                    <a:pt x="18218" y="12969"/>
                  </a:lnTo>
                  <a:lnTo>
                    <a:pt x="18013" y="12390"/>
                  </a:lnTo>
                  <a:lnTo>
                    <a:pt x="17809" y="11793"/>
                  </a:lnTo>
                  <a:lnTo>
                    <a:pt x="17587" y="11214"/>
                  </a:lnTo>
                  <a:lnTo>
                    <a:pt x="17349" y="10617"/>
                  </a:lnTo>
                  <a:lnTo>
                    <a:pt x="17076" y="10038"/>
                  </a:lnTo>
                  <a:lnTo>
                    <a:pt x="16804" y="9476"/>
                  </a:lnTo>
                  <a:lnTo>
                    <a:pt x="16497" y="8913"/>
                  </a:lnTo>
                  <a:lnTo>
                    <a:pt x="16190" y="8351"/>
                  </a:lnTo>
                  <a:lnTo>
                    <a:pt x="15866" y="7789"/>
                  </a:lnTo>
                  <a:lnTo>
                    <a:pt x="15525" y="7260"/>
                  </a:lnTo>
                  <a:lnTo>
                    <a:pt x="15168" y="6732"/>
                  </a:lnTo>
                  <a:lnTo>
                    <a:pt x="14793" y="6204"/>
                  </a:lnTo>
                  <a:lnTo>
                    <a:pt x="14401" y="5710"/>
                  </a:lnTo>
                  <a:lnTo>
                    <a:pt x="14009" y="5215"/>
                  </a:lnTo>
                  <a:lnTo>
                    <a:pt x="13600" y="4738"/>
                  </a:lnTo>
                  <a:lnTo>
                    <a:pt x="13191" y="4278"/>
                  </a:lnTo>
                  <a:lnTo>
                    <a:pt x="12748" y="3835"/>
                  </a:lnTo>
                  <a:lnTo>
                    <a:pt x="12322" y="3409"/>
                  </a:lnTo>
                  <a:lnTo>
                    <a:pt x="11862" y="3000"/>
                  </a:lnTo>
                  <a:lnTo>
                    <a:pt x="11401" y="2608"/>
                  </a:lnTo>
                  <a:lnTo>
                    <a:pt x="10941" y="2250"/>
                  </a:lnTo>
                  <a:lnTo>
                    <a:pt x="10464" y="1909"/>
                  </a:lnTo>
                  <a:lnTo>
                    <a:pt x="9987" y="1585"/>
                  </a:lnTo>
                  <a:lnTo>
                    <a:pt x="9493" y="1296"/>
                  </a:lnTo>
                  <a:lnTo>
                    <a:pt x="9016" y="1023"/>
                  </a:lnTo>
                  <a:lnTo>
                    <a:pt x="8538" y="785"/>
                  </a:lnTo>
                  <a:lnTo>
                    <a:pt x="8061" y="580"/>
                  </a:lnTo>
                  <a:lnTo>
                    <a:pt x="7584" y="410"/>
                  </a:lnTo>
                  <a:lnTo>
                    <a:pt x="7124" y="273"/>
                  </a:lnTo>
                  <a:lnTo>
                    <a:pt x="6681" y="154"/>
                  </a:lnTo>
                  <a:lnTo>
                    <a:pt x="6238" y="69"/>
                  </a:lnTo>
                  <a:lnTo>
                    <a:pt x="5812" y="18"/>
                  </a:lnTo>
                  <a:lnTo>
                    <a:pt x="5386" y="1"/>
                  </a:lnTo>
                  <a:close/>
                </a:path>
              </a:pathLst>
            </a:custGeom>
            <a:solidFill>
              <a:srgbClr val="00B4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451" name="Google Shape;1451;p26"/>
            <p:cNvSpPr/>
            <p:nvPr/>
          </p:nvSpPr>
          <p:spPr>
            <a:xfrm>
              <a:off x="4435190" y="2237340"/>
              <a:ext cx="677911" cy="949237"/>
            </a:xfrm>
            <a:custGeom>
              <a:avLst/>
              <a:gdLst/>
              <a:ahLst/>
              <a:cxnLst/>
              <a:rect l="l" t="t" r="r" b="b"/>
              <a:pathLst>
                <a:path w="17502" h="24507" extrusionOk="0">
                  <a:moveTo>
                    <a:pt x="3937" y="1"/>
                  </a:moveTo>
                  <a:lnTo>
                    <a:pt x="3511" y="18"/>
                  </a:lnTo>
                  <a:lnTo>
                    <a:pt x="3119" y="52"/>
                  </a:lnTo>
                  <a:lnTo>
                    <a:pt x="2727" y="103"/>
                  </a:lnTo>
                  <a:lnTo>
                    <a:pt x="2352" y="205"/>
                  </a:lnTo>
                  <a:lnTo>
                    <a:pt x="1994" y="325"/>
                  </a:lnTo>
                  <a:lnTo>
                    <a:pt x="1653" y="461"/>
                  </a:lnTo>
                  <a:lnTo>
                    <a:pt x="1330" y="648"/>
                  </a:lnTo>
                  <a:lnTo>
                    <a:pt x="0" y="1415"/>
                  </a:lnTo>
                  <a:lnTo>
                    <a:pt x="0" y="1415"/>
                  </a:lnTo>
                  <a:lnTo>
                    <a:pt x="324" y="1245"/>
                  </a:lnTo>
                  <a:lnTo>
                    <a:pt x="665" y="1091"/>
                  </a:lnTo>
                  <a:lnTo>
                    <a:pt x="1040" y="972"/>
                  </a:lnTo>
                  <a:lnTo>
                    <a:pt x="1398" y="887"/>
                  </a:lnTo>
                  <a:lnTo>
                    <a:pt x="1790" y="819"/>
                  </a:lnTo>
                  <a:lnTo>
                    <a:pt x="2199" y="785"/>
                  </a:lnTo>
                  <a:lnTo>
                    <a:pt x="2608" y="785"/>
                  </a:lnTo>
                  <a:lnTo>
                    <a:pt x="3034" y="802"/>
                  </a:lnTo>
                  <a:lnTo>
                    <a:pt x="3460" y="853"/>
                  </a:lnTo>
                  <a:lnTo>
                    <a:pt x="3903" y="938"/>
                  </a:lnTo>
                  <a:lnTo>
                    <a:pt x="4363" y="1040"/>
                  </a:lnTo>
                  <a:lnTo>
                    <a:pt x="4823" y="1194"/>
                  </a:lnTo>
                  <a:lnTo>
                    <a:pt x="5283" y="1364"/>
                  </a:lnTo>
                  <a:lnTo>
                    <a:pt x="5760" y="1569"/>
                  </a:lnTo>
                  <a:lnTo>
                    <a:pt x="6255" y="1807"/>
                  </a:lnTo>
                  <a:lnTo>
                    <a:pt x="6732" y="2080"/>
                  </a:lnTo>
                  <a:lnTo>
                    <a:pt x="7226" y="2369"/>
                  </a:lnTo>
                  <a:lnTo>
                    <a:pt x="7703" y="2693"/>
                  </a:lnTo>
                  <a:lnTo>
                    <a:pt x="8180" y="3034"/>
                  </a:lnTo>
                  <a:lnTo>
                    <a:pt x="8640" y="3392"/>
                  </a:lnTo>
                  <a:lnTo>
                    <a:pt x="9101" y="3784"/>
                  </a:lnTo>
                  <a:lnTo>
                    <a:pt x="9561" y="4193"/>
                  </a:lnTo>
                  <a:lnTo>
                    <a:pt x="9987" y="4619"/>
                  </a:lnTo>
                  <a:lnTo>
                    <a:pt x="10430" y="5062"/>
                  </a:lnTo>
                  <a:lnTo>
                    <a:pt x="10839" y="5522"/>
                  </a:lnTo>
                  <a:lnTo>
                    <a:pt x="11248" y="5999"/>
                  </a:lnTo>
                  <a:lnTo>
                    <a:pt x="11640" y="6494"/>
                  </a:lnTo>
                  <a:lnTo>
                    <a:pt x="12032" y="6988"/>
                  </a:lnTo>
                  <a:lnTo>
                    <a:pt x="12407" y="7516"/>
                  </a:lnTo>
                  <a:lnTo>
                    <a:pt x="12764" y="8044"/>
                  </a:lnTo>
                  <a:lnTo>
                    <a:pt x="13105" y="8573"/>
                  </a:lnTo>
                  <a:lnTo>
                    <a:pt x="13429" y="9135"/>
                  </a:lnTo>
                  <a:lnTo>
                    <a:pt x="13736" y="9697"/>
                  </a:lnTo>
                  <a:lnTo>
                    <a:pt x="14043" y="10260"/>
                  </a:lnTo>
                  <a:lnTo>
                    <a:pt x="14315" y="10822"/>
                  </a:lnTo>
                  <a:lnTo>
                    <a:pt x="14588" y="11401"/>
                  </a:lnTo>
                  <a:lnTo>
                    <a:pt x="14826" y="11998"/>
                  </a:lnTo>
                  <a:lnTo>
                    <a:pt x="15048" y="12577"/>
                  </a:lnTo>
                  <a:lnTo>
                    <a:pt x="15252" y="13174"/>
                  </a:lnTo>
                  <a:lnTo>
                    <a:pt x="15457" y="13753"/>
                  </a:lnTo>
                  <a:lnTo>
                    <a:pt x="15610" y="14350"/>
                  </a:lnTo>
                  <a:lnTo>
                    <a:pt x="15764" y="14946"/>
                  </a:lnTo>
                  <a:lnTo>
                    <a:pt x="15883" y="15542"/>
                  </a:lnTo>
                  <a:lnTo>
                    <a:pt x="16002" y="16122"/>
                  </a:lnTo>
                  <a:lnTo>
                    <a:pt x="16070" y="16701"/>
                  </a:lnTo>
                  <a:lnTo>
                    <a:pt x="16139" y="17281"/>
                  </a:lnTo>
                  <a:lnTo>
                    <a:pt x="16173" y="17860"/>
                  </a:lnTo>
                  <a:lnTo>
                    <a:pt x="16190" y="18422"/>
                  </a:lnTo>
                  <a:lnTo>
                    <a:pt x="16173" y="18985"/>
                  </a:lnTo>
                  <a:lnTo>
                    <a:pt x="16122" y="19513"/>
                  </a:lnTo>
                  <a:lnTo>
                    <a:pt x="16070" y="20007"/>
                  </a:lnTo>
                  <a:lnTo>
                    <a:pt x="15985" y="20502"/>
                  </a:lnTo>
                  <a:lnTo>
                    <a:pt x="15883" y="20962"/>
                  </a:lnTo>
                  <a:lnTo>
                    <a:pt x="15747" y="21405"/>
                  </a:lnTo>
                  <a:lnTo>
                    <a:pt x="15610" y="21814"/>
                  </a:lnTo>
                  <a:lnTo>
                    <a:pt x="15440" y="22223"/>
                  </a:lnTo>
                  <a:lnTo>
                    <a:pt x="15252" y="22581"/>
                  </a:lnTo>
                  <a:lnTo>
                    <a:pt x="15031" y="22938"/>
                  </a:lnTo>
                  <a:lnTo>
                    <a:pt x="14809" y="23262"/>
                  </a:lnTo>
                  <a:lnTo>
                    <a:pt x="14571" y="23552"/>
                  </a:lnTo>
                  <a:lnTo>
                    <a:pt x="14298" y="23825"/>
                  </a:lnTo>
                  <a:lnTo>
                    <a:pt x="14025" y="24080"/>
                  </a:lnTo>
                  <a:lnTo>
                    <a:pt x="13736" y="24302"/>
                  </a:lnTo>
                  <a:lnTo>
                    <a:pt x="13412" y="24506"/>
                  </a:lnTo>
                  <a:lnTo>
                    <a:pt x="14741" y="23739"/>
                  </a:lnTo>
                  <a:lnTo>
                    <a:pt x="15065" y="23535"/>
                  </a:lnTo>
                  <a:lnTo>
                    <a:pt x="15355" y="23313"/>
                  </a:lnTo>
                  <a:lnTo>
                    <a:pt x="15627" y="23058"/>
                  </a:lnTo>
                  <a:lnTo>
                    <a:pt x="15900" y="22785"/>
                  </a:lnTo>
                  <a:lnTo>
                    <a:pt x="16139" y="22478"/>
                  </a:lnTo>
                  <a:lnTo>
                    <a:pt x="16360" y="22155"/>
                  </a:lnTo>
                  <a:lnTo>
                    <a:pt x="16565" y="21814"/>
                  </a:lnTo>
                  <a:lnTo>
                    <a:pt x="16769" y="21439"/>
                  </a:lnTo>
                  <a:lnTo>
                    <a:pt x="16922" y="21047"/>
                  </a:lnTo>
                  <a:lnTo>
                    <a:pt x="17076" y="20638"/>
                  </a:lnTo>
                  <a:lnTo>
                    <a:pt x="17212" y="20195"/>
                  </a:lnTo>
                  <a:lnTo>
                    <a:pt x="17314" y="19735"/>
                  </a:lnTo>
                  <a:lnTo>
                    <a:pt x="17400" y="19240"/>
                  </a:lnTo>
                  <a:lnTo>
                    <a:pt x="17451" y="18729"/>
                  </a:lnTo>
                  <a:lnTo>
                    <a:pt x="17502" y="18201"/>
                  </a:lnTo>
                  <a:lnTo>
                    <a:pt x="17502" y="17656"/>
                  </a:lnTo>
                  <a:lnTo>
                    <a:pt x="17502" y="17093"/>
                  </a:lnTo>
                  <a:lnTo>
                    <a:pt x="17468" y="16514"/>
                  </a:lnTo>
                  <a:lnTo>
                    <a:pt x="17400" y="15934"/>
                  </a:lnTo>
                  <a:lnTo>
                    <a:pt x="17314" y="15355"/>
                  </a:lnTo>
                  <a:lnTo>
                    <a:pt x="17212" y="14759"/>
                  </a:lnTo>
                  <a:lnTo>
                    <a:pt x="17093" y="14179"/>
                  </a:lnTo>
                  <a:lnTo>
                    <a:pt x="16940" y="13583"/>
                  </a:lnTo>
                  <a:lnTo>
                    <a:pt x="16769" y="12986"/>
                  </a:lnTo>
                  <a:lnTo>
                    <a:pt x="16582" y="12407"/>
                  </a:lnTo>
                  <a:lnTo>
                    <a:pt x="16377" y="11810"/>
                  </a:lnTo>
                  <a:lnTo>
                    <a:pt x="16156" y="11214"/>
                  </a:lnTo>
                  <a:lnTo>
                    <a:pt x="15900" y="10635"/>
                  </a:lnTo>
                  <a:lnTo>
                    <a:pt x="15644" y="10055"/>
                  </a:lnTo>
                  <a:lnTo>
                    <a:pt x="15372" y="9493"/>
                  </a:lnTo>
                  <a:lnTo>
                    <a:pt x="15065" y="8913"/>
                  </a:lnTo>
                  <a:lnTo>
                    <a:pt x="14758" y="8351"/>
                  </a:lnTo>
                  <a:lnTo>
                    <a:pt x="14434" y="7806"/>
                  </a:lnTo>
                  <a:lnTo>
                    <a:pt x="14077" y="7260"/>
                  </a:lnTo>
                  <a:lnTo>
                    <a:pt x="13719" y="6732"/>
                  </a:lnTo>
                  <a:lnTo>
                    <a:pt x="13361" y="6221"/>
                  </a:lnTo>
                  <a:lnTo>
                    <a:pt x="12969" y="5710"/>
                  </a:lnTo>
                  <a:lnTo>
                    <a:pt x="12577" y="5232"/>
                  </a:lnTo>
                  <a:lnTo>
                    <a:pt x="12168" y="4755"/>
                  </a:lnTo>
                  <a:lnTo>
                    <a:pt x="11742" y="4295"/>
                  </a:lnTo>
                  <a:lnTo>
                    <a:pt x="11316" y="3852"/>
                  </a:lnTo>
                  <a:lnTo>
                    <a:pt x="10873" y="3426"/>
                  </a:lnTo>
                  <a:lnTo>
                    <a:pt x="10430" y="3017"/>
                  </a:lnTo>
                  <a:lnTo>
                    <a:pt x="9970" y="2625"/>
                  </a:lnTo>
                  <a:lnTo>
                    <a:pt x="9509" y="2267"/>
                  </a:lnTo>
                  <a:lnTo>
                    <a:pt x="9032" y="1926"/>
                  </a:lnTo>
                  <a:lnTo>
                    <a:pt x="8555" y="1603"/>
                  </a:lnTo>
                  <a:lnTo>
                    <a:pt x="8061" y="1296"/>
                  </a:lnTo>
                  <a:lnTo>
                    <a:pt x="7567" y="1040"/>
                  </a:lnTo>
                  <a:lnTo>
                    <a:pt x="7090" y="802"/>
                  </a:lnTo>
                  <a:lnTo>
                    <a:pt x="6612" y="597"/>
                  </a:lnTo>
                  <a:lnTo>
                    <a:pt x="6135" y="427"/>
                  </a:lnTo>
                  <a:lnTo>
                    <a:pt x="5675" y="273"/>
                  </a:lnTo>
                  <a:lnTo>
                    <a:pt x="5232" y="171"/>
                  </a:lnTo>
                  <a:lnTo>
                    <a:pt x="4789" y="86"/>
                  </a:lnTo>
                  <a:lnTo>
                    <a:pt x="4346" y="35"/>
                  </a:lnTo>
                  <a:lnTo>
                    <a:pt x="3937" y="1"/>
                  </a:lnTo>
                  <a:close/>
                </a:path>
              </a:pathLst>
            </a:custGeom>
            <a:solidFill>
              <a:srgbClr val="0077B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452" name="Google Shape;1452;p26"/>
            <p:cNvSpPr/>
            <p:nvPr/>
          </p:nvSpPr>
          <p:spPr>
            <a:xfrm>
              <a:off x="4490619" y="2602374"/>
              <a:ext cx="102372" cy="130725"/>
            </a:xfrm>
            <a:custGeom>
              <a:avLst/>
              <a:gdLst/>
              <a:ahLst/>
              <a:cxnLst/>
              <a:rect l="l" t="t" r="r" b="b"/>
              <a:pathLst>
                <a:path w="2643" h="3375" extrusionOk="0">
                  <a:moveTo>
                    <a:pt x="580" y="1"/>
                  </a:moveTo>
                  <a:lnTo>
                    <a:pt x="478" y="35"/>
                  </a:lnTo>
                  <a:lnTo>
                    <a:pt x="393" y="86"/>
                  </a:lnTo>
                  <a:lnTo>
                    <a:pt x="308" y="137"/>
                  </a:lnTo>
                  <a:lnTo>
                    <a:pt x="222" y="205"/>
                  </a:lnTo>
                  <a:lnTo>
                    <a:pt x="154" y="290"/>
                  </a:lnTo>
                  <a:lnTo>
                    <a:pt x="103" y="393"/>
                  </a:lnTo>
                  <a:lnTo>
                    <a:pt x="69" y="512"/>
                  </a:lnTo>
                  <a:lnTo>
                    <a:pt x="35" y="631"/>
                  </a:lnTo>
                  <a:lnTo>
                    <a:pt x="1" y="767"/>
                  </a:lnTo>
                  <a:lnTo>
                    <a:pt x="1" y="921"/>
                  </a:lnTo>
                  <a:lnTo>
                    <a:pt x="1" y="1091"/>
                  </a:lnTo>
                  <a:lnTo>
                    <a:pt x="18" y="1245"/>
                  </a:lnTo>
                  <a:lnTo>
                    <a:pt x="52" y="1415"/>
                  </a:lnTo>
                  <a:lnTo>
                    <a:pt x="103" y="1568"/>
                  </a:lnTo>
                  <a:lnTo>
                    <a:pt x="154" y="1739"/>
                  </a:lnTo>
                  <a:lnTo>
                    <a:pt x="222" y="1909"/>
                  </a:lnTo>
                  <a:lnTo>
                    <a:pt x="376" y="2216"/>
                  </a:lnTo>
                  <a:lnTo>
                    <a:pt x="580" y="2523"/>
                  </a:lnTo>
                  <a:lnTo>
                    <a:pt x="683" y="2659"/>
                  </a:lnTo>
                  <a:lnTo>
                    <a:pt x="802" y="2795"/>
                  </a:lnTo>
                  <a:lnTo>
                    <a:pt x="921" y="2915"/>
                  </a:lnTo>
                  <a:lnTo>
                    <a:pt x="1057" y="3017"/>
                  </a:lnTo>
                  <a:lnTo>
                    <a:pt x="1177" y="3119"/>
                  </a:lnTo>
                  <a:lnTo>
                    <a:pt x="1313" y="3204"/>
                  </a:lnTo>
                  <a:lnTo>
                    <a:pt x="1449" y="3273"/>
                  </a:lnTo>
                  <a:lnTo>
                    <a:pt x="1586" y="3324"/>
                  </a:lnTo>
                  <a:lnTo>
                    <a:pt x="1705" y="3358"/>
                  </a:lnTo>
                  <a:lnTo>
                    <a:pt x="1824" y="3375"/>
                  </a:lnTo>
                  <a:lnTo>
                    <a:pt x="2046" y="3375"/>
                  </a:lnTo>
                  <a:lnTo>
                    <a:pt x="2148" y="3341"/>
                  </a:lnTo>
                  <a:lnTo>
                    <a:pt x="2250" y="3290"/>
                  </a:lnTo>
                  <a:lnTo>
                    <a:pt x="2336" y="3238"/>
                  </a:lnTo>
                  <a:lnTo>
                    <a:pt x="2404" y="3170"/>
                  </a:lnTo>
                  <a:lnTo>
                    <a:pt x="2472" y="3085"/>
                  </a:lnTo>
                  <a:lnTo>
                    <a:pt x="2540" y="2983"/>
                  </a:lnTo>
                  <a:lnTo>
                    <a:pt x="2574" y="2864"/>
                  </a:lnTo>
                  <a:lnTo>
                    <a:pt x="2608" y="2744"/>
                  </a:lnTo>
                  <a:lnTo>
                    <a:pt x="2625" y="2608"/>
                  </a:lnTo>
                  <a:lnTo>
                    <a:pt x="2642" y="2455"/>
                  </a:lnTo>
                  <a:lnTo>
                    <a:pt x="2625" y="2284"/>
                  </a:lnTo>
                  <a:lnTo>
                    <a:pt x="2608" y="2131"/>
                  </a:lnTo>
                  <a:lnTo>
                    <a:pt x="2574" y="1960"/>
                  </a:lnTo>
                  <a:lnTo>
                    <a:pt x="2540" y="1807"/>
                  </a:lnTo>
                  <a:lnTo>
                    <a:pt x="2489" y="1637"/>
                  </a:lnTo>
                  <a:lnTo>
                    <a:pt x="2421" y="1466"/>
                  </a:lnTo>
                  <a:lnTo>
                    <a:pt x="2250" y="1159"/>
                  </a:lnTo>
                  <a:lnTo>
                    <a:pt x="2063" y="853"/>
                  </a:lnTo>
                  <a:lnTo>
                    <a:pt x="1944" y="716"/>
                  </a:lnTo>
                  <a:lnTo>
                    <a:pt x="1841" y="580"/>
                  </a:lnTo>
                  <a:lnTo>
                    <a:pt x="1722" y="461"/>
                  </a:lnTo>
                  <a:lnTo>
                    <a:pt x="1586" y="358"/>
                  </a:lnTo>
                  <a:lnTo>
                    <a:pt x="1466" y="256"/>
                  </a:lnTo>
                  <a:lnTo>
                    <a:pt x="1330" y="171"/>
                  </a:lnTo>
                  <a:lnTo>
                    <a:pt x="1194" y="103"/>
                  </a:lnTo>
                  <a:lnTo>
                    <a:pt x="1057" y="52"/>
                  </a:lnTo>
                  <a:lnTo>
                    <a:pt x="938" y="18"/>
                  </a:lnTo>
                  <a:lnTo>
                    <a:pt x="8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453" name="Google Shape;1453;p26"/>
            <p:cNvSpPr/>
            <p:nvPr/>
          </p:nvSpPr>
          <p:spPr>
            <a:xfrm>
              <a:off x="4617360" y="2674344"/>
              <a:ext cx="102372" cy="131384"/>
            </a:xfrm>
            <a:custGeom>
              <a:avLst/>
              <a:gdLst/>
              <a:ahLst/>
              <a:cxnLst/>
              <a:rect l="l" t="t" r="r" b="b"/>
              <a:pathLst>
                <a:path w="2643" h="3392" extrusionOk="0">
                  <a:moveTo>
                    <a:pt x="682" y="0"/>
                  </a:moveTo>
                  <a:lnTo>
                    <a:pt x="580" y="17"/>
                  </a:lnTo>
                  <a:lnTo>
                    <a:pt x="478" y="34"/>
                  </a:lnTo>
                  <a:lnTo>
                    <a:pt x="393" y="85"/>
                  </a:lnTo>
                  <a:lnTo>
                    <a:pt x="308" y="136"/>
                  </a:lnTo>
                  <a:lnTo>
                    <a:pt x="222" y="222"/>
                  </a:lnTo>
                  <a:lnTo>
                    <a:pt x="154" y="307"/>
                  </a:lnTo>
                  <a:lnTo>
                    <a:pt x="103" y="409"/>
                  </a:lnTo>
                  <a:lnTo>
                    <a:pt x="52" y="511"/>
                  </a:lnTo>
                  <a:lnTo>
                    <a:pt x="18" y="648"/>
                  </a:lnTo>
                  <a:lnTo>
                    <a:pt x="1" y="784"/>
                  </a:lnTo>
                  <a:lnTo>
                    <a:pt x="1" y="937"/>
                  </a:lnTo>
                  <a:lnTo>
                    <a:pt x="1" y="1091"/>
                  </a:lnTo>
                  <a:lnTo>
                    <a:pt x="18" y="1261"/>
                  </a:lnTo>
                  <a:lnTo>
                    <a:pt x="52" y="1415"/>
                  </a:lnTo>
                  <a:lnTo>
                    <a:pt x="103" y="1585"/>
                  </a:lnTo>
                  <a:lnTo>
                    <a:pt x="154" y="1755"/>
                  </a:lnTo>
                  <a:lnTo>
                    <a:pt x="222" y="1909"/>
                  </a:lnTo>
                  <a:lnTo>
                    <a:pt x="376" y="2233"/>
                  </a:lnTo>
                  <a:lnTo>
                    <a:pt x="580" y="2522"/>
                  </a:lnTo>
                  <a:lnTo>
                    <a:pt x="682" y="2659"/>
                  </a:lnTo>
                  <a:lnTo>
                    <a:pt x="802" y="2795"/>
                  </a:lnTo>
                  <a:lnTo>
                    <a:pt x="921" y="2914"/>
                  </a:lnTo>
                  <a:lnTo>
                    <a:pt x="1040" y="3034"/>
                  </a:lnTo>
                  <a:lnTo>
                    <a:pt x="1177" y="3119"/>
                  </a:lnTo>
                  <a:lnTo>
                    <a:pt x="1313" y="3204"/>
                  </a:lnTo>
                  <a:lnTo>
                    <a:pt x="1449" y="3272"/>
                  </a:lnTo>
                  <a:lnTo>
                    <a:pt x="1569" y="3340"/>
                  </a:lnTo>
                  <a:lnTo>
                    <a:pt x="1705" y="3374"/>
                  </a:lnTo>
                  <a:lnTo>
                    <a:pt x="1824" y="3391"/>
                  </a:lnTo>
                  <a:lnTo>
                    <a:pt x="1944" y="3391"/>
                  </a:lnTo>
                  <a:lnTo>
                    <a:pt x="2046" y="3374"/>
                  </a:lnTo>
                  <a:lnTo>
                    <a:pt x="2148" y="3340"/>
                  </a:lnTo>
                  <a:lnTo>
                    <a:pt x="2250" y="3306"/>
                  </a:lnTo>
                  <a:lnTo>
                    <a:pt x="2335" y="3238"/>
                  </a:lnTo>
                  <a:lnTo>
                    <a:pt x="2404" y="3170"/>
                  </a:lnTo>
                  <a:lnTo>
                    <a:pt x="2472" y="3085"/>
                  </a:lnTo>
                  <a:lnTo>
                    <a:pt x="2523" y="2982"/>
                  </a:lnTo>
                  <a:lnTo>
                    <a:pt x="2574" y="2880"/>
                  </a:lnTo>
                  <a:lnTo>
                    <a:pt x="2608" y="2744"/>
                  </a:lnTo>
                  <a:lnTo>
                    <a:pt x="2625" y="2607"/>
                  </a:lnTo>
                  <a:lnTo>
                    <a:pt x="2642" y="2454"/>
                  </a:lnTo>
                  <a:lnTo>
                    <a:pt x="2625" y="2301"/>
                  </a:lnTo>
                  <a:lnTo>
                    <a:pt x="2608" y="2130"/>
                  </a:lnTo>
                  <a:lnTo>
                    <a:pt x="2574" y="1977"/>
                  </a:lnTo>
                  <a:lnTo>
                    <a:pt x="2540" y="1807"/>
                  </a:lnTo>
                  <a:lnTo>
                    <a:pt x="2472" y="1636"/>
                  </a:lnTo>
                  <a:lnTo>
                    <a:pt x="2404" y="1483"/>
                  </a:lnTo>
                  <a:lnTo>
                    <a:pt x="2250" y="1159"/>
                  </a:lnTo>
                  <a:lnTo>
                    <a:pt x="2063" y="869"/>
                  </a:lnTo>
                  <a:lnTo>
                    <a:pt x="1944" y="733"/>
                  </a:lnTo>
                  <a:lnTo>
                    <a:pt x="1824" y="597"/>
                  </a:lnTo>
                  <a:lnTo>
                    <a:pt x="1705" y="477"/>
                  </a:lnTo>
                  <a:lnTo>
                    <a:pt x="1586" y="358"/>
                  </a:lnTo>
                  <a:lnTo>
                    <a:pt x="1449" y="273"/>
                  </a:lnTo>
                  <a:lnTo>
                    <a:pt x="1313" y="171"/>
                  </a:lnTo>
                  <a:lnTo>
                    <a:pt x="1177" y="102"/>
                  </a:lnTo>
                  <a:lnTo>
                    <a:pt x="1057" y="51"/>
                  </a:lnTo>
                  <a:lnTo>
                    <a:pt x="921" y="17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454" name="Google Shape;1454;p26"/>
            <p:cNvSpPr/>
            <p:nvPr/>
          </p:nvSpPr>
          <p:spPr>
            <a:xfrm>
              <a:off x="4744758" y="2748908"/>
              <a:ext cx="102372" cy="131423"/>
            </a:xfrm>
            <a:custGeom>
              <a:avLst/>
              <a:gdLst/>
              <a:ahLst/>
              <a:cxnLst/>
              <a:rect l="l" t="t" r="r" b="b"/>
              <a:pathLst>
                <a:path w="2643" h="3393" extrusionOk="0">
                  <a:moveTo>
                    <a:pt x="700" y="1"/>
                  </a:moveTo>
                  <a:lnTo>
                    <a:pt x="597" y="18"/>
                  </a:lnTo>
                  <a:lnTo>
                    <a:pt x="495" y="52"/>
                  </a:lnTo>
                  <a:lnTo>
                    <a:pt x="393" y="86"/>
                  </a:lnTo>
                  <a:lnTo>
                    <a:pt x="308" y="154"/>
                  </a:lnTo>
                  <a:lnTo>
                    <a:pt x="239" y="222"/>
                  </a:lnTo>
                  <a:lnTo>
                    <a:pt x="171" y="308"/>
                  </a:lnTo>
                  <a:lnTo>
                    <a:pt x="120" y="410"/>
                  </a:lnTo>
                  <a:lnTo>
                    <a:pt x="69" y="529"/>
                  </a:lnTo>
                  <a:lnTo>
                    <a:pt x="35" y="648"/>
                  </a:lnTo>
                  <a:lnTo>
                    <a:pt x="18" y="785"/>
                  </a:lnTo>
                  <a:lnTo>
                    <a:pt x="1" y="938"/>
                  </a:lnTo>
                  <a:lnTo>
                    <a:pt x="18" y="1091"/>
                  </a:lnTo>
                  <a:lnTo>
                    <a:pt x="35" y="1262"/>
                  </a:lnTo>
                  <a:lnTo>
                    <a:pt x="69" y="1432"/>
                  </a:lnTo>
                  <a:lnTo>
                    <a:pt x="103" y="1586"/>
                  </a:lnTo>
                  <a:lnTo>
                    <a:pt x="171" y="1756"/>
                  </a:lnTo>
                  <a:lnTo>
                    <a:pt x="239" y="1909"/>
                  </a:lnTo>
                  <a:lnTo>
                    <a:pt x="393" y="2233"/>
                  </a:lnTo>
                  <a:lnTo>
                    <a:pt x="580" y="2540"/>
                  </a:lnTo>
                  <a:lnTo>
                    <a:pt x="700" y="2676"/>
                  </a:lnTo>
                  <a:lnTo>
                    <a:pt x="802" y="2796"/>
                  </a:lnTo>
                  <a:lnTo>
                    <a:pt x="938" y="2915"/>
                  </a:lnTo>
                  <a:lnTo>
                    <a:pt x="1057" y="3034"/>
                  </a:lnTo>
                  <a:lnTo>
                    <a:pt x="1194" y="3136"/>
                  </a:lnTo>
                  <a:lnTo>
                    <a:pt x="1330" y="3222"/>
                  </a:lnTo>
                  <a:lnTo>
                    <a:pt x="1466" y="3290"/>
                  </a:lnTo>
                  <a:lnTo>
                    <a:pt x="1586" y="3341"/>
                  </a:lnTo>
                  <a:lnTo>
                    <a:pt x="1722" y="3375"/>
                  </a:lnTo>
                  <a:lnTo>
                    <a:pt x="1841" y="3392"/>
                  </a:lnTo>
                  <a:lnTo>
                    <a:pt x="1961" y="3392"/>
                  </a:lnTo>
                  <a:lnTo>
                    <a:pt x="2063" y="3375"/>
                  </a:lnTo>
                  <a:lnTo>
                    <a:pt x="2165" y="3358"/>
                  </a:lnTo>
                  <a:lnTo>
                    <a:pt x="2250" y="3307"/>
                  </a:lnTo>
                  <a:lnTo>
                    <a:pt x="2335" y="3256"/>
                  </a:lnTo>
                  <a:lnTo>
                    <a:pt x="2421" y="3188"/>
                  </a:lnTo>
                  <a:lnTo>
                    <a:pt x="2489" y="3085"/>
                  </a:lnTo>
                  <a:lnTo>
                    <a:pt x="2540" y="3000"/>
                  </a:lnTo>
                  <a:lnTo>
                    <a:pt x="2591" y="2881"/>
                  </a:lnTo>
                  <a:lnTo>
                    <a:pt x="2625" y="2744"/>
                  </a:lnTo>
                  <a:lnTo>
                    <a:pt x="2642" y="2608"/>
                  </a:lnTo>
                  <a:lnTo>
                    <a:pt x="2642" y="2455"/>
                  </a:lnTo>
                  <a:lnTo>
                    <a:pt x="2642" y="2301"/>
                  </a:lnTo>
                  <a:lnTo>
                    <a:pt x="2625" y="2148"/>
                  </a:lnTo>
                  <a:lnTo>
                    <a:pt x="2591" y="1978"/>
                  </a:lnTo>
                  <a:lnTo>
                    <a:pt x="2540" y="1807"/>
                  </a:lnTo>
                  <a:lnTo>
                    <a:pt x="2489" y="1654"/>
                  </a:lnTo>
                  <a:lnTo>
                    <a:pt x="2421" y="1483"/>
                  </a:lnTo>
                  <a:lnTo>
                    <a:pt x="2267" y="1160"/>
                  </a:lnTo>
                  <a:lnTo>
                    <a:pt x="2063" y="870"/>
                  </a:lnTo>
                  <a:lnTo>
                    <a:pt x="1961" y="734"/>
                  </a:lnTo>
                  <a:lnTo>
                    <a:pt x="1841" y="597"/>
                  </a:lnTo>
                  <a:lnTo>
                    <a:pt x="1722" y="478"/>
                  </a:lnTo>
                  <a:lnTo>
                    <a:pt x="1603" y="376"/>
                  </a:lnTo>
                  <a:lnTo>
                    <a:pt x="1466" y="273"/>
                  </a:lnTo>
                  <a:lnTo>
                    <a:pt x="1330" y="188"/>
                  </a:lnTo>
                  <a:lnTo>
                    <a:pt x="1194" y="120"/>
                  </a:lnTo>
                  <a:lnTo>
                    <a:pt x="1074" y="69"/>
                  </a:lnTo>
                  <a:lnTo>
                    <a:pt x="938" y="35"/>
                  </a:lnTo>
                  <a:lnTo>
                    <a:pt x="8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</p:grpSp>
      <p:sp>
        <p:nvSpPr>
          <p:cNvPr id="1457" name="Google Shape;1457;p26"/>
          <p:cNvSpPr/>
          <p:nvPr/>
        </p:nvSpPr>
        <p:spPr>
          <a:xfrm>
            <a:off x="6900617" y="5191897"/>
            <a:ext cx="589483" cy="20528"/>
          </a:xfrm>
          <a:custGeom>
            <a:avLst/>
            <a:gdLst/>
            <a:ahLst/>
            <a:cxnLst/>
            <a:rect l="l" t="t" r="r" b="b"/>
            <a:pathLst>
              <a:path w="15219" h="530" extrusionOk="0">
                <a:moveTo>
                  <a:pt x="1" y="1"/>
                </a:moveTo>
                <a:lnTo>
                  <a:pt x="1" y="529"/>
                </a:lnTo>
                <a:lnTo>
                  <a:pt x="15219" y="529"/>
                </a:lnTo>
                <a:lnTo>
                  <a:pt x="15219" y="1"/>
                </a:lnTo>
                <a:close/>
              </a:path>
            </a:pathLst>
          </a:custGeom>
          <a:solidFill>
            <a:srgbClr val="A4A08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/>
          </a:p>
        </p:txBody>
      </p:sp>
      <p:sp>
        <p:nvSpPr>
          <p:cNvPr id="1462" name="Google Shape;1462;p26"/>
          <p:cNvSpPr/>
          <p:nvPr/>
        </p:nvSpPr>
        <p:spPr>
          <a:xfrm>
            <a:off x="6896667" y="5193911"/>
            <a:ext cx="926115" cy="555784"/>
          </a:xfrm>
          <a:custGeom>
            <a:avLst/>
            <a:gdLst/>
            <a:ahLst/>
            <a:cxnLst/>
            <a:rect l="l" t="t" r="r" b="b"/>
            <a:pathLst>
              <a:path w="23910" h="14349" extrusionOk="0">
                <a:moveTo>
                  <a:pt x="1" y="0"/>
                </a:moveTo>
                <a:lnTo>
                  <a:pt x="1" y="545"/>
                </a:lnTo>
                <a:lnTo>
                  <a:pt x="23910" y="14349"/>
                </a:lnTo>
                <a:lnTo>
                  <a:pt x="23910" y="13804"/>
                </a:lnTo>
                <a:lnTo>
                  <a:pt x="1" y="0"/>
                </a:lnTo>
                <a:close/>
              </a:path>
            </a:pathLst>
          </a:custGeom>
          <a:solidFill>
            <a:srgbClr val="C8CDD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5A21DD-6B05-B216-AEEB-D8CE4062E832}"/>
              </a:ext>
            </a:extLst>
          </p:cNvPr>
          <p:cNvGrpSpPr/>
          <p:nvPr/>
        </p:nvGrpSpPr>
        <p:grpSpPr>
          <a:xfrm>
            <a:off x="7112535" y="2711954"/>
            <a:ext cx="1108308" cy="979570"/>
            <a:chOff x="7112535" y="2711954"/>
            <a:chExt cx="1108308" cy="979570"/>
          </a:xfrm>
        </p:grpSpPr>
        <p:sp>
          <p:nvSpPr>
            <p:cNvPr id="1467" name="Google Shape;1467;p26"/>
            <p:cNvSpPr/>
            <p:nvPr/>
          </p:nvSpPr>
          <p:spPr>
            <a:xfrm>
              <a:off x="7149488" y="2857829"/>
              <a:ext cx="282560" cy="134056"/>
            </a:xfrm>
            <a:custGeom>
              <a:avLst/>
              <a:gdLst/>
              <a:ahLst/>
              <a:cxnLst/>
              <a:rect l="l" t="t" r="r" b="b"/>
              <a:pathLst>
                <a:path w="7295" h="3461" extrusionOk="0">
                  <a:moveTo>
                    <a:pt x="159" y="2550"/>
                  </a:moveTo>
                  <a:lnTo>
                    <a:pt x="103" y="2574"/>
                  </a:lnTo>
                  <a:lnTo>
                    <a:pt x="1" y="2642"/>
                  </a:lnTo>
                  <a:lnTo>
                    <a:pt x="159" y="2550"/>
                  </a:lnTo>
                  <a:close/>
                  <a:moveTo>
                    <a:pt x="1" y="2642"/>
                  </a:moveTo>
                  <a:lnTo>
                    <a:pt x="1" y="2642"/>
                  </a:lnTo>
                  <a:lnTo>
                    <a:pt x="1" y="2642"/>
                  </a:lnTo>
                  <a:close/>
                  <a:moveTo>
                    <a:pt x="4909" y="1"/>
                  </a:moveTo>
                  <a:lnTo>
                    <a:pt x="4772" y="18"/>
                  </a:lnTo>
                  <a:lnTo>
                    <a:pt x="4636" y="35"/>
                  </a:lnTo>
                  <a:lnTo>
                    <a:pt x="4517" y="69"/>
                  </a:lnTo>
                  <a:lnTo>
                    <a:pt x="4397" y="120"/>
                  </a:lnTo>
                  <a:lnTo>
                    <a:pt x="4278" y="171"/>
                  </a:lnTo>
                  <a:lnTo>
                    <a:pt x="4159" y="222"/>
                  </a:lnTo>
                  <a:lnTo>
                    <a:pt x="159" y="2550"/>
                  </a:lnTo>
                  <a:lnTo>
                    <a:pt x="159" y="2550"/>
                  </a:lnTo>
                  <a:lnTo>
                    <a:pt x="222" y="2523"/>
                  </a:lnTo>
                  <a:lnTo>
                    <a:pt x="358" y="2489"/>
                  </a:lnTo>
                  <a:lnTo>
                    <a:pt x="478" y="2455"/>
                  </a:lnTo>
                  <a:lnTo>
                    <a:pt x="614" y="2438"/>
                  </a:lnTo>
                  <a:lnTo>
                    <a:pt x="750" y="2421"/>
                  </a:lnTo>
                  <a:lnTo>
                    <a:pt x="1040" y="2438"/>
                  </a:lnTo>
                  <a:lnTo>
                    <a:pt x="1347" y="2472"/>
                  </a:lnTo>
                  <a:lnTo>
                    <a:pt x="1654" y="2557"/>
                  </a:lnTo>
                  <a:lnTo>
                    <a:pt x="1994" y="2693"/>
                  </a:lnTo>
                  <a:lnTo>
                    <a:pt x="2318" y="2864"/>
                  </a:lnTo>
                  <a:lnTo>
                    <a:pt x="2540" y="3000"/>
                  </a:lnTo>
                  <a:lnTo>
                    <a:pt x="2744" y="3136"/>
                  </a:lnTo>
                  <a:lnTo>
                    <a:pt x="2932" y="3290"/>
                  </a:lnTo>
                  <a:lnTo>
                    <a:pt x="3136" y="3460"/>
                  </a:lnTo>
                  <a:lnTo>
                    <a:pt x="7294" y="1040"/>
                  </a:lnTo>
                  <a:lnTo>
                    <a:pt x="7090" y="870"/>
                  </a:lnTo>
                  <a:lnTo>
                    <a:pt x="6902" y="716"/>
                  </a:lnTo>
                  <a:lnTo>
                    <a:pt x="6698" y="580"/>
                  </a:lnTo>
                  <a:lnTo>
                    <a:pt x="6493" y="461"/>
                  </a:lnTo>
                  <a:lnTo>
                    <a:pt x="6153" y="273"/>
                  </a:lnTo>
                  <a:lnTo>
                    <a:pt x="5829" y="154"/>
                  </a:lnTo>
                  <a:lnTo>
                    <a:pt x="5505" y="52"/>
                  </a:lnTo>
                  <a:lnTo>
                    <a:pt x="5198" y="18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rgbClr val="0077B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468" name="Google Shape;1468;p26"/>
            <p:cNvSpPr/>
            <p:nvPr/>
          </p:nvSpPr>
          <p:spPr>
            <a:xfrm>
              <a:off x="7455105" y="3174677"/>
              <a:ext cx="161092" cy="210593"/>
            </a:xfrm>
            <a:custGeom>
              <a:avLst/>
              <a:gdLst/>
              <a:ahLst/>
              <a:cxnLst/>
              <a:rect l="l" t="t" r="r" b="b"/>
              <a:pathLst>
                <a:path w="4159" h="5437" extrusionOk="0">
                  <a:moveTo>
                    <a:pt x="4159" y="0"/>
                  </a:moveTo>
                  <a:lnTo>
                    <a:pt x="1" y="2420"/>
                  </a:lnTo>
                  <a:lnTo>
                    <a:pt x="1" y="5437"/>
                  </a:lnTo>
                  <a:lnTo>
                    <a:pt x="4159" y="3017"/>
                  </a:lnTo>
                  <a:lnTo>
                    <a:pt x="4159" y="0"/>
                  </a:lnTo>
                  <a:close/>
                </a:path>
              </a:pathLst>
            </a:custGeom>
            <a:solidFill>
              <a:srgbClr val="0077B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469" name="Google Shape;1469;p26"/>
            <p:cNvSpPr/>
            <p:nvPr/>
          </p:nvSpPr>
          <p:spPr>
            <a:xfrm>
              <a:off x="7619496" y="3269732"/>
              <a:ext cx="190103" cy="106323"/>
            </a:xfrm>
            <a:custGeom>
              <a:avLst/>
              <a:gdLst/>
              <a:ahLst/>
              <a:cxnLst/>
              <a:rect l="l" t="t" r="r" b="b"/>
              <a:pathLst>
                <a:path w="4908" h="2745" extrusionOk="0">
                  <a:moveTo>
                    <a:pt x="4175" y="0"/>
                  </a:moveTo>
                  <a:lnTo>
                    <a:pt x="0" y="2420"/>
                  </a:lnTo>
                  <a:lnTo>
                    <a:pt x="511" y="2710"/>
                  </a:lnTo>
                  <a:lnTo>
                    <a:pt x="579" y="2744"/>
                  </a:lnTo>
                  <a:lnTo>
                    <a:pt x="699" y="2744"/>
                  </a:lnTo>
                  <a:lnTo>
                    <a:pt x="750" y="2727"/>
                  </a:lnTo>
                  <a:lnTo>
                    <a:pt x="4908" y="307"/>
                  </a:lnTo>
                  <a:lnTo>
                    <a:pt x="4908" y="307"/>
                  </a:lnTo>
                  <a:lnTo>
                    <a:pt x="4857" y="324"/>
                  </a:lnTo>
                  <a:lnTo>
                    <a:pt x="4806" y="341"/>
                  </a:lnTo>
                  <a:lnTo>
                    <a:pt x="4738" y="324"/>
                  </a:lnTo>
                  <a:lnTo>
                    <a:pt x="4669" y="290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0077B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470" name="Google Shape;1470;p26"/>
            <p:cNvSpPr/>
            <p:nvPr/>
          </p:nvSpPr>
          <p:spPr>
            <a:xfrm>
              <a:off x="7422102" y="3055878"/>
              <a:ext cx="266717" cy="212568"/>
            </a:xfrm>
            <a:custGeom>
              <a:avLst/>
              <a:gdLst/>
              <a:ahLst/>
              <a:cxnLst/>
              <a:rect l="l" t="t" r="r" b="b"/>
              <a:pathLst>
                <a:path w="6886" h="5488" extrusionOk="0">
                  <a:moveTo>
                    <a:pt x="6885" y="0"/>
                  </a:moveTo>
                  <a:lnTo>
                    <a:pt x="2727" y="2420"/>
                  </a:lnTo>
                  <a:lnTo>
                    <a:pt x="86" y="4380"/>
                  </a:lnTo>
                  <a:lnTo>
                    <a:pt x="52" y="4414"/>
                  </a:lnTo>
                  <a:lnTo>
                    <a:pt x="35" y="4448"/>
                  </a:lnTo>
                  <a:lnTo>
                    <a:pt x="1" y="4550"/>
                  </a:lnTo>
                  <a:lnTo>
                    <a:pt x="18" y="4652"/>
                  </a:lnTo>
                  <a:lnTo>
                    <a:pt x="35" y="4772"/>
                  </a:lnTo>
                  <a:lnTo>
                    <a:pt x="86" y="4891"/>
                  </a:lnTo>
                  <a:lnTo>
                    <a:pt x="154" y="5010"/>
                  </a:lnTo>
                  <a:lnTo>
                    <a:pt x="239" y="5112"/>
                  </a:lnTo>
                  <a:lnTo>
                    <a:pt x="359" y="5198"/>
                  </a:lnTo>
                  <a:lnTo>
                    <a:pt x="853" y="5487"/>
                  </a:lnTo>
                  <a:lnTo>
                    <a:pt x="5011" y="3067"/>
                  </a:lnTo>
                  <a:lnTo>
                    <a:pt x="4517" y="2778"/>
                  </a:lnTo>
                  <a:lnTo>
                    <a:pt x="4414" y="2693"/>
                  </a:lnTo>
                  <a:lnTo>
                    <a:pt x="4312" y="2590"/>
                  </a:lnTo>
                  <a:lnTo>
                    <a:pt x="4244" y="2488"/>
                  </a:lnTo>
                  <a:lnTo>
                    <a:pt x="4193" y="2352"/>
                  </a:lnTo>
                  <a:lnTo>
                    <a:pt x="4176" y="2232"/>
                  </a:lnTo>
                  <a:lnTo>
                    <a:pt x="4176" y="2130"/>
                  </a:lnTo>
                  <a:lnTo>
                    <a:pt x="4193" y="2028"/>
                  </a:lnTo>
                  <a:lnTo>
                    <a:pt x="4210" y="1994"/>
                  </a:lnTo>
                  <a:lnTo>
                    <a:pt x="4244" y="1960"/>
                  </a:lnTo>
                  <a:lnTo>
                    <a:pt x="6885" y="0"/>
                  </a:lnTo>
                  <a:close/>
                </a:path>
              </a:pathLst>
            </a:custGeom>
            <a:solidFill>
              <a:srgbClr val="0077B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471" name="Google Shape;1471;p26"/>
            <p:cNvSpPr/>
            <p:nvPr/>
          </p:nvSpPr>
          <p:spPr>
            <a:xfrm>
              <a:off x="7527733" y="3055878"/>
              <a:ext cx="161751" cy="93735"/>
            </a:xfrm>
            <a:custGeom>
              <a:avLst/>
              <a:gdLst/>
              <a:ahLst/>
              <a:cxnLst/>
              <a:rect l="l" t="t" r="r" b="b"/>
              <a:pathLst>
                <a:path w="4176" h="2420" extrusionOk="0">
                  <a:moveTo>
                    <a:pt x="4158" y="0"/>
                  </a:moveTo>
                  <a:lnTo>
                    <a:pt x="0" y="2420"/>
                  </a:lnTo>
                  <a:lnTo>
                    <a:pt x="17" y="2420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472" name="Google Shape;1472;p26"/>
            <p:cNvSpPr/>
            <p:nvPr/>
          </p:nvSpPr>
          <p:spPr>
            <a:xfrm>
              <a:off x="7340257" y="2711954"/>
              <a:ext cx="563725" cy="465381"/>
            </a:xfrm>
            <a:custGeom>
              <a:avLst/>
              <a:gdLst/>
              <a:ahLst/>
              <a:cxnLst/>
              <a:rect l="l" t="t" r="r" b="b"/>
              <a:pathLst>
                <a:path w="14554" h="12015" extrusionOk="0">
                  <a:moveTo>
                    <a:pt x="5607" y="0"/>
                  </a:moveTo>
                  <a:lnTo>
                    <a:pt x="5352" y="35"/>
                  </a:lnTo>
                  <a:lnTo>
                    <a:pt x="5096" y="69"/>
                  </a:lnTo>
                  <a:lnTo>
                    <a:pt x="4840" y="137"/>
                  </a:lnTo>
                  <a:lnTo>
                    <a:pt x="4602" y="205"/>
                  </a:lnTo>
                  <a:lnTo>
                    <a:pt x="4380" y="307"/>
                  </a:lnTo>
                  <a:lnTo>
                    <a:pt x="4159" y="427"/>
                  </a:lnTo>
                  <a:lnTo>
                    <a:pt x="1" y="2846"/>
                  </a:lnTo>
                  <a:lnTo>
                    <a:pt x="222" y="2727"/>
                  </a:lnTo>
                  <a:lnTo>
                    <a:pt x="444" y="2625"/>
                  </a:lnTo>
                  <a:lnTo>
                    <a:pt x="682" y="2557"/>
                  </a:lnTo>
                  <a:lnTo>
                    <a:pt x="938" y="2489"/>
                  </a:lnTo>
                  <a:lnTo>
                    <a:pt x="1176" y="2454"/>
                  </a:lnTo>
                  <a:lnTo>
                    <a:pt x="1449" y="2420"/>
                  </a:lnTo>
                  <a:lnTo>
                    <a:pt x="1722" y="2420"/>
                  </a:lnTo>
                  <a:lnTo>
                    <a:pt x="1994" y="2437"/>
                  </a:lnTo>
                  <a:lnTo>
                    <a:pt x="2267" y="2471"/>
                  </a:lnTo>
                  <a:lnTo>
                    <a:pt x="2557" y="2523"/>
                  </a:lnTo>
                  <a:lnTo>
                    <a:pt x="2864" y="2591"/>
                  </a:lnTo>
                  <a:lnTo>
                    <a:pt x="3170" y="2693"/>
                  </a:lnTo>
                  <a:lnTo>
                    <a:pt x="3477" y="2812"/>
                  </a:lnTo>
                  <a:lnTo>
                    <a:pt x="3784" y="2949"/>
                  </a:lnTo>
                  <a:lnTo>
                    <a:pt x="4108" y="3102"/>
                  </a:lnTo>
                  <a:lnTo>
                    <a:pt x="4414" y="3272"/>
                  </a:lnTo>
                  <a:lnTo>
                    <a:pt x="4687" y="3426"/>
                  </a:lnTo>
                  <a:lnTo>
                    <a:pt x="4960" y="3613"/>
                  </a:lnTo>
                  <a:lnTo>
                    <a:pt x="5215" y="3784"/>
                  </a:lnTo>
                  <a:lnTo>
                    <a:pt x="5471" y="3988"/>
                  </a:lnTo>
                  <a:lnTo>
                    <a:pt x="5982" y="4397"/>
                  </a:lnTo>
                  <a:lnTo>
                    <a:pt x="6476" y="4857"/>
                  </a:lnTo>
                  <a:lnTo>
                    <a:pt x="6936" y="5334"/>
                  </a:lnTo>
                  <a:lnTo>
                    <a:pt x="7397" y="5863"/>
                  </a:lnTo>
                  <a:lnTo>
                    <a:pt x="7823" y="6408"/>
                  </a:lnTo>
                  <a:lnTo>
                    <a:pt x="8232" y="6970"/>
                  </a:lnTo>
                  <a:lnTo>
                    <a:pt x="8606" y="7567"/>
                  </a:lnTo>
                  <a:lnTo>
                    <a:pt x="8964" y="8163"/>
                  </a:lnTo>
                  <a:lnTo>
                    <a:pt x="9288" y="8794"/>
                  </a:lnTo>
                  <a:lnTo>
                    <a:pt x="9578" y="9424"/>
                  </a:lnTo>
                  <a:lnTo>
                    <a:pt x="9833" y="10072"/>
                  </a:lnTo>
                  <a:lnTo>
                    <a:pt x="10055" y="10720"/>
                  </a:lnTo>
                  <a:lnTo>
                    <a:pt x="10242" y="11367"/>
                  </a:lnTo>
                  <a:lnTo>
                    <a:pt x="10396" y="12015"/>
                  </a:lnTo>
                  <a:lnTo>
                    <a:pt x="14554" y="9595"/>
                  </a:lnTo>
                  <a:lnTo>
                    <a:pt x="14401" y="8947"/>
                  </a:lnTo>
                  <a:lnTo>
                    <a:pt x="14213" y="8300"/>
                  </a:lnTo>
                  <a:lnTo>
                    <a:pt x="13992" y="7652"/>
                  </a:lnTo>
                  <a:lnTo>
                    <a:pt x="13736" y="7004"/>
                  </a:lnTo>
                  <a:lnTo>
                    <a:pt x="13446" y="6374"/>
                  </a:lnTo>
                  <a:lnTo>
                    <a:pt x="13122" y="5760"/>
                  </a:lnTo>
                  <a:lnTo>
                    <a:pt x="12765" y="5147"/>
                  </a:lnTo>
                  <a:lnTo>
                    <a:pt x="12390" y="4551"/>
                  </a:lnTo>
                  <a:lnTo>
                    <a:pt x="11981" y="3988"/>
                  </a:lnTo>
                  <a:lnTo>
                    <a:pt x="11555" y="3443"/>
                  </a:lnTo>
                  <a:lnTo>
                    <a:pt x="11095" y="2915"/>
                  </a:lnTo>
                  <a:lnTo>
                    <a:pt x="10634" y="2437"/>
                  </a:lnTo>
                  <a:lnTo>
                    <a:pt x="10140" y="1977"/>
                  </a:lnTo>
                  <a:lnTo>
                    <a:pt x="9629" y="1568"/>
                  </a:lnTo>
                  <a:lnTo>
                    <a:pt x="9373" y="1364"/>
                  </a:lnTo>
                  <a:lnTo>
                    <a:pt x="9118" y="1193"/>
                  </a:lnTo>
                  <a:lnTo>
                    <a:pt x="8845" y="1023"/>
                  </a:lnTo>
                  <a:lnTo>
                    <a:pt x="8572" y="853"/>
                  </a:lnTo>
                  <a:lnTo>
                    <a:pt x="8266" y="682"/>
                  </a:lnTo>
                  <a:lnTo>
                    <a:pt x="7942" y="529"/>
                  </a:lnTo>
                  <a:lnTo>
                    <a:pt x="7635" y="392"/>
                  </a:lnTo>
                  <a:lnTo>
                    <a:pt x="7328" y="273"/>
                  </a:lnTo>
                  <a:lnTo>
                    <a:pt x="7022" y="188"/>
                  </a:lnTo>
                  <a:lnTo>
                    <a:pt x="6732" y="103"/>
                  </a:lnTo>
                  <a:lnTo>
                    <a:pt x="6442" y="52"/>
                  </a:lnTo>
                  <a:lnTo>
                    <a:pt x="6152" y="18"/>
                  </a:lnTo>
                  <a:lnTo>
                    <a:pt x="5880" y="0"/>
                  </a:lnTo>
                  <a:close/>
                </a:path>
              </a:pathLst>
            </a:custGeom>
            <a:solidFill>
              <a:srgbClr val="0077B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473" name="Google Shape;1473;p26"/>
            <p:cNvSpPr/>
            <p:nvPr/>
          </p:nvSpPr>
          <p:spPr>
            <a:xfrm>
              <a:off x="7742904" y="3083574"/>
              <a:ext cx="362428" cy="360452"/>
            </a:xfrm>
            <a:custGeom>
              <a:avLst/>
              <a:gdLst/>
              <a:ahLst/>
              <a:cxnLst/>
              <a:rect l="l" t="t" r="r" b="b"/>
              <a:pathLst>
                <a:path w="9357" h="9306" extrusionOk="0">
                  <a:moveTo>
                    <a:pt x="4159" y="1"/>
                  </a:moveTo>
                  <a:lnTo>
                    <a:pt x="1" y="2421"/>
                  </a:lnTo>
                  <a:lnTo>
                    <a:pt x="256" y="2506"/>
                  </a:lnTo>
                  <a:lnTo>
                    <a:pt x="512" y="2608"/>
                  </a:lnTo>
                  <a:lnTo>
                    <a:pt x="768" y="2727"/>
                  </a:lnTo>
                  <a:lnTo>
                    <a:pt x="1023" y="2864"/>
                  </a:lnTo>
                  <a:lnTo>
                    <a:pt x="1415" y="3119"/>
                  </a:lnTo>
                  <a:lnTo>
                    <a:pt x="1790" y="3392"/>
                  </a:lnTo>
                  <a:lnTo>
                    <a:pt x="2148" y="3699"/>
                  </a:lnTo>
                  <a:lnTo>
                    <a:pt x="2506" y="4040"/>
                  </a:lnTo>
                  <a:lnTo>
                    <a:pt x="2847" y="4397"/>
                  </a:lnTo>
                  <a:lnTo>
                    <a:pt x="3171" y="4772"/>
                  </a:lnTo>
                  <a:lnTo>
                    <a:pt x="3477" y="5181"/>
                  </a:lnTo>
                  <a:lnTo>
                    <a:pt x="3767" y="5607"/>
                  </a:lnTo>
                  <a:lnTo>
                    <a:pt x="4023" y="6050"/>
                  </a:lnTo>
                  <a:lnTo>
                    <a:pt x="4278" y="6494"/>
                  </a:lnTo>
                  <a:lnTo>
                    <a:pt x="4500" y="6954"/>
                  </a:lnTo>
                  <a:lnTo>
                    <a:pt x="4687" y="7414"/>
                  </a:lnTo>
                  <a:lnTo>
                    <a:pt x="4858" y="7891"/>
                  </a:lnTo>
                  <a:lnTo>
                    <a:pt x="5011" y="8368"/>
                  </a:lnTo>
                  <a:lnTo>
                    <a:pt x="5113" y="8845"/>
                  </a:lnTo>
                  <a:lnTo>
                    <a:pt x="5198" y="9305"/>
                  </a:lnTo>
                  <a:lnTo>
                    <a:pt x="9357" y="6886"/>
                  </a:lnTo>
                  <a:lnTo>
                    <a:pt x="9271" y="6425"/>
                  </a:lnTo>
                  <a:lnTo>
                    <a:pt x="9169" y="5948"/>
                  </a:lnTo>
                  <a:lnTo>
                    <a:pt x="9016" y="5471"/>
                  </a:lnTo>
                  <a:lnTo>
                    <a:pt x="8845" y="4994"/>
                  </a:lnTo>
                  <a:lnTo>
                    <a:pt x="8658" y="4534"/>
                  </a:lnTo>
                  <a:lnTo>
                    <a:pt x="8436" y="4074"/>
                  </a:lnTo>
                  <a:lnTo>
                    <a:pt x="8198" y="3631"/>
                  </a:lnTo>
                  <a:lnTo>
                    <a:pt x="7925" y="3188"/>
                  </a:lnTo>
                  <a:lnTo>
                    <a:pt x="7635" y="2761"/>
                  </a:lnTo>
                  <a:lnTo>
                    <a:pt x="7329" y="2352"/>
                  </a:lnTo>
                  <a:lnTo>
                    <a:pt x="7005" y="1978"/>
                  </a:lnTo>
                  <a:lnTo>
                    <a:pt x="6664" y="1620"/>
                  </a:lnTo>
                  <a:lnTo>
                    <a:pt x="6323" y="1279"/>
                  </a:lnTo>
                  <a:lnTo>
                    <a:pt x="5948" y="972"/>
                  </a:lnTo>
                  <a:lnTo>
                    <a:pt x="5573" y="699"/>
                  </a:lnTo>
                  <a:lnTo>
                    <a:pt x="5181" y="444"/>
                  </a:lnTo>
                  <a:lnTo>
                    <a:pt x="4926" y="308"/>
                  </a:lnTo>
                  <a:lnTo>
                    <a:pt x="4670" y="188"/>
                  </a:lnTo>
                  <a:lnTo>
                    <a:pt x="4415" y="86"/>
                  </a:lnTo>
                  <a:lnTo>
                    <a:pt x="4159" y="1"/>
                  </a:lnTo>
                  <a:close/>
                </a:path>
              </a:pathLst>
            </a:custGeom>
            <a:solidFill>
              <a:srgbClr val="0077B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474" name="Google Shape;1474;p26"/>
            <p:cNvSpPr/>
            <p:nvPr/>
          </p:nvSpPr>
          <p:spPr>
            <a:xfrm>
              <a:off x="7944248" y="3350261"/>
              <a:ext cx="276595" cy="334695"/>
            </a:xfrm>
            <a:custGeom>
              <a:avLst/>
              <a:gdLst/>
              <a:ahLst/>
              <a:cxnLst/>
              <a:rect l="l" t="t" r="r" b="b"/>
              <a:pathLst>
                <a:path w="7141" h="8641" extrusionOk="0">
                  <a:moveTo>
                    <a:pt x="4159" y="1"/>
                  </a:moveTo>
                  <a:lnTo>
                    <a:pt x="0" y="2420"/>
                  </a:lnTo>
                  <a:lnTo>
                    <a:pt x="222" y="2523"/>
                  </a:lnTo>
                  <a:lnTo>
                    <a:pt x="461" y="2642"/>
                  </a:lnTo>
                  <a:lnTo>
                    <a:pt x="716" y="2812"/>
                  </a:lnTo>
                  <a:lnTo>
                    <a:pt x="972" y="3000"/>
                  </a:lnTo>
                  <a:lnTo>
                    <a:pt x="1210" y="3204"/>
                  </a:lnTo>
                  <a:lnTo>
                    <a:pt x="1449" y="3443"/>
                  </a:lnTo>
                  <a:lnTo>
                    <a:pt x="1670" y="3681"/>
                  </a:lnTo>
                  <a:lnTo>
                    <a:pt x="1875" y="3954"/>
                  </a:lnTo>
                  <a:lnTo>
                    <a:pt x="2062" y="4227"/>
                  </a:lnTo>
                  <a:lnTo>
                    <a:pt x="2250" y="4534"/>
                  </a:lnTo>
                  <a:lnTo>
                    <a:pt x="2420" y="4823"/>
                  </a:lnTo>
                  <a:lnTo>
                    <a:pt x="2557" y="5130"/>
                  </a:lnTo>
                  <a:lnTo>
                    <a:pt x="2676" y="5454"/>
                  </a:lnTo>
                  <a:lnTo>
                    <a:pt x="2795" y="5760"/>
                  </a:lnTo>
                  <a:lnTo>
                    <a:pt x="2880" y="6084"/>
                  </a:lnTo>
                  <a:lnTo>
                    <a:pt x="2932" y="6391"/>
                  </a:lnTo>
                  <a:lnTo>
                    <a:pt x="2966" y="6715"/>
                  </a:lnTo>
                  <a:lnTo>
                    <a:pt x="2983" y="7005"/>
                  </a:lnTo>
                  <a:lnTo>
                    <a:pt x="2966" y="7294"/>
                  </a:lnTo>
                  <a:lnTo>
                    <a:pt x="2932" y="7567"/>
                  </a:lnTo>
                  <a:lnTo>
                    <a:pt x="2863" y="7805"/>
                  </a:lnTo>
                  <a:lnTo>
                    <a:pt x="2778" y="8027"/>
                  </a:lnTo>
                  <a:lnTo>
                    <a:pt x="2676" y="8214"/>
                  </a:lnTo>
                  <a:lnTo>
                    <a:pt x="2557" y="8385"/>
                  </a:lnTo>
                  <a:lnTo>
                    <a:pt x="2403" y="8521"/>
                  </a:lnTo>
                  <a:lnTo>
                    <a:pt x="2250" y="8640"/>
                  </a:lnTo>
                  <a:lnTo>
                    <a:pt x="6408" y="6221"/>
                  </a:lnTo>
                  <a:lnTo>
                    <a:pt x="6561" y="6101"/>
                  </a:lnTo>
                  <a:lnTo>
                    <a:pt x="6715" y="5965"/>
                  </a:lnTo>
                  <a:lnTo>
                    <a:pt x="6834" y="5795"/>
                  </a:lnTo>
                  <a:lnTo>
                    <a:pt x="6953" y="5607"/>
                  </a:lnTo>
                  <a:lnTo>
                    <a:pt x="7039" y="5386"/>
                  </a:lnTo>
                  <a:lnTo>
                    <a:pt x="7090" y="5147"/>
                  </a:lnTo>
                  <a:lnTo>
                    <a:pt x="7124" y="4874"/>
                  </a:lnTo>
                  <a:lnTo>
                    <a:pt x="7141" y="4602"/>
                  </a:lnTo>
                  <a:lnTo>
                    <a:pt x="7141" y="4295"/>
                  </a:lnTo>
                  <a:lnTo>
                    <a:pt x="7090" y="3971"/>
                  </a:lnTo>
                  <a:lnTo>
                    <a:pt x="7039" y="3664"/>
                  </a:lnTo>
                  <a:lnTo>
                    <a:pt x="6953" y="3341"/>
                  </a:lnTo>
                  <a:lnTo>
                    <a:pt x="6851" y="3034"/>
                  </a:lnTo>
                  <a:lnTo>
                    <a:pt x="6715" y="2710"/>
                  </a:lnTo>
                  <a:lnTo>
                    <a:pt x="6578" y="2403"/>
                  </a:lnTo>
                  <a:lnTo>
                    <a:pt x="6408" y="2114"/>
                  </a:lnTo>
                  <a:lnTo>
                    <a:pt x="6238" y="1824"/>
                  </a:lnTo>
                  <a:lnTo>
                    <a:pt x="6033" y="1534"/>
                  </a:lnTo>
                  <a:lnTo>
                    <a:pt x="5829" y="1279"/>
                  </a:lnTo>
                  <a:lnTo>
                    <a:pt x="5607" y="1023"/>
                  </a:lnTo>
                  <a:lnTo>
                    <a:pt x="5368" y="784"/>
                  </a:lnTo>
                  <a:lnTo>
                    <a:pt x="5130" y="580"/>
                  </a:lnTo>
                  <a:lnTo>
                    <a:pt x="4874" y="392"/>
                  </a:lnTo>
                  <a:lnTo>
                    <a:pt x="4619" y="222"/>
                  </a:lnTo>
                  <a:lnTo>
                    <a:pt x="4397" y="103"/>
                  </a:lnTo>
                  <a:lnTo>
                    <a:pt x="4159" y="1"/>
                  </a:lnTo>
                  <a:close/>
                </a:path>
              </a:pathLst>
            </a:custGeom>
            <a:solidFill>
              <a:srgbClr val="0077B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475" name="Google Shape;1475;p26"/>
            <p:cNvSpPr/>
            <p:nvPr/>
          </p:nvSpPr>
          <p:spPr>
            <a:xfrm>
              <a:off x="7112535" y="2805692"/>
              <a:ext cx="947224" cy="885832"/>
            </a:xfrm>
            <a:custGeom>
              <a:avLst/>
              <a:gdLst/>
              <a:ahLst/>
              <a:cxnLst/>
              <a:rect l="l" t="t" r="r" b="b"/>
              <a:pathLst>
                <a:path w="24455" h="22870" extrusionOk="0">
                  <a:moveTo>
                    <a:pt x="7345" y="0"/>
                  </a:moveTo>
                  <a:lnTo>
                    <a:pt x="7072" y="34"/>
                  </a:lnTo>
                  <a:lnTo>
                    <a:pt x="6834" y="69"/>
                  </a:lnTo>
                  <a:lnTo>
                    <a:pt x="6578" y="120"/>
                  </a:lnTo>
                  <a:lnTo>
                    <a:pt x="6357" y="205"/>
                  </a:lnTo>
                  <a:lnTo>
                    <a:pt x="6118" y="290"/>
                  </a:lnTo>
                  <a:lnTo>
                    <a:pt x="5914" y="409"/>
                  </a:lnTo>
                  <a:lnTo>
                    <a:pt x="5709" y="529"/>
                  </a:lnTo>
                  <a:lnTo>
                    <a:pt x="5505" y="682"/>
                  </a:lnTo>
                  <a:lnTo>
                    <a:pt x="5317" y="852"/>
                  </a:lnTo>
                  <a:lnTo>
                    <a:pt x="5147" y="1023"/>
                  </a:lnTo>
                  <a:lnTo>
                    <a:pt x="4993" y="1227"/>
                  </a:lnTo>
                  <a:lnTo>
                    <a:pt x="4840" y="1432"/>
                  </a:lnTo>
                  <a:lnTo>
                    <a:pt x="4704" y="1653"/>
                  </a:lnTo>
                  <a:lnTo>
                    <a:pt x="4567" y="1909"/>
                  </a:lnTo>
                  <a:lnTo>
                    <a:pt x="4465" y="2165"/>
                  </a:lnTo>
                  <a:lnTo>
                    <a:pt x="4363" y="2437"/>
                  </a:lnTo>
                  <a:lnTo>
                    <a:pt x="4278" y="2727"/>
                  </a:lnTo>
                  <a:lnTo>
                    <a:pt x="4209" y="3034"/>
                  </a:lnTo>
                  <a:lnTo>
                    <a:pt x="4158" y="3358"/>
                  </a:lnTo>
                  <a:lnTo>
                    <a:pt x="4107" y="3681"/>
                  </a:lnTo>
                  <a:lnTo>
                    <a:pt x="4090" y="4039"/>
                  </a:lnTo>
                  <a:lnTo>
                    <a:pt x="4073" y="4397"/>
                  </a:lnTo>
                  <a:lnTo>
                    <a:pt x="4090" y="4806"/>
                  </a:lnTo>
                  <a:lnTo>
                    <a:pt x="4090" y="4806"/>
                  </a:lnTo>
                  <a:lnTo>
                    <a:pt x="3886" y="4636"/>
                  </a:lnTo>
                  <a:lnTo>
                    <a:pt x="3698" y="4482"/>
                  </a:lnTo>
                  <a:lnTo>
                    <a:pt x="3494" y="4346"/>
                  </a:lnTo>
                  <a:lnTo>
                    <a:pt x="3272" y="4210"/>
                  </a:lnTo>
                  <a:lnTo>
                    <a:pt x="2948" y="4039"/>
                  </a:lnTo>
                  <a:lnTo>
                    <a:pt x="2625" y="3920"/>
                  </a:lnTo>
                  <a:lnTo>
                    <a:pt x="2301" y="3818"/>
                  </a:lnTo>
                  <a:lnTo>
                    <a:pt x="2011" y="3784"/>
                  </a:lnTo>
                  <a:lnTo>
                    <a:pt x="1721" y="3767"/>
                  </a:lnTo>
                  <a:lnTo>
                    <a:pt x="1449" y="3801"/>
                  </a:lnTo>
                  <a:lnTo>
                    <a:pt x="1312" y="3835"/>
                  </a:lnTo>
                  <a:lnTo>
                    <a:pt x="1193" y="3869"/>
                  </a:lnTo>
                  <a:lnTo>
                    <a:pt x="1074" y="3920"/>
                  </a:lnTo>
                  <a:lnTo>
                    <a:pt x="955" y="3988"/>
                  </a:lnTo>
                  <a:lnTo>
                    <a:pt x="852" y="4056"/>
                  </a:lnTo>
                  <a:lnTo>
                    <a:pt x="750" y="4124"/>
                  </a:lnTo>
                  <a:lnTo>
                    <a:pt x="648" y="4210"/>
                  </a:lnTo>
                  <a:lnTo>
                    <a:pt x="563" y="4312"/>
                  </a:lnTo>
                  <a:lnTo>
                    <a:pt x="477" y="4414"/>
                  </a:lnTo>
                  <a:lnTo>
                    <a:pt x="392" y="4516"/>
                  </a:lnTo>
                  <a:lnTo>
                    <a:pt x="256" y="4772"/>
                  </a:lnTo>
                  <a:lnTo>
                    <a:pt x="154" y="5045"/>
                  </a:lnTo>
                  <a:lnTo>
                    <a:pt x="68" y="5368"/>
                  </a:lnTo>
                  <a:lnTo>
                    <a:pt x="17" y="5709"/>
                  </a:lnTo>
                  <a:lnTo>
                    <a:pt x="0" y="6084"/>
                  </a:lnTo>
                  <a:lnTo>
                    <a:pt x="17" y="6476"/>
                  </a:lnTo>
                  <a:lnTo>
                    <a:pt x="51" y="6885"/>
                  </a:lnTo>
                  <a:lnTo>
                    <a:pt x="137" y="7294"/>
                  </a:lnTo>
                  <a:lnTo>
                    <a:pt x="256" y="7703"/>
                  </a:lnTo>
                  <a:lnTo>
                    <a:pt x="392" y="8112"/>
                  </a:lnTo>
                  <a:lnTo>
                    <a:pt x="546" y="8504"/>
                  </a:lnTo>
                  <a:lnTo>
                    <a:pt x="733" y="8913"/>
                  </a:lnTo>
                  <a:lnTo>
                    <a:pt x="955" y="9305"/>
                  </a:lnTo>
                  <a:lnTo>
                    <a:pt x="1176" y="9680"/>
                  </a:lnTo>
                  <a:lnTo>
                    <a:pt x="1432" y="10038"/>
                  </a:lnTo>
                  <a:lnTo>
                    <a:pt x="1704" y="10379"/>
                  </a:lnTo>
                  <a:lnTo>
                    <a:pt x="1977" y="10702"/>
                  </a:lnTo>
                  <a:lnTo>
                    <a:pt x="2284" y="11009"/>
                  </a:lnTo>
                  <a:lnTo>
                    <a:pt x="2608" y="11282"/>
                  </a:lnTo>
                  <a:lnTo>
                    <a:pt x="2931" y="11520"/>
                  </a:lnTo>
                  <a:lnTo>
                    <a:pt x="3255" y="11742"/>
                  </a:lnTo>
                  <a:lnTo>
                    <a:pt x="7124" y="13974"/>
                  </a:lnTo>
                  <a:lnTo>
                    <a:pt x="8845" y="14963"/>
                  </a:lnTo>
                  <a:lnTo>
                    <a:pt x="8845" y="11946"/>
                  </a:lnTo>
                  <a:lnTo>
                    <a:pt x="8351" y="11657"/>
                  </a:lnTo>
                  <a:lnTo>
                    <a:pt x="8231" y="11571"/>
                  </a:lnTo>
                  <a:lnTo>
                    <a:pt x="8146" y="11469"/>
                  </a:lnTo>
                  <a:lnTo>
                    <a:pt x="8078" y="11350"/>
                  </a:lnTo>
                  <a:lnTo>
                    <a:pt x="8027" y="11231"/>
                  </a:lnTo>
                  <a:lnTo>
                    <a:pt x="8010" y="11111"/>
                  </a:lnTo>
                  <a:lnTo>
                    <a:pt x="7993" y="11009"/>
                  </a:lnTo>
                  <a:lnTo>
                    <a:pt x="8027" y="10907"/>
                  </a:lnTo>
                  <a:lnTo>
                    <a:pt x="8044" y="10873"/>
                  </a:lnTo>
                  <a:lnTo>
                    <a:pt x="8078" y="10839"/>
                  </a:lnTo>
                  <a:lnTo>
                    <a:pt x="10719" y="8879"/>
                  </a:lnTo>
                  <a:lnTo>
                    <a:pt x="10770" y="8862"/>
                  </a:lnTo>
                  <a:lnTo>
                    <a:pt x="10839" y="8845"/>
                  </a:lnTo>
                  <a:lnTo>
                    <a:pt x="10907" y="8862"/>
                  </a:lnTo>
                  <a:lnTo>
                    <a:pt x="10975" y="8896"/>
                  </a:lnTo>
                  <a:lnTo>
                    <a:pt x="11060" y="8947"/>
                  </a:lnTo>
                  <a:lnTo>
                    <a:pt x="11128" y="9015"/>
                  </a:lnTo>
                  <a:lnTo>
                    <a:pt x="11179" y="9100"/>
                  </a:lnTo>
                  <a:lnTo>
                    <a:pt x="11248" y="9186"/>
                  </a:lnTo>
                  <a:lnTo>
                    <a:pt x="13855" y="14179"/>
                  </a:lnTo>
                  <a:lnTo>
                    <a:pt x="13923" y="14315"/>
                  </a:lnTo>
                  <a:lnTo>
                    <a:pt x="13940" y="14434"/>
                  </a:lnTo>
                  <a:lnTo>
                    <a:pt x="13940" y="14537"/>
                  </a:lnTo>
                  <a:lnTo>
                    <a:pt x="13906" y="14639"/>
                  </a:lnTo>
                  <a:lnTo>
                    <a:pt x="13855" y="14690"/>
                  </a:lnTo>
                  <a:lnTo>
                    <a:pt x="13787" y="14724"/>
                  </a:lnTo>
                  <a:lnTo>
                    <a:pt x="13702" y="14724"/>
                  </a:lnTo>
                  <a:lnTo>
                    <a:pt x="13599" y="14690"/>
                  </a:lnTo>
                  <a:lnTo>
                    <a:pt x="13088" y="14400"/>
                  </a:lnTo>
                  <a:lnTo>
                    <a:pt x="13088" y="17417"/>
                  </a:lnTo>
                  <a:lnTo>
                    <a:pt x="21950" y="22546"/>
                  </a:lnTo>
                  <a:lnTo>
                    <a:pt x="22205" y="22665"/>
                  </a:lnTo>
                  <a:lnTo>
                    <a:pt x="22461" y="22768"/>
                  </a:lnTo>
                  <a:lnTo>
                    <a:pt x="22699" y="22836"/>
                  </a:lnTo>
                  <a:lnTo>
                    <a:pt x="22921" y="22853"/>
                  </a:lnTo>
                  <a:lnTo>
                    <a:pt x="23142" y="22870"/>
                  </a:lnTo>
                  <a:lnTo>
                    <a:pt x="23347" y="22836"/>
                  </a:lnTo>
                  <a:lnTo>
                    <a:pt x="23551" y="22785"/>
                  </a:lnTo>
                  <a:lnTo>
                    <a:pt x="23722" y="22699"/>
                  </a:lnTo>
                  <a:lnTo>
                    <a:pt x="23875" y="22580"/>
                  </a:lnTo>
                  <a:lnTo>
                    <a:pt x="24029" y="22444"/>
                  </a:lnTo>
                  <a:lnTo>
                    <a:pt x="24148" y="22273"/>
                  </a:lnTo>
                  <a:lnTo>
                    <a:pt x="24267" y="22086"/>
                  </a:lnTo>
                  <a:lnTo>
                    <a:pt x="24335" y="21864"/>
                  </a:lnTo>
                  <a:lnTo>
                    <a:pt x="24404" y="21626"/>
                  </a:lnTo>
                  <a:lnTo>
                    <a:pt x="24438" y="21353"/>
                  </a:lnTo>
                  <a:lnTo>
                    <a:pt x="24455" y="21064"/>
                  </a:lnTo>
                  <a:lnTo>
                    <a:pt x="24438" y="20774"/>
                  </a:lnTo>
                  <a:lnTo>
                    <a:pt x="24404" y="20450"/>
                  </a:lnTo>
                  <a:lnTo>
                    <a:pt x="24352" y="20143"/>
                  </a:lnTo>
                  <a:lnTo>
                    <a:pt x="24267" y="19819"/>
                  </a:lnTo>
                  <a:lnTo>
                    <a:pt x="24148" y="19513"/>
                  </a:lnTo>
                  <a:lnTo>
                    <a:pt x="24029" y="19189"/>
                  </a:lnTo>
                  <a:lnTo>
                    <a:pt x="23892" y="18882"/>
                  </a:lnTo>
                  <a:lnTo>
                    <a:pt x="23722" y="18593"/>
                  </a:lnTo>
                  <a:lnTo>
                    <a:pt x="23534" y="18286"/>
                  </a:lnTo>
                  <a:lnTo>
                    <a:pt x="23347" y="18013"/>
                  </a:lnTo>
                  <a:lnTo>
                    <a:pt x="23142" y="17740"/>
                  </a:lnTo>
                  <a:lnTo>
                    <a:pt x="22921" y="17502"/>
                  </a:lnTo>
                  <a:lnTo>
                    <a:pt x="22682" y="17263"/>
                  </a:lnTo>
                  <a:lnTo>
                    <a:pt x="22444" y="17059"/>
                  </a:lnTo>
                  <a:lnTo>
                    <a:pt x="22188" y="16871"/>
                  </a:lnTo>
                  <a:lnTo>
                    <a:pt x="21933" y="16701"/>
                  </a:lnTo>
                  <a:lnTo>
                    <a:pt x="21694" y="16582"/>
                  </a:lnTo>
                  <a:lnTo>
                    <a:pt x="21472" y="16479"/>
                  </a:lnTo>
                  <a:lnTo>
                    <a:pt x="21387" y="16019"/>
                  </a:lnTo>
                  <a:lnTo>
                    <a:pt x="21285" y="15542"/>
                  </a:lnTo>
                  <a:lnTo>
                    <a:pt x="21132" y="15065"/>
                  </a:lnTo>
                  <a:lnTo>
                    <a:pt x="20961" y="14588"/>
                  </a:lnTo>
                  <a:lnTo>
                    <a:pt x="20774" y="14128"/>
                  </a:lnTo>
                  <a:lnTo>
                    <a:pt x="20552" y="13668"/>
                  </a:lnTo>
                  <a:lnTo>
                    <a:pt x="20297" y="13224"/>
                  </a:lnTo>
                  <a:lnTo>
                    <a:pt x="20041" y="12781"/>
                  </a:lnTo>
                  <a:lnTo>
                    <a:pt x="19751" y="12355"/>
                  </a:lnTo>
                  <a:lnTo>
                    <a:pt x="19445" y="11946"/>
                  </a:lnTo>
                  <a:lnTo>
                    <a:pt x="19121" y="11571"/>
                  </a:lnTo>
                  <a:lnTo>
                    <a:pt x="18780" y="11214"/>
                  </a:lnTo>
                  <a:lnTo>
                    <a:pt x="18422" y="10873"/>
                  </a:lnTo>
                  <a:lnTo>
                    <a:pt x="18064" y="10566"/>
                  </a:lnTo>
                  <a:lnTo>
                    <a:pt x="17689" y="10293"/>
                  </a:lnTo>
                  <a:lnTo>
                    <a:pt x="17297" y="10038"/>
                  </a:lnTo>
                  <a:lnTo>
                    <a:pt x="17042" y="9901"/>
                  </a:lnTo>
                  <a:lnTo>
                    <a:pt x="16786" y="9782"/>
                  </a:lnTo>
                  <a:lnTo>
                    <a:pt x="16530" y="9680"/>
                  </a:lnTo>
                  <a:lnTo>
                    <a:pt x="16275" y="9595"/>
                  </a:lnTo>
                  <a:lnTo>
                    <a:pt x="16121" y="8947"/>
                  </a:lnTo>
                  <a:lnTo>
                    <a:pt x="15934" y="8300"/>
                  </a:lnTo>
                  <a:lnTo>
                    <a:pt x="15712" y="7652"/>
                  </a:lnTo>
                  <a:lnTo>
                    <a:pt x="15457" y="7004"/>
                  </a:lnTo>
                  <a:lnTo>
                    <a:pt x="15167" y="6374"/>
                  </a:lnTo>
                  <a:lnTo>
                    <a:pt x="14843" y="5743"/>
                  </a:lnTo>
                  <a:lnTo>
                    <a:pt x="14485" y="5147"/>
                  </a:lnTo>
                  <a:lnTo>
                    <a:pt x="14111" y="4550"/>
                  </a:lnTo>
                  <a:lnTo>
                    <a:pt x="13702" y="3988"/>
                  </a:lnTo>
                  <a:lnTo>
                    <a:pt x="13276" y="3443"/>
                  </a:lnTo>
                  <a:lnTo>
                    <a:pt x="12815" y="2914"/>
                  </a:lnTo>
                  <a:lnTo>
                    <a:pt x="12355" y="2437"/>
                  </a:lnTo>
                  <a:lnTo>
                    <a:pt x="11861" y="1977"/>
                  </a:lnTo>
                  <a:lnTo>
                    <a:pt x="11350" y="1568"/>
                  </a:lnTo>
                  <a:lnTo>
                    <a:pt x="11094" y="1364"/>
                  </a:lnTo>
                  <a:lnTo>
                    <a:pt x="10839" y="1193"/>
                  </a:lnTo>
                  <a:lnTo>
                    <a:pt x="10566" y="1006"/>
                  </a:lnTo>
                  <a:lnTo>
                    <a:pt x="10293" y="852"/>
                  </a:lnTo>
                  <a:lnTo>
                    <a:pt x="9987" y="682"/>
                  </a:lnTo>
                  <a:lnTo>
                    <a:pt x="9663" y="529"/>
                  </a:lnTo>
                  <a:lnTo>
                    <a:pt x="9356" y="392"/>
                  </a:lnTo>
                  <a:lnTo>
                    <a:pt x="9049" y="273"/>
                  </a:lnTo>
                  <a:lnTo>
                    <a:pt x="8743" y="188"/>
                  </a:lnTo>
                  <a:lnTo>
                    <a:pt x="8453" y="103"/>
                  </a:lnTo>
                  <a:lnTo>
                    <a:pt x="8163" y="51"/>
                  </a:lnTo>
                  <a:lnTo>
                    <a:pt x="7890" y="17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1337303-EF43-AEED-37D5-FBBCDB9FB22B}"/>
              </a:ext>
            </a:extLst>
          </p:cNvPr>
          <p:cNvGrpSpPr/>
          <p:nvPr/>
        </p:nvGrpSpPr>
        <p:grpSpPr>
          <a:xfrm>
            <a:off x="6896667" y="4132468"/>
            <a:ext cx="1659694" cy="1617233"/>
            <a:chOff x="6896667" y="4132468"/>
            <a:chExt cx="1659694" cy="1617233"/>
          </a:xfrm>
        </p:grpSpPr>
        <p:sp>
          <p:nvSpPr>
            <p:cNvPr id="1461" name="Google Shape;1461;p26"/>
            <p:cNvSpPr/>
            <p:nvPr/>
          </p:nvSpPr>
          <p:spPr>
            <a:xfrm>
              <a:off x="6896667" y="4850645"/>
              <a:ext cx="1512924" cy="877929"/>
            </a:xfrm>
            <a:custGeom>
              <a:avLst/>
              <a:gdLst/>
              <a:ahLst/>
              <a:cxnLst/>
              <a:rect l="l" t="t" r="r" b="b"/>
              <a:pathLst>
                <a:path w="39060" h="22666" extrusionOk="0">
                  <a:moveTo>
                    <a:pt x="15287" y="1"/>
                  </a:moveTo>
                  <a:lnTo>
                    <a:pt x="103" y="8811"/>
                  </a:lnTo>
                  <a:lnTo>
                    <a:pt x="1" y="8862"/>
                  </a:lnTo>
                  <a:lnTo>
                    <a:pt x="23910" y="22666"/>
                  </a:lnTo>
                  <a:lnTo>
                    <a:pt x="24182" y="22512"/>
                  </a:lnTo>
                  <a:lnTo>
                    <a:pt x="39060" y="13872"/>
                  </a:lnTo>
                  <a:lnTo>
                    <a:pt x="16974" y="13872"/>
                  </a:lnTo>
                  <a:lnTo>
                    <a:pt x="16821" y="13855"/>
                  </a:lnTo>
                  <a:lnTo>
                    <a:pt x="16650" y="13838"/>
                  </a:lnTo>
                  <a:lnTo>
                    <a:pt x="16497" y="13787"/>
                  </a:lnTo>
                  <a:lnTo>
                    <a:pt x="16343" y="13736"/>
                  </a:lnTo>
                  <a:lnTo>
                    <a:pt x="16207" y="13668"/>
                  </a:lnTo>
                  <a:lnTo>
                    <a:pt x="16071" y="13583"/>
                  </a:lnTo>
                  <a:lnTo>
                    <a:pt x="15951" y="13497"/>
                  </a:lnTo>
                  <a:lnTo>
                    <a:pt x="15832" y="13395"/>
                  </a:lnTo>
                  <a:lnTo>
                    <a:pt x="15730" y="13276"/>
                  </a:lnTo>
                  <a:lnTo>
                    <a:pt x="15628" y="13157"/>
                  </a:lnTo>
                  <a:lnTo>
                    <a:pt x="15542" y="13020"/>
                  </a:lnTo>
                  <a:lnTo>
                    <a:pt x="15474" y="12884"/>
                  </a:lnTo>
                  <a:lnTo>
                    <a:pt x="15423" y="12730"/>
                  </a:lnTo>
                  <a:lnTo>
                    <a:pt x="15389" y="12577"/>
                  </a:lnTo>
                  <a:lnTo>
                    <a:pt x="15355" y="12407"/>
                  </a:lnTo>
                  <a:lnTo>
                    <a:pt x="15355" y="12236"/>
                  </a:lnTo>
                  <a:lnTo>
                    <a:pt x="152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5D1EA9-007A-EACD-0D23-61FC15D710B1}"/>
                </a:ext>
              </a:extLst>
            </p:cNvPr>
            <p:cNvGrpSpPr/>
            <p:nvPr/>
          </p:nvGrpSpPr>
          <p:grpSpPr>
            <a:xfrm>
              <a:off x="7488106" y="4132468"/>
              <a:ext cx="1068255" cy="1617233"/>
              <a:chOff x="7488106" y="4132468"/>
              <a:chExt cx="1068255" cy="1617233"/>
            </a:xfrm>
          </p:grpSpPr>
          <p:sp>
            <p:nvSpPr>
              <p:cNvPr id="1421" name="Google Shape;1421;p26"/>
              <p:cNvSpPr/>
              <p:nvPr/>
            </p:nvSpPr>
            <p:spPr>
              <a:xfrm>
                <a:off x="7633324" y="4132468"/>
                <a:ext cx="33040" cy="231083"/>
              </a:xfrm>
              <a:custGeom>
                <a:avLst/>
                <a:gdLst/>
                <a:ahLst/>
                <a:cxnLst/>
                <a:rect l="l" t="t" r="r" b="b"/>
                <a:pathLst>
                  <a:path w="853" h="5966" fill="none" extrusionOk="0">
                    <a:moveTo>
                      <a:pt x="853" y="4772"/>
                    </a:moveTo>
                    <a:lnTo>
                      <a:pt x="853" y="1"/>
                    </a:lnTo>
                    <a:lnTo>
                      <a:pt x="853" y="1"/>
                    </a:lnTo>
                    <a:lnTo>
                      <a:pt x="853" y="154"/>
                    </a:lnTo>
                    <a:lnTo>
                      <a:pt x="802" y="324"/>
                    </a:lnTo>
                    <a:lnTo>
                      <a:pt x="734" y="478"/>
                    </a:lnTo>
                    <a:lnTo>
                      <a:pt x="649" y="631"/>
                    </a:lnTo>
                    <a:lnTo>
                      <a:pt x="529" y="784"/>
                    </a:lnTo>
                    <a:lnTo>
                      <a:pt x="376" y="921"/>
                    </a:lnTo>
                    <a:lnTo>
                      <a:pt x="205" y="1057"/>
                    </a:lnTo>
                    <a:lnTo>
                      <a:pt x="1" y="1193"/>
                    </a:lnTo>
                    <a:lnTo>
                      <a:pt x="1" y="5965"/>
                    </a:lnTo>
                    <a:lnTo>
                      <a:pt x="1" y="5965"/>
                    </a:lnTo>
                    <a:lnTo>
                      <a:pt x="205" y="5846"/>
                    </a:lnTo>
                    <a:lnTo>
                      <a:pt x="376" y="5709"/>
                    </a:lnTo>
                    <a:lnTo>
                      <a:pt x="529" y="5573"/>
                    </a:lnTo>
                    <a:lnTo>
                      <a:pt x="649" y="5420"/>
                    </a:lnTo>
                    <a:lnTo>
                      <a:pt x="734" y="5266"/>
                    </a:lnTo>
                    <a:lnTo>
                      <a:pt x="802" y="5096"/>
                    </a:lnTo>
                    <a:lnTo>
                      <a:pt x="853" y="4943"/>
                    </a:lnTo>
                    <a:lnTo>
                      <a:pt x="853" y="477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b="1"/>
              </a:p>
            </p:txBody>
          </p:sp>
          <p:sp>
            <p:nvSpPr>
              <p:cNvPr id="1455" name="Google Shape;1455;p26"/>
              <p:cNvSpPr/>
              <p:nvPr/>
            </p:nvSpPr>
            <p:spPr>
              <a:xfrm>
                <a:off x="7488106" y="4850645"/>
                <a:ext cx="2015" cy="361769"/>
              </a:xfrm>
              <a:custGeom>
                <a:avLst/>
                <a:gdLst/>
                <a:ahLst/>
                <a:cxnLst/>
                <a:rect l="l" t="t" r="r" b="b"/>
                <a:pathLst>
                  <a:path w="52" h="9340" extrusionOk="0">
                    <a:moveTo>
                      <a:pt x="18" y="1"/>
                    </a:moveTo>
                    <a:lnTo>
                      <a:pt x="1" y="529"/>
                    </a:lnTo>
                    <a:lnTo>
                      <a:pt x="52" y="9339"/>
                    </a:lnTo>
                    <a:lnTo>
                      <a:pt x="52" y="8811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7A7A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b="1"/>
              </a:p>
            </p:txBody>
          </p:sp>
          <p:sp>
            <p:nvSpPr>
              <p:cNvPr id="1456" name="Google Shape;1456;p26"/>
              <p:cNvSpPr/>
              <p:nvPr/>
            </p:nvSpPr>
            <p:spPr>
              <a:xfrm>
                <a:off x="7490082" y="5191897"/>
                <a:ext cx="1395" cy="216559"/>
              </a:xfrm>
              <a:custGeom>
                <a:avLst/>
                <a:gdLst/>
                <a:ahLst/>
                <a:cxnLst/>
                <a:rect l="l" t="t" r="r" b="b"/>
                <a:pathLst>
                  <a:path w="36" h="5591" extrusionOk="0">
                    <a:moveTo>
                      <a:pt x="1" y="1"/>
                    </a:moveTo>
                    <a:lnTo>
                      <a:pt x="1" y="529"/>
                    </a:lnTo>
                    <a:lnTo>
                      <a:pt x="35" y="5591"/>
                    </a:lnTo>
                    <a:lnTo>
                      <a:pt x="35" y="506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A7A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b="1"/>
              </a:p>
            </p:txBody>
          </p:sp>
          <p:sp>
            <p:nvSpPr>
              <p:cNvPr id="1458" name="Google Shape;1458;p26"/>
              <p:cNvSpPr/>
              <p:nvPr/>
            </p:nvSpPr>
            <p:spPr>
              <a:xfrm>
                <a:off x="7829398" y="5387971"/>
                <a:ext cx="580225" cy="20489"/>
              </a:xfrm>
              <a:custGeom>
                <a:avLst/>
                <a:gdLst/>
                <a:ahLst/>
                <a:cxnLst/>
                <a:rect l="l" t="t" r="r" b="b"/>
                <a:pathLst>
                  <a:path w="14980" h="529" extrusionOk="0">
                    <a:moveTo>
                      <a:pt x="0" y="0"/>
                    </a:moveTo>
                    <a:lnTo>
                      <a:pt x="0" y="529"/>
                    </a:lnTo>
                    <a:lnTo>
                      <a:pt x="14980" y="529"/>
                    </a:lnTo>
                    <a:lnTo>
                      <a:pt x="14980" y="0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b="1"/>
              </a:p>
            </p:txBody>
          </p:sp>
          <p:sp>
            <p:nvSpPr>
              <p:cNvPr id="1459" name="Google Shape;1459;p26"/>
              <p:cNvSpPr/>
              <p:nvPr/>
            </p:nvSpPr>
            <p:spPr>
              <a:xfrm>
                <a:off x="7491438" y="5387971"/>
                <a:ext cx="337987" cy="20489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529" extrusionOk="0">
                    <a:moveTo>
                      <a:pt x="0" y="0"/>
                    </a:moveTo>
                    <a:lnTo>
                      <a:pt x="0" y="529"/>
                    </a:lnTo>
                    <a:lnTo>
                      <a:pt x="8725" y="529"/>
                    </a:lnTo>
                    <a:lnTo>
                      <a:pt x="8725" y="0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b="1"/>
              </a:p>
            </p:txBody>
          </p:sp>
          <p:sp>
            <p:nvSpPr>
              <p:cNvPr id="1460" name="Google Shape;1460;p26"/>
              <p:cNvSpPr/>
              <p:nvPr/>
            </p:nvSpPr>
            <p:spPr>
              <a:xfrm>
                <a:off x="7829398" y="5387971"/>
                <a:ext cx="2015" cy="356463"/>
              </a:xfrm>
              <a:custGeom>
                <a:avLst/>
                <a:gdLst/>
                <a:ahLst/>
                <a:cxnLst/>
                <a:rect l="l" t="t" r="r" b="b"/>
                <a:pathLst>
                  <a:path w="52" h="9203" extrusionOk="0">
                    <a:moveTo>
                      <a:pt x="0" y="0"/>
                    </a:moveTo>
                    <a:lnTo>
                      <a:pt x="0" y="529"/>
                    </a:lnTo>
                    <a:lnTo>
                      <a:pt x="51" y="9203"/>
                    </a:lnTo>
                    <a:lnTo>
                      <a:pt x="51" y="8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76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b="1"/>
              </a:p>
            </p:txBody>
          </p:sp>
          <p:sp>
            <p:nvSpPr>
              <p:cNvPr id="1463" name="Google Shape;1463;p26"/>
              <p:cNvSpPr/>
              <p:nvPr/>
            </p:nvSpPr>
            <p:spPr>
              <a:xfrm>
                <a:off x="7822776" y="5375421"/>
                <a:ext cx="602691" cy="374280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9663" extrusionOk="0">
                    <a:moveTo>
                      <a:pt x="15543" y="0"/>
                    </a:moveTo>
                    <a:lnTo>
                      <a:pt x="15151" y="324"/>
                    </a:lnTo>
                    <a:lnTo>
                      <a:pt x="222" y="8998"/>
                    </a:lnTo>
                    <a:lnTo>
                      <a:pt x="1" y="9118"/>
                    </a:lnTo>
                    <a:lnTo>
                      <a:pt x="1" y="9663"/>
                    </a:lnTo>
                    <a:lnTo>
                      <a:pt x="222" y="9527"/>
                    </a:lnTo>
                    <a:lnTo>
                      <a:pt x="15560" y="614"/>
                    </a:lnTo>
                    <a:lnTo>
                      <a:pt x="15543" y="0"/>
                    </a:lnTo>
                    <a:close/>
                  </a:path>
                </a:pathLst>
              </a:custGeom>
              <a:solidFill>
                <a:srgbClr val="E0E1E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b="1"/>
              </a:p>
            </p:txBody>
          </p:sp>
          <p:sp>
            <p:nvSpPr>
              <p:cNvPr id="1464" name="Google Shape;1464;p26"/>
              <p:cNvSpPr/>
              <p:nvPr/>
            </p:nvSpPr>
            <p:spPr>
              <a:xfrm>
                <a:off x="7488765" y="4850645"/>
                <a:ext cx="927431" cy="537348"/>
              </a:xfrm>
              <a:custGeom>
                <a:avLst/>
                <a:gdLst/>
                <a:ahLst/>
                <a:cxnLst/>
                <a:rect l="l" t="t" r="r" b="b"/>
                <a:pathLst>
                  <a:path w="23944" h="13873" extrusionOk="0">
                    <a:moveTo>
                      <a:pt x="1" y="1"/>
                    </a:moveTo>
                    <a:lnTo>
                      <a:pt x="69" y="13054"/>
                    </a:lnTo>
                    <a:lnTo>
                      <a:pt x="86" y="13225"/>
                    </a:lnTo>
                    <a:lnTo>
                      <a:pt x="137" y="13378"/>
                    </a:lnTo>
                    <a:lnTo>
                      <a:pt x="205" y="13514"/>
                    </a:lnTo>
                    <a:lnTo>
                      <a:pt x="308" y="13634"/>
                    </a:lnTo>
                    <a:lnTo>
                      <a:pt x="427" y="13736"/>
                    </a:lnTo>
                    <a:lnTo>
                      <a:pt x="563" y="13804"/>
                    </a:lnTo>
                    <a:lnTo>
                      <a:pt x="717" y="13855"/>
                    </a:lnTo>
                    <a:lnTo>
                      <a:pt x="887" y="13872"/>
                    </a:lnTo>
                    <a:lnTo>
                      <a:pt x="23774" y="13872"/>
                    </a:lnTo>
                    <a:lnTo>
                      <a:pt x="23944" y="1377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b="1"/>
              </a:p>
            </p:txBody>
          </p:sp>
          <p:sp>
            <p:nvSpPr>
              <p:cNvPr id="1465" name="Google Shape;1465;p26"/>
              <p:cNvSpPr/>
              <p:nvPr/>
            </p:nvSpPr>
            <p:spPr>
              <a:xfrm>
                <a:off x="7496706" y="4855255"/>
                <a:ext cx="928089" cy="524140"/>
              </a:xfrm>
              <a:custGeom>
                <a:avLst/>
                <a:gdLst/>
                <a:ahLst/>
                <a:cxnLst/>
                <a:rect l="l" t="t" r="r" b="b"/>
                <a:pathLst>
                  <a:path w="23961" h="13532" extrusionOk="0">
                    <a:moveTo>
                      <a:pt x="0" y="1"/>
                    </a:moveTo>
                    <a:lnTo>
                      <a:pt x="86" y="12935"/>
                    </a:lnTo>
                    <a:lnTo>
                      <a:pt x="86" y="13055"/>
                    </a:lnTo>
                    <a:lnTo>
                      <a:pt x="120" y="13174"/>
                    </a:lnTo>
                    <a:lnTo>
                      <a:pt x="188" y="13276"/>
                    </a:lnTo>
                    <a:lnTo>
                      <a:pt x="256" y="13361"/>
                    </a:lnTo>
                    <a:lnTo>
                      <a:pt x="341" y="13429"/>
                    </a:lnTo>
                    <a:lnTo>
                      <a:pt x="443" y="13481"/>
                    </a:lnTo>
                    <a:lnTo>
                      <a:pt x="563" y="13515"/>
                    </a:lnTo>
                    <a:lnTo>
                      <a:pt x="682" y="13532"/>
                    </a:lnTo>
                    <a:lnTo>
                      <a:pt x="8589" y="13532"/>
                    </a:lnTo>
                    <a:lnTo>
                      <a:pt x="23961" y="1342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b="1"/>
              </a:p>
            </p:txBody>
          </p:sp>
          <p:sp>
            <p:nvSpPr>
              <p:cNvPr id="1466" name="Google Shape;1466;p26"/>
              <p:cNvSpPr/>
              <p:nvPr/>
            </p:nvSpPr>
            <p:spPr>
              <a:xfrm>
                <a:off x="7488765" y="4850645"/>
                <a:ext cx="936029" cy="537348"/>
              </a:xfrm>
              <a:custGeom>
                <a:avLst/>
                <a:gdLst/>
                <a:ahLst/>
                <a:cxnLst/>
                <a:rect l="l" t="t" r="r" b="b"/>
                <a:pathLst>
                  <a:path w="24166" h="13873" extrusionOk="0">
                    <a:moveTo>
                      <a:pt x="1" y="1"/>
                    </a:moveTo>
                    <a:lnTo>
                      <a:pt x="35" y="8811"/>
                    </a:lnTo>
                    <a:lnTo>
                      <a:pt x="69" y="13054"/>
                    </a:lnTo>
                    <a:lnTo>
                      <a:pt x="86" y="13225"/>
                    </a:lnTo>
                    <a:lnTo>
                      <a:pt x="137" y="13378"/>
                    </a:lnTo>
                    <a:lnTo>
                      <a:pt x="205" y="13514"/>
                    </a:lnTo>
                    <a:lnTo>
                      <a:pt x="308" y="13634"/>
                    </a:lnTo>
                    <a:lnTo>
                      <a:pt x="427" y="13736"/>
                    </a:lnTo>
                    <a:lnTo>
                      <a:pt x="563" y="13804"/>
                    </a:lnTo>
                    <a:lnTo>
                      <a:pt x="717" y="13855"/>
                    </a:lnTo>
                    <a:lnTo>
                      <a:pt x="887" y="13872"/>
                    </a:lnTo>
                    <a:lnTo>
                      <a:pt x="8794" y="13872"/>
                    </a:lnTo>
                    <a:lnTo>
                      <a:pt x="23944" y="13770"/>
                    </a:lnTo>
                    <a:lnTo>
                      <a:pt x="24166" y="13548"/>
                    </a:lnTo>
                    <a:lnTo>
                      <a:pt x="24166" y="13548"/>
                    </a:lnTo>
                    <a:lnTo>
                      <a:pt x="8794" y="13651"/>
                    </a:lnTo>
                    <a:lnTo>
                      <a:pt x="887" y="13651"/>
                    </a:lnTo>
                    <a:lnTo>
                      <a:pt x="768" y="13634"/>
                    </a:lnTo>
                    <a:lnTo>
                      <a:pt x="648" y="13600"/>
                    </a:lnTo>
                    <a:lnTo>
                      <a:pt x="546" y="13548"/>
                    </a:lnTo>
                    <a:lnTo>
                      <a:pt x="461" y="13480"/>
                    </a:lnTo>
                    <a:lnTo>
                      <a:pt x="393" y="13395"/>
                    </a:lnTo>
                    <a:lnTo>
                      <a:pt x="325" y="13293"/>
                    </a:lnTo>
                    <a:lnTo>
                      <a:pt x="291" y="13174"/>
                    </a:lnTo>
                    <a:lnTo>
                      <a:pt x="291" y="13054"/>
                    </a:lnTo>
                    <a:lnTo>
                      <a:pt x="205" y="12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0E1E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b="1"/>
              </a:p>
            </p:txBody>
          </p:sp>
          <p:sp>
            <p:nvSpPr>
              <p:cNvPr id="1476" name="Google Shape;1476;p26"/>
              <p:cNvSpPr/>
              <p:nvPr/>
            </p:nvSpPr>
            <p:spPr>
              <a:xfrm>
                <a:off x="7955685" y="4292515"/>
                <a:ext cx="600676" cy="918871"/>
              </a:xfrm>
              <a:custGeom>
                <a:avLst/>
                <a:gdLst/>
                <a:ahLst/>
                <a:cxnLst/>
                <a:rect l="l" t="t" r="r" b="b"/>
                <a:pathLst>
                  <a:path w="15508" h="23723" extrusionOk="0">
                    <a:moveTo>
                      <a:pt x="5232" y="1"/>
                    </a:moveTo>
                    <a:lnTo>
                      <a:pt x="4942" y="35"/>
                    </a:lnTo>
                    <a:lnTo>
                      <a:pt x="4653" y="69"/>
                    </a:lnTo>
                    <a:lnTo>
                      <a:pt x="4380" y="137"/>
                    </a:lnTo>
                    <a:lnTo>
                      <a:pt x="4124" y="239"/>
                    </a:lnTo>
                    <a:lnTo>
                      <a:pt x="3869" y="341"/>
                    </a:lnTo>
                    <a:lnTo>
                      <a:pt x="3613" y="461"/>
                    </a:lnTo>
                    <a:lnTo>
                      <a:pt x="0" y="2574"/>
                    </a:lnTo>
                    <a:lnTo>
                      <a:pt x="239" y="2455"/>
                    </a:lnTo>
                    <a:lnTo>
                      <a:pt x="495" y="2335"/>
                    </a:lnTo>
                    <a:lnTo>
                      <a:pt x="750" y="2250"/>
                    </a:lnTo>
                    <a:lnTo>
                      <a:pt x="1023" y="2182"/>
                    </a:lnTo>
                    <a:lnTo>
                      <a:pt x="1313" y="2131"/>
                    </a:lnTo>
                    <a:lnTo>
                      <a:pt x="1602" y="2114"/>
                    </a:lnTo>
                    <a:lnTo>
                      <a:pt x="1909" y="2114"/>
                    </a:lnTo>
                    <a:lnTo>
                      <a:pt x="2216" y="2131"/>
                    </a:lnTo>
                    <a:lnTo>
                      <a:pt x="2540" y="2165"/>
                    </a:lnTo>
                    <a:lnTo>
                      <a:pt x="2863" y="2216"/>
                    </a:lnTo>
                    <a:lnTo>
                      <a:pt x="3187" y="2301"/>
                    </a:lnTo>
                    <a:lnTo>
                      <a:pt x="3528" y="2403"/>
                    </a:lnTo>
                    <a:lnTo>
                      <a:pt x="3886" y="2540"/>
                    </a:lnTo>
                    <a:lnTo>
                      <a:pt x="4227" y="2693"/>
                    </a:lnTo>
                    <a:lnTo>
                      <a:pt x="4584" y="2864"/>
                    </a:lnTo>
                    <a:lnTo>
                      <a:pt x="4942" y="3068"/>
                    </a:lnTo>
                    <a:lnTo>
                      <a:pt x="5300" y="3273"/>
                    </a:lnTo>
                    <a:lnTo>
                      <a:pt x="5658" y="3511"/>
                    </a:lnTo>
                    <a:lnTo>
                      <a:pt x="5999" y="3767"/>
                    </a:lnTo>
                    <a:lnTo>
                      <a:pt x="6340" y="4039"/>
                    </a:lnTo>
                    <a:lnTo>
                      <a:pt x="6681" y="4312"/>
                    </a:lnTo>
                    <a:lnTo>
                      <a:pt x="7021" y="4619"/>
                    </a:lnTo>
                    <a:lnTo>
                      <a:pt x="7345" y="4926"/>
                    </a:lnTo>
                    <a:lnTo>
                      <a:pt x="7652" y="5249"/>
                    </a:lnTo>
                    <a:lnTo>
                      <a:pt x="7959" y="5590"/>
                    </a:lnTo>
                    <a:lnTo>
                      <a:pt x="8265" y="5948"/>
                    </a:lnTo>
                    <a:lnTo>
                      <a:pt x="8555" y="6306"/>
                    </a:lnTo>
                    <a:lnTo>
                      <a:pt x="8828" y="6664"/>
                    </a:lnTo>
                    <a:lnTo>
                      <a:pt x="9100" y="7056"/>
                    </a:lnTo>
                    <a:lnTo>
                      <a:pt x="9373" y="7448"/>
                    </a:lnTo>
                    <a:lnTo>
                      <a:pt x="9612" y="7840"/>
                    </a:lnTo>
                    <a:lnTo>
                      <a:pt x="9867" y="8249"/>
                    </a:lnTo>
                    <a:lnTo>
                      <a:pt x="10089" y="8658"/>
                    </a:lnTo>
                    <a:lnTo>
                      <a:pt x="10310" y="9067"/>
                    </a:lnTo>
                    <a:lnTo>
                      <a:pt x="10515" y="9493"/>
                    </a:lnTo>
                    <a:lnTo>
                      <a:pt x="10702" y="9919"/>
                    </a:lnTo>
                    <a:lnTo>
                      <a:pt x="10890" y="10345"/>
                    </a:lnTo>
                    <a:lnTo>
                      <a:pt x="11060" y="10771"/>
                    </a:lnTo>
                    <a:lnTo>
                      <a:pt x="11197" y="11214"/>
                    </a:lnTo>
                    <a:lnTo>
                      <a:pt x="11350" y="11640"/>
                    </a:lnTo>
                    <a:lnTo>
                      <a:pt x="11469" y="12083"/>
                    </a:lnTo>
                    <a:lnTo>
                      <a:pt x="11571" y="12509"/>
                    </a:lnTo>
                    <a:lnTo>
                      <a:pt x="11674" y="12952"/>
                    </a:lnTo>
                    <a:lnTo>
                      <a:pt x="11742" y="13378"/>
                    </a:lnTo>
                    <a:lnTo>
                      <a:pt x="11810" y="13804"/>
                    </a:lnTo>
                    <a:lnTo>
                      <a:pt x="11844" y="14230"/>
                    </a:lnTo>
                    <a:lnTo>
                      <a:pt x="11878" y="14656"/>
                    </a:lnTo>
                    <a:lnTo>
                      <a:pt x="11878" y="15082"/>
                    </a:lnTo>
                    <a:lnTo>
                      <a:pt x="11861" y="15525"/>
                    </a:lnTo>
                    <a:lnTo>
                      <a:pt x="11827" y="15968"/>
                    </a:lnTo>
                    <a:lnTo>
                      <a:pt x="11776" y="16377"/>
                    </a:lnTo>
                    <a:lnTo>
                      <a:pt x="11691" y="16769"/>
                    </a:lnTo>
                    <a:lnTo>
                      <a:pt x="11588" y="17144"/>
                    </a:lnTo>
                    <a:lnTo>
                      <a:pt x="11469" y="17502"/>
                    </a:lnTo>
                    <a:lnTo>
                      <a:pt x="11333" y="17826"/>
                    </a:lnTo>
                    <a:lnTo>
                      <a:pt x="11180" y="18133"/>
                    </a:lnTo>
                    <a:lnTo>
                      <a:pt x="10276" y="19240"/>
                    </a:lnTo>
                    <a:lnTo>
                      <a:pt x="4891" y="23722"/>
                    </a:lnTo>
                    <a:lnTo>
                      <a:pt x="8521" y="21626"/>
                    </a:lnTo>
                    <a:lnTo>
                      <a:pt x="13906" y="17144"/>
                    </a:lnTo>
                    <a:lnTo>
                      <a:pt x="13974" y="17076"/>
                    </a:lnTo>
                    <a:lnTo>
                      <a:pt x="14145" y="16923"/>
                    </a:lnTo>
                    <a:lnTo>
                      <a:pt x="14315" y="16752"/>
                    </a:lnTo>
                    <a:lnTo>
                      <a:pt x="14468" y="16565"/>
                    </a:lnTo>
                    <a:lnTo>
                      <a:pt x="14605" y="16360"/>
                    </a:lnTo>
                    <a:lnTo>
                      <a:pt x="14741" y="16139"/>
                    </a:lnTo>
                    <a:lnTo>
                      <a:pt x="14877" y="15917"/>
                    </a:lnTo>
                    <a:lnTo>
                      <a:pt x="14997" y="15679"/>
                    </a:lnTo>
                    <a:lnTo>
                      <a:pt x="15099" y="15423"/>
                    </a:lnTo>
                    <a:lnTo>
                      <a:pt x="15184" y="15167"/>
                    </a:lnTo>
                    <a:lnTo>
                      <a:pt x="15269" y="14878"/>
                    </a:lnTo>
                    <a:lnTo>
                      <a:pt x="15338" y="14588"/>
                    </a:lnTo>
                    <a:lnTo>
                      <a:pt x="15406" y="14298"/>
                    </a:lnTo>
                    <a:lnTo>
                      <a:pt x="15440" y="13975"/>
                    </a:lnTo>
                    <a:lnTo>
                      <a:pt x="15474" y="13651"/>
                    </a:lnTo>
                    <a:lnTo>
                      <a:pt x="15508" y="13310"/>
                    </a:lnTo>
                    <a:lnTo>
                      <a:pt x="15508" y="12969"/>
                    </a:lnTo>
                    <a:lnTo>
                      <a:pt x="15508" y="12543"/>
                    </a:lnTo>
                    <a:lnTo>
                      <a:pt x="15474" y="12134"/>
                    </a:lnTo>
                    <a:lnTo>
                      <a:pt x="15423" y="11708"/>
                    </a:lnTo>
                    <a:lnTo>
                      <a:pt x="15372" y="11265"/>
                    </a:lnTo>
                    <a:lnTo>
                      <a:pt x="15286" y="10839"/>
                    </a:lnTo>
                    <a:lnTo>
                      <a:pt x="15201" y="10413"/>
                    </a:lnTo>
                    <a:lnTo>
                      <a:pt x="15099" y="9970"/>
                    </a:lnTo>
                    <a:lnTo>
                      <a:pt x="14963" y="9544"/>
                    </a:lnTo>
                    <a:lnTo>
                      <a:pt x="14826" y="9101"/>
                    </a:lnTo>
                    <a:lnTo>
                      <a:pt x="14673" y="8675"/>
                    </a:lnTo>
                    <a:lnTo>
                      <a:pt x="14520" y="8232"/>
                    </a:lnTo>
                    <a:lnTo>
                      <a:pt x="14332" y="7806"/>
                    </a:lnTo>
                    <a:lnTo>
                      <a:pt x="14145" y="7379"/>
                    </a:lnTo>
                    <a:lnTo>
                      <a:pt x="13940" y="6970"/>
                    </a:lnTo>
                    <a:lnTo>
                      <a:pt x="13719" y="6544"/>
                    </a:lnTo>
                    <a:lnTo>
                      <a:pt x="13480" y="6135"/>
                    </a:lnTo>
                    <a:lnTo>
                      <a:pt x="13242" y="5726"/>
                    </a:lnTo>
                    <a:lnTo>
                      <a:pt x="12986" y="5335"/>
                    </a:lnTo>
                    <a:lnTo>
                      <a:pt x="12730" y="4943"/>
                    </a:lnTo>
                    <a:lnTo>
                      <a:pt x="12458" y="4568"/>
                    </a:lnTo>
                    <a:lnTo>
                      <a:pt x="12185" y="4193"/>
                    </a:lnTo>
                    <a:lnTo>
                      <a:pt x="11878" y="3835"/>
                    </a:lnTo>
                    <a:lnTo>
                      <a:pt x="11588" y="3477"/>
                    </a:lnTo>
                    <a:lnTo>
                      <a:pt x="11282" y="3153"/>
                    </a:lnTo>
                    <a:lnTo>
                      <a:pt x="10958" y="2812"/>
                    </a:lnTo>
                    <a:lnTo>
                      <a:pt x="10634" y="2506"/>
                    </a:lnTo>
                    <a:lnTo>
                      <a:pt x="10310" y="2216"/>
                    </a:lnTo>
                    <a:lnTo>
                      <a:pt x="9970" y="1926"/>
                    </a:lnTo>
                    <a:lnTo>
                      <a:pt x="9629" y="1654"/>
                    </a:lnTo>
                    <a:lnTo>
                      <a:pt x="9288" y="1398"/>
                    </a:lnTo>
                    <a:lnTo>
                      <a:pt x="8930" y="1176"/>
                    </a:lnTo>
                    <a:lnTo>
                      <a:pt x="8572" y="955"/>
                    </a:lnTo>
                    <a:lnTo>
                      <a:pt x="8214" y="750"/>
                    </a:lnTo>
                    <a:lnTo>
                      <a:pt x="7856" y="580"/>
                    </a:lnTo>
                    <a:lnTo>
                      <a:pt x="7499" y="427"/>
                    </a:lnTo>
                    <a:lnTo>
                      <a:pt x="7158" y="307"/>
                    </a:lnTo>
                    <a:lnTo>
                      <a:pt x="6817" y="205"/>
                    </a:lnTo>
                    <a:lnTo>
                      <a:pt x="6493" y="120"/>
                    </a:lnTo>
                    <a:lnTo>
                      <a:pt x="6169" y="52"/>
                    </a:lnTo>
                    <a:lnTo>
                      <a:pt x="5846" y="18"/>
                    </a:lnTo>
                    <a:lnTo>
                      <a:pt x="5539" y="1"/>
                    </a:lnTo>
                    <a:close/>
                  </a:path>
                </a:pathLst>
              </a:custGeom>
              <a:solidFill>
                <a:srgbClr val="0077B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b="1"/>
              </a:p>
            </p:txBody>
          </p:sp>
          <p:sp>
            <p:nvSpPr>
              <p:cNvPr id="1477" name="Google Shape;1477;p26"/>
              <p:cNvSpPr/>
              <p:nvPr/>
            </p:nvSpPr>
            <p:spPr>
              <a:xfrm>
                <a:off x="7877130" y="4374361"/>
                <a:ext cx="538664" cy="837028"/>
              </a:xfrm>
              <a:custGeom>
                <a:avLst/>
                <a:gdLst/>
                <a:ahLst/>
                <a:cxnLst/>
                <a:rect l="l" t="t" r="r" b="b"/>
                <a:pathLst>
                  <a:path w="13907" h="21610" extrusionOk="0">
                    <a:moveTo>
                      <a:pt x="6186" y="5164"/>
                    </a:moveTo>
                    <a:lnTo>
                      <a:pt x="6374" y="5249"/>
                    </a:lnTo>
                    <a:lnTo>
                      <a:pt x="6561" y="5335"/>
                    </a:lnTo>
                    <a:lnTo>
                      <a:pt x="6851" y="5522"/>
                    </a:lnTo>
                    <a:lnTo>
                      <a:pt x="7124" y="5744"/>
                    </a:lnTo>
                    <a:lnTo>
                      <a:pt x="7396" y="5965"/>
                    </a:lnTo>
                    <a:lnTo>
                      <a:pt x="7652" y="6238"/>
                    </a:lnTo>
                    <a:lnTo>
                      <a:pt x="7891" y="6511"/>
                    </a:lnTo>
                    <a:lnTo>
                      <a:pt x="8129" y="6800"/>
                    </a:lnTo>
                    <a:lnTo>
                      <a:pt x="8351" y="7124"/>
                    </a:lnTo>
                    <a:lnTo>
                      <a:pt x="8555" y="7448"/>
                    </a:lnTo>
                    <a:lnTo>
                      <a:pt x="8726" y="7772"/>
                    </a:lnTo>
                    <a:lnTo>
                      <a:pt x="8896" y="8112"/>
                    </a:lnTo>
                    <a:lnTo>
                      <a:pt x="9032" y="8470"/>
                    </a:lnTo>
                    <a:lnTo>
                      <a:pt x="9152" y="8811"/>
                    </a:lnTo>
                    <a:lnTo>
                      <a:pt x="9237" y="9169"/>
                    </a:lnTo>
                    <a:lnTo>
                      <a:pt x="9305" y="9527"/>
                    </a:lnTo>
                    <a:lnTo>
                      <a:pt x="9356" y="9868"/>
                    </a:lnTo>
                    <a:lnTo>
                      <a:pt x="9373" y="10208"/>
                    </a:lnTo>
                    <a:lnTo>
                      <a:pt x="9356" y="10396"/>
                    </a:lnTo>
                    <a:lnTo>
                      <a:pt x="9169" y="10311"/>
                    </a:lnTo>
                    <a:lnTo>
                      <a:pt x="8981" y="10208"/>
                    </a:lnTo>
                    <a:lnTo>
                      <a:pt x="8692" y="10038"/>
                    </a:lnTo>
                    <a:lnTo>
                      <a:pt x="8419" y="9817"/>
                    </a:lnTo>
                    <a:lnTo>
                      <a:pt x="8146" y="9578"/>
                    </a:lnTo>
                    <a:lnTo>
                      <a:pt x="7891" y="9322"/>
                    </a:lnTo>
                    <a:lnTo>
                      <a:pt x="7635" y="9050"/>
                    </a:lnTo>
                    <a:lnTo>
                      <a:pt x="7413" y="8743"/>
                    </a:lnTo>
                    <a:lnTo>
                      <a:pt x="7192" y="8436"/>
                    </a:lnTo>
                    <a:lnTo>
                      <a:pt x="6987" y="8112"/>
                    </a:lnTo>
                    <a:lnTo>
                      <a:pt x="6800" y="7772"/>
                    </a:lnTo>
                    <a:lnTo>
                      <a:pt x="6647" y="7431"/>
                    </a:lnTo>
                    <a:lnTo>
                      <a:pt x="6510" y="7090"/>
                    </a:lnTo>
                    <a:lnTo>
                      <a:pt x="6391" y="6732"/>
                    </a:lnTo>
                    <a:lnTo>
                      <a:pt x="6289" y="6374"/>
                    </a:lnTo>
                    <a:lnTo>
                      <a:pt x="6221" y="6033"/>
                    </a:lnTo>
                    <a:lnTo>
                      <a:pt x="6186" y="5693"/>
                    </a:lnTo>
                    <a:lnTo>
                      <a:pt x="6169" y="5352"/>
                    </a:lnTo>
                    <a:lnTo>
                      <a:pt x="6186" y="5164"/>
                    </a:lnTo>
                    <a:close/>
                    <a:moveTo>
                      <a:pt x="3647" y="1"/>
                    </a:moveTo>
                    <a:lnTo>
                      <a:pt x="3358" y="18"/>
                    </a:lnTo>
                    <a:lnTo>
                      <a:pt x="3085" y="69"/>
                    </a:lnTo>
                    <a:lnTo>
                      <a:pt x="2812" y="137"/>
                    </a:lnTo>
                    <a:lnTo>
                      <a:pt x="2540" y="222"/>
                    </a:lnTo>
                    <a:lnTo>
                      <a:pt x="2284" y="324"/>
                    </a:lnTo>
                    <a:lnTo>
                      <a:pt x="2045" y="444"/>
                    </a:lnTo>
                    <a:lnTo>
                      <a:pt x="1807" y="597"/>
                    </a:lnTo>
                    <a:lnTo>
                      <a:pt x="1602" y="751"/>
                    </a:lnTo>
                    <a:lnTo>
                      <a:pt x="1381" y="938"/>
                    </a:lnTo>
                    <a:lnTo>
                      <a:pt x="1193" y="1142"/>
                    </a:lnTo>
                    <a:lnTo>
                      <a:pt x="1006" y="1364"/>
                    </a:lnTo>
                    <a:lnTo>
                      <a:pt x="835" y="1603"/>
                    </a:lnTo>
                    <a:lnTo>
                      <a:pt x="682" y="1858"/>
                    </a:lnTo>
                    <a:lnTo>
                      <a:pt x="546" y="2131"/>
                    </a:lnTo>
                    <a:lnTo>
                      <a:pt x="426" y="2421"/>
                    </a:lnTo>
                    <a:lnTo>
                      <a:pt x="307" y="2727"/>
                    </a:lnTo>
                    <a:lnTo>
                      <a:pt x="222" y="3051"/>
                    </a:lnTo>
                    <a:lnTo>
                      <a:pt x="137" y="3392"/>
                    </a:lnTo>
                    <a:lnTo>
                      <a:pt x="69" y="3750"/>
                    </a:lnTo>
                    <a:lnTo>
                      <a:pt x="35" y="4125"/>
                    </a:lnTo>
                    <a:lnTo>
                      <a:pt x="0" y="4517"/>
                    </a:lnTo>
                    <a:lnTo>
                      <a:pt x="0" y="4926"/>
                    </a:lnTo>
                    <a:lnTo>
                      <a:pt x="0" y="5284"/>
                    </a:lnTo>
                    <a:lnTo>
                      <a:pt x="17" y="5624"/>
                    </a:lnTo>
                    <a:lnTo>
                      <a:pt x="52" y="5982"/>
                    </a:lnTo>
                    <a:lnTo>
                      <a:pt x="86" y="6340"/>
                    </a:lnTo>
                    <a:lnTo>
                      <a:pt x="137" y="6698"/>
                    </a:lnTo>
                    <a:lnTo>
                      <a:pt x="205" y="7073"/>
                    </a:lnTo>
                    <a:lnTo>
                      <a:pt x="290" y="7431"/>
                    </a:lnTo>
                    <a:lnTo>
                      <a:pt x="375" y="7789"/>
                    </a:lnTo>
                    <a:lnTo>
                      <a:pt x="580" y="8521"/>
                    </a:lnTo>
                    <a:lnTo>
                      <a:pt x="835" y="9254"/>
                    </a:lnTo>
                    <a:lnTo>
                      <a:pt x="1125" y="9987"/>
                    </a:lnTo>
                    <a:lnTo>
                      <a:pt x="1449" y="10703"/>
                    </a:lnTo>
                    <a:lnTo>
                      <a:pt x="1653" y="11078"/>
                    </a:lnTo>
                    <a:lnTo>
                      <a:pt x="6919" y="21609"/>
                    </a:lnTo>
                    <a:lnTo>
                      <a:pt x="12304" y="17127"/>
                    </a:lnTo>
                    <a:lnTo>
                      <a:pt x="12372" y="17076"/>
                    </a:lnTo>
                    <a:lnTo>
                      <a:pt x="12543" y="16923"/>
                    </a:lnTo>
                    <a:lnTo>
                      <a:pt x="12713" y="16735"/>
                    </a:lnTo>
                    <a:lnTo>
                      <a:pt x="12867" y="16548"/>
                    </a:lnTo>
                    <a:lnTo>
                      <a:pt x="13003" y="16360"/>
                    </a:lnTo>
                    <a:lnTo>
                      <a:pt x="13139" y="16139"/>
                    </a:lnTo>
                    <a:lnTo>
                      <a:pt x="13276" y="15917"/>
                    </a:lnTo>
                    <a:lnTo>
                      <a:pt x="13395" y="15679"/>
                    </a:lnTo>
                    <a:lnTo>
                      <a:pt x="13497" y="15423"/>
                    </a:lnTo>
                    <a:lnTo>
                      <a:pt x="13582" y="15150"/>
                    </a:lnTo>
                    <a:lnTo>
                      <a:pt x="13668" y="14878"/>
                    </a:lnTo>
                    <a:lnTo>
                      <a:pt x="13736" y="14588"/>
                    </a:lnTo>
                    <a:lnTo>
                      <a:pt x="13804" y="14281"/>
                    </a:lnTo>
                    <a:lnTo>
                      <a:pt x="13855" y="13975"/>
                    </a:lnTo>
                    <a:lnTo>
                      <a:pt x="13889" y="13651"/>
                    </a:lnTo>
                    <a:lnTo>
                      <a:pt x="13906" y="13310"/>
                    </a:lnTo>
                    <a:lnTo>
                      <a:pt x="13906" y="12969"/>
                    </a:lnTo>
                    <a:lnTo>
                      <a:pt x="13906" y="12543"/>
                    </a:lnTo>
                    <a:lnTo>
                      <a:pt x="13872" y="12117"/>
                    </a:lnTo>
                    <a:lnTo>
                      <a:pt x="13838" y="11691"/>
                    </a:lnTo>
                    <a:lnTo>
                      <a:pt x="13770" y="11265"/>
                    </a:lnTo>
                    <a:lnTo>
                      <a:pt x="13702" y="10839"/>
                    </a:lnTo>
                    <a:lnTo>
                      <a:pt x="13599" y="10396"/>
                    </a:lnTo>
                    <a:lnTo>
                      <a:pt x="13497" y="9970"/>
                    </a:lnTo>
                    <a:lnTo>
                      <a:pt x="13378" y="9527"/>
                    </a:lnTo>
                    <a:lnTo>
                      <a:pt x="13225" y="9101"/>
                    </a:lnTo>
                    <a:lnTo>
                      <a:pt x="13088" y="8658"/>
                    </a:lnTo>
                    <a:lnTo>
                      <a:pt x="12918" y="8232"/>
                    </a:lnTo>
                    <a:lnTo>
                      <a:pt x="12730" y="7806"/>
                    </a:lnTo>
                    <a:lnTo>
                      <a:pt x="12543" y="7380"/>
                    </a:lnTo>
                    <a:lnTo>
                      <a:pt x="12338" y="6954"/>
                    </a:lnTo>
                    <a:lnTo>
                      <a:pt x="12117" y="6545"/>
                    </a:lnTo>
                    <a:lnTo>
                      <a:pt x="11895" y="6136"/>
                    </a:lnTo>
                    <a:lnTo>
                      <a:pt x="11640" y="5727"/>
                    </a:lnTo>
                    <a:lnTo>
                      <a:pt x="11401" y="5335"/>
                    </a:lnTo>
                    <a:lnTo>
                      <a:pt x="11128" y="4943"/>
                    </a:lnTo>
                    <a:lnTo>
                      <a:pt x="10856" y="4551"/>
                    </a:lnTo>
                    <a:lnTo>
                      <a:pt x="10583" y="4193"/>
                    </a:lnTo>
                    <a:lnTo>
                      <a:pt x="10293" y="3835"/>
                    </a:lnTo>
                    <a:lnTo>
                      <a:pt x="9987" y="3477"/>
                    </a:lnTo>
                    <a:lnTo>
                      <a:pt x="9680" y="3136"/>
                    </a:lnTo>
                    <a:lnTo>
                      <a:pt x="9373" y="2813"/>
                    </a:lnTo>
                    <a:lnTo>
                      <a:pt x="9049" y="2506"/>
                    </a:lnTo>
                    <a:lnTo>
                      <a:pt x="8709" y="2199"/>
                    </a:lnTo>
                    <a:lnTo>
                      <a:pt x="8368" y="1926"/>
                    </a:lnTo>
                    <a:lnTo>
                      <a:pt x="8027" y="1654"/>
                    </a:lnTo>
                    <a:lnTo>
                      <a:pt x="7686" y="1398"/>
                    </a:lnTo>
                    <a:lnTo>
                      <a:pt x="7328" y="1160"/>
                    </a:lnTo>
                    <a:lnTo>
                      <a:pt x="6970" y="955"/>
                    </a:lnTo>
                    <a:lnTo>
                      <a:pt x="6612" y="751"/>
                    </a:lnTo>
                    <a:lnTo>
                      <a:pt x="6255" y="580"/>
                    </a:lnTo>
                    <a:lnTo>
                      <a:pt x="5914" y="427"/>
                    </a:lnTo>
                    <a:lnTo>
                      <a:pt x="5573" y="307"/>
                    </a:lnTo>
                    <a:lnTo>
                      <a:pt x="5232" y="188"/>
                    </a:lnTo>
                    <a:lnTo>
                      <a:pt x="4908" y="120"/>
                    </a:lnTo>
                    <a:lnTo>
                      <a:pt x="4585" y="52"/>
                    </a:lnTo>
                    <a:lnTo>
                      <a:pt x="4261" y="18"/>
                    </a:lnTo>
                    <a:lnTo>
                      <a:pt x="3954" y="1"/>
                    </a:lnTo>
                    <a:close/>
                  </a:path>
                </a:pathLst>
              </a:custGeom>
              <a:solidFill>
                <a:srgbClr val="00B4D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b="1"/>
              </a:p>
            </p:txBody>
          </p:sp>
          <p:sp>
            <p:nvSpPr>
              <p:cNvPr id="1478" name="Google Shape;1478;p26"/>
              <p:cNvSpPr/>
              <p:nvPr/>
            </p:nvSpPr>
            <p:spPr>
              <a:xfrm>
                <a:off x="8021689" y="4566445"/>
                <a:ext cx="217875" cy="280584"/>
              </a:xfrm>
              <a:custGeom>
                <a:avLst/>
                <a:gdLst/>
                <a:ahLst/>
                <a:cxnLst/>
                <a:rect l="l" t="t" r="r" b="b"/>
                <a:pathLst>
                  <a:path w="5625" h="7244" extrusionOk="0">
                    <a:moveTo>
                      <a:pt x="1483" y="1"/>
                    </a:moveTo>
                    <a:lnTo>
                      <a:pt x="1262" y="18"/>
                    </a:lnTo>
                    <a:lnTo>
                      <a:pt x="1074" y="69"/>
                    </a:lnTo>
                    <a:lnTo>
                      <a:pt x="887" y="154"/>
                    </a:lnTo>
                    <a:lnTo>
                      <a:pt x="699" y="256"/>
                    </a:lnTo>
                    <a:lnTo>
                      <a:pt x="546" y="393"/>
                    </a:lnTo>
                    <a:lnTo>
                      <a:pt x="409" y="546"/>
                    </a:lnTo>
                    <a:lnTo>
                      <a:pt x="290" y="734"/>
                    </a:lnTo>
                    <a:lnTo>
                      <a:pt x="188" y="938"/>
                    </a:lnTo>
                    <a:lnTo>
                      <a:pt x="103" y="1160"/>
                    </a:lnTo>
                    <a:lnTo>
                      <a:pt x="52" y="1415"/>
                    </a:lnTo>
                    <a:lnTo>
                      <a:pt x="0" y="1688"/>
                    </a:lnTo>
                    <a:lnTo>
                      <a:pt x="0" y="1995"/>
                    </a:lnTo>
                    <a:lnTo>
                      <a:pt x="0" y="2335"/>
                    </a:lnTo>
                    <a:lnTo>
                      <a:pt x="52" y="2676"/>
                    </a:lnTo>
                    <a:lnTo>
                      <a:pt x="120" y="3034"/>
                    </a:lnTo>
                    <a:lnTo>
                      <a:pt x="205" y="3375"/>
                    </a:lnTo>
                    <a:lnTo>
                      <a:pt x="324" y="3733"/>
                    </a:lnTo>
                    <a:lnTo>
                      <a:pt x="478" y="4091"/>
                    </a:lnTo>
                    <a:lnTo>
                      <a:pt x="631" y="4432"/>
                    </a:lnTo>
                    <a:lnTo>
                      <a:pt x="818" y="4755"/>
                    </a:lnTo>
                    <a:lnTo>
                      <a:pt x="1006" y="5079"/>
                    </a:lnTo>
                    <a:lnTo>
                      <a:pt x="1227" y="5403"/>
                    </a:lnTo>
                    <a:lnTo>
                      <a:pt x="1466" y="5693"/>
                    </a:lnTo>
                    <a:lnTo>
                      <a:pt x="1705" y="5982"/>
                    </a:lnTo>
                    <a:lnTo>
                      <a:pt x="1960" y="6238"/>
                    </a:lnTo>
                    <a:lnTo>
                      <a:pt x="2233" y="6476"/>
                    </a:lnTo>
                    <a:lnTo>
                      <a:pt x="2523" y="6681"/>
                    </a:lnTo>
                    <a:lnTo>
                      <a:pt x="2812" y="6868"/>
                    </a:lnTo>
                    <a:lnTo>
                      <a:pt x="3085" y="7005"/>
                    </a:lnTo>
                    <a:lnTo>
                      <a:pt x="3358" y="7124"/>
                    </a:lnTo>
                    <a:lnTo>
                      <a:pt x="3613" y="7192"/>
                    </a:lnTo>
                    <a:lnTo>
                      <a:pt x="3869" y="7243"/>
                    </a:lnTo>
                    <a:lnTo>
                      <a:pt x="4107" y="7243"/>
                    </a:lnTo>
                    <a:lnTo>
                      <a:pt x="4329" y="7226"/>
                    </a:lnTo>
                    <a:lnTo>
                      <a:pt x="4551" y="7175"/>
                    </a:lnTo>
                    <a:lnTo>
                      <a:pt x="4738" y="7090"/>
                    </a:lnTo>
                    <a:lnTo>
                      <a:pt x="4925" y="6988"/>
                    </a:lnTo>
                    <a:lnTo>
                      <a:pt x="5096" y="6851"/>
                    </a:lnTo>
                    <a:lnTo>
                      <a:pt x="5232" y="6681"/>
                    </a:lnTo>
                    <a:lnTo>
                      <a:pt x="5351" y="6476"/>
                    </a:lnTo>
                    <a:lnTo>
                      <a:pt x="5454" y="6255"/>
                    </a:lnTo>
                    <a:lnTo>
                      <a:pt x="5539" y="6016"/>
                    </a:lnTo>
                    <a:lnTo>
                      <a:pt x="5590" y="5744"/>
                    </a:lnTo>
                    <a:lnTo>
                      <a:pt x="5624" y="5437"/>
                    </a:lnTo>
                    <a:lnTo>
                      <a:pt x="5437" y="5352"/>
                    </a:lnTo>
                    <a:lnTo>
                      <a:pt x="5249" y="5249"/>
                    </a:lnTo>
                    <a:lnTo>
                      <a:pt x="4960" y="5079"/>
                    </a:lnTo>
                    <a:lnTo>
                      <a:pt x="4687" y="4858"/>
                    </a:lnTo>
                    <a:lnTo>
                      <a:pt x="4414" y="4619"/>
                    </a:lnTo>
                    <a:lnTo>
                      <a:pt x="4159" y="4363"/>
                    </a:lnTo>
                    <a:lnTo>
                      <a:pt x="3903" y="4091"/>
                    </a:lnTo>
                    <a:lnTo>
                      <a:pt x="3681" y="3784"/>
                    </a:lnTo>
                    <a:lnTo>
                      <a:pt x="3460" y="3477"/>
                    </a:lnTo>
                    <a:lnTo>
                      <a:pt x="3255" y="3153"/>
                    </a:lnTo>
                    <a:lnTo>
                      <a:pt x="3068" y="2813"/>
                    </a:lnTo>
                    <a:lnTo>
                      <a:pt x="2915" y="2472"/>
                    </a:lnTo>
                    <a:lnTo>
                      <a:pt x="2778" y="2131"/>
                    </a:lnTo>
                    <a:lnTo>
                      <a:pt x="2659" y="1773"/>
                    </a:lnTo>
                    <a:lnTo>
                      <a:pt x="2557" y="1415"/>
                    </a:lnTo>
                    <a:lnTo>
                      <a:pt x="2489" y="1074"/>
                    </a:lnTo>
                    <a:lnTo>
                      <a:pt x="2454" y="734"/>
                    </a:lnTo>
                    <a:lnTo>
                      <a:pt x="2437" y="393"/>
                    </a:lnTo>
                    <a:lnTo>
                      <a:pt x="2454" y="205"/>
                    </a:lnTo>
                    <a:lnTo>
                      <a:pt x="2199" y="103"/>
                    </a:lnTo>
                    <a:lnTo>
                      <a:pt x="1943" y="35"/>
                    </a:lnTo>
                    <a:lnTo>
                      <a:pt x="1705" y="1"/>
                    </a:lnTo>
                    <a:close/>
                  </a:path>
                </a:pathLst>
              </a:custGeom>
              <a:solidFill>
                <a:srgbClr val="0077B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b="1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E798A0A-8106-E702-1576-316F86B57336}"/>
              </a:ext>
            </a:extLst>
          </p:cNvPr>
          <p:cNvGrpSpPr/>
          <p:nvPr/>
        </p:nvGrpSpPr>
        <p:grpSpPr>
          <a:xfrm>
            <a:off x="3569159" y="3302076"/>
            <a:ext cx="4096398" cy="2553984"/>
            <a:chOff x="3569159" y="3302076"/>
            <a:chExt cx="4096398" cy="2553984"/>
          </a:xfrm>
        </p:grpSpPr>
        <p:sp>
          <p:nvSpPr>
            <p:cNvPr id="1408" name="Google Shape;1422;p26">
              <a:extLst>
                <a:ext uri="{FF2B5EF4-FFF2-40B4-BE49-F238E27FC236}">
                  <a16:creationId xmlns:a16="http://schemas.microsoft.com/office/drawing/2014/main" id="{4818C3EB-C9A2-9FA2-F9A2-CF3BBE1D1793}"/>
                </a:ext>
              </a:extLst>
            </p:cNvPr>
            <p:cNvSpPr/>
            <p:nvPr/>
          </p:nvSpPr>
          <p:spPr>
            <a:xfrm>
              <a:off x="5087367" y="4178679"/>
              <a:ext cx="2545902" cy="1665379"/>
            </a:xfrm>
            <a:custGeom>
              <a:avLst/>
              <a:gdLst/>
              <a:ahLst/>
              <a:cxnLst/>
              <a:rect l="l" t="t" r="r" b="b"/>
              <a:pathLst>
                <a:path w="65729" h="42996" extrusionOk="0">
                  <a:moveTo>
                    <a:pt x="65729" y="0"/>
                  </a:moveTo>
                  <a:lnTo>
                    <a:pt x="0" y="38207"/>
                  </a:lnTo>
                  <a:lnTo>
                    <a:pt x="0" y="42996"/>
                  </a:lnTo>
                  <a:lnTo>
                    <a:pt x="65729" y="4772"/>
                  </a:lnTo>
                  <a:lnTo>
                    <a:pt x="65729" y="0"/>
                  </a:lnTo>
                  <a:close/>
                </a:path>
              </a:pathLst>
            </a:custGeom>
            <a:solidFill>
              <a:srgbClr val="023F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409" name="Google Shape;1423;p26">
              <a:extLst>
                <a:ext uri="{FF2B5EF4-FFF2-40B4-BE49-F238E27FC236}">
                  <a16:creationId xmlns:a16="http://schemas.microsoft.com/office/drawing/2014/main" id="{A0BAB986-0B90-65E0-4244-AC469254D1D9}"/>
                </a:ext>
              </a:extLst>
            </p:cNvPr>
            <p:cNvSpPr/>
            <p:nvPr/>
          </p:nvSpPr>
          <p:spPr>
            <a:xfrm>
              <a:off x="5087367" y="4178679"/>
              <a:ext cx="2545902" cy="1665379"/>
            </a:xfrm>
            <a:custGeom>
              <a:avLst/>
              <a:gdLst/>
              <a:ahLst/>
              <a:cxnLst/>
              <a:rect l="l" t="t" r="r" b="b"/>
              <a:pathLst>
                <a:path w="65729" h="42996" fill="none" extrusionOk="0">
                  <a:moveTo>
                    <a:pt x="0" y="38207"/>
                  </a:moveTo>
                  <a:lnTo>
                    <a:pt x="0" y="42996"/>
                  </a:lnTo>
                  <a:lnTo>
                    <a:pt x="65729" y="4772"/>
                  </a:lnTo>
                  <a:lnTo>
                    <a:pt x="65729" y="0"/>
                  </a:lnTo>
                  <a:lnTo>
                    <a:pt x="0" y="382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410" name="Google Shape;1424;p26">
              <a:extLst>
                <a:ext uri="{FF2B5EF4-FFF2-40B4-BE49-F238E27FC236}">
                  <a16:creationId xmlns:a16="http://schemas.microsoft.com/office/drawing/2014/main" id="{BBF3B4F7-F1ED-E953-C1B8-5BBB3C70A4AB}"/>
                </a:ext>
              </a:extLst>
            </p:cNvPr>
            <p:cNvSpPr/>
            <p:nvPr/>
          </p:nvSpPr>
          <p:spPr>
            <a:xfrm>
              <a:off x="3591586" y="4887599"/>
              <a:ext cx="1335370" cy="956481"/>
            </a:xfrm>
            <a:custGeom>
              <a:avLst/>
              <a:gdLst/>
              <a:ahLst/>
              <a:cxnLst/>
              <a:rect l="l" t="t" r="r" b="b"/>
              <a:pathLst>
                <a:path w="34476" h="24694" extrusionOk="0">
                  <a:moveTo>
                    <a:pt x="1" y="1"/>
                  </a:moveTo>
                  <a:lnTo>
                    <a:pt x="86" y="4841"/>
                  </a:lnTo>
                  <a:lnTo>
                    <a:pt x="34475" y="24694"/>
                  </a:lnTo>
                  <a:lnTo>
                    <a:pt x="34475" y="199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23F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412" name="Google Shape;1425;p26">
              <a:extLst>
                <a:ext uri="{FF2B5EF4-FFF2-40B4-BE49-F238E27FC236}">
                  <a16:creationId xmlns:a16="http://schemas.microsoft.com/office/drawing/2014/main" id="{31056154-AEEE-DCAE-98F8-69318BF51B88}"/>
                </a:ext>
              </a:extLst>
            </p:cNvPr>
            <p:cNvSpPr/>
            <p:nvPr/>
          </p:nvSpPr>
          <p:spPr>
            <a:xfrm>
              <a:off x="3591586" y="4887599"/>
              <a:ext cx="1335370" cy="956481"/>
            </a:xfrm>
            <a:custGeom>
              <a:avLst/>
              <a:gdLst/>
              <a:ahLst/>
              <a:cxnLst/>
              <a:rect l="l" t="t" r="r" b="b"/>
              <a:pathLst>
                <a:path w="34476" h="24694" fill="none" extrusionOk="0">
                  <a:moveTo>
                    <a:pt x="1" y="1"/>
                  </a:moveTo>
                  <a:lnTo>
                    <a:pt x="86" y="4841"/>
                  </a:lnTo>
                  <a:lnTo>
                    <a:pt x="34475" y="24694"/>
                  </a:lnTo>
                  <a:lnTo>
                    <a:pt x="34475" y="1990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413" name="Google Shape;1426;p26">
              <a:extLst>
                <a:ext uri="{FF2B5EF4-FFF2-40B4-BE49-F238E27FC236}">
                  <a16:creationId xmlns:a16="http://schemas.microsoft.com/office/drawing/2014/main" id="{B1DF5D8D-87EC-05D3-44D2-C3A5B582AA9A}"/>
                </a:ext>
              </a:extLst>
            </p:cNvPr>
            <p:cNvSpPr/>
            <p:nvPr/>
          </p:nvSpPr>
          <p:spPr>
            <a:xfrm>
              <a:off x="3569159" y="3302076"/>
              <a:ext cx="4096398" cy="2375632"/>
            </a:xfrm>
            <a:custGeom>
              <a:avLst/>
              <a:gdLst/>
              <a:ahLst/>
              <a:cxnLst/>
              <a:rect l="l" t="t" r="r" b="b"/>
              <a:pathLst>
                <a:path w="105759" h="61333" extrusionOk="0">
                  <a:moveTo>
                    <a:pt x="68353" y="0"/>
                  </a:moveTo>
                  <a:lnTo>
                    <a:pt x="68080" y="35"/>
                  </a:lnTo>
                  <a:lnTo>
                    <a:pt x="67808" y="69"/>
                  </a:lnTo>
                  <a:lnTo>
                    <a:pt x="67535" y="120"/>
                  </a:lnTo>
                  <a:lnTo>
                    <a:pt x="67279" y="188"/>
                  </a:lnTo>
                  <a:lnTo>
                    <a:pt x="67024" y="273"/>
                  </a:lnTo>
                  <a:lnTo>
                    <a:pt x="66785" y="375"/>
                  </a:lnTo>
                  <a:lnTo>
                    <a:pt x="66564" y="495"/>
                  </a:lnTo>
                  <a:lnTo>
                    <a:pt x="835" y="38701"/>
                  </a:lnTo>
                  <a:lnTo>
                    <a:pt x="631" y="38821"/>
                  </a:lnTo>
                  <a:lnTo>
                    <a:pt x="460" y="38957"/>
                  </a:lnTo>
                  <a:lnTo>
                    <a:pt x="324" y="39110"/>
                  </a:lnTo>
                  <a:lnTo>
                    <a:pt x="205" y="39264"/>
                  </a:lnTo>
                  <a:lnTo>
                    <a:pt x="119" y="39417"/>
                  </a:lnTo>
                  <a:lnTo>
                    <a:pt x="51" y="39571"/>
                  </a:lnTo>
                  <a:lnTo>
                    <a:pt x="17" y="39724"/>
                  </a:lnTo>
                  <a:lnTo>
                    <a:pt x="0" y="39894"/>
                  </a:lnTo>
                  <a:lnTo>
                    <a:pt x="17" y="40048"/>
                  </a:lnTo>
                  <a:lnTo>
                    <a:pt x="51" y="40218"/>
                  </a:lnTo>
                  <a:lnTo>
                    <a:pt x="119" y="40372"/>
                  </a:lnTo>
                  <a:lnTo>
                    <a:pt x="222" y="40525"/>
                  </a:lnTo>
                  <a:lnTo>
                    <a:pt x="341" y="40678"/>
                  </a:lnTo>
                  <a:lnTo>
                    <a:pt x="477" y="40815"/>
                  </a:lnTo>
                  <a:lnTo>
                    <a:pt x="665" y="40951"/>
                  </a:lnTo>
                  <a:lnTo>
                    <a:pt x="852" y="41087"/>
                  </a:lnTo>
                  <a:lnTo>
                    <a:pt x="35088" y="60838"/>
                  </a:lnTo>
                  <a:lnTo>
                    <a:pt x="35310" y="60957"/>
                  </a:lnTo>
                  <a:lnTo>
                    <a:pt x="35548" y="61060"/>
                  </a:lnTo>
                  <a:lnTo>
                    <a:pt x="35787" y="61145"/>
                  </a:lnTo>
                  <a:lnTo>
                    <a:pt x="36043" y="61213"/>
                  </a:lnTo>
                  <a:lnTo>
                    <a:pt x="36315" y="61264"/>
                  </a:lnTo>
                  <a:lnTo>
                    <a:pt x="36588" y="61298"/>
                  </a:lnTo>
                  <a:lnTo>
                    <a:pt x="36878" y="61332"/>
                  </a:lnTo>
                  <a:lnTo>
                    <a:pt x="37423" y="61332"/>
                  </a:lnTo>
                  <a:lnTo>
                    <a:pt x="37713" y="61298"/>
                  </a:lnTo>
                  <a:lnTo>
                    <a:pt x="37985" y="61264"/>
                  </a:lnTo>
                  <a:lnTo>
                    <a:pt x="38258" y="61213"/>
                  </a:lnTo>
                  <a:lnTo>
                    <a:pt x="38514" y="61145"/>
                  </a:lnTo>
                  <a:lnTo>
                    <a:pt x="38769" y="61060"/>
                  </a:lnTo>
                  <a:lnTo>
                    <a:pt x="38991" y="60957"/>
                  </a:lnTo>
                  <a:lnTo>
                    <a:pt x="39229" y="60838"/>
                  </a:lnTo>
                  <a:lnTo>
                    <a:pt x="104924" y="22631"/>
                  </a:lnTo>
                  <a:lnTo>
                    <a:pt x="105128" y="22495"/>
                  </a:lnTo>
                  <a:lnTo>
                    <a:pt x="105299" y="22359"/>
                  </a:lnTo>
                  <a:lnTo>
                    <a:pt x="105435" y="22222"/>
                  </a:lnTo>
                  <a:lnTo>
                    <a:pt x="105554" y="22069"/>
                  </a:lnTo>
                  <a:lnTo>
                    <a:pt x="105657" y="21916"/>
                  </a:lnTo>
                  <a:lnTo>
                    <a:pt x="105708" y="21762"/>
                  </a:lnTo>
                  <a:lnTo>
                    <a:pt x="105759" y="21592"/>
                  </a:lnTo>
                  <a:lnTo>
                    <a:pt x="105759" y="21439"/>
                  </a:lnTo>
                  <a:lnTo>
                    <a:pt x="105759" y="21268"/>
                  </a:lnTo>
                  <a:lnTo>
                    <a:pt x="105708" y="21115"/>
                  </a:lnTo>
                  <a:lnTo>
                    <a:pt x="105640" y="20944"/>
                  </a:lnTo>
                  <a:lnTo>
                    <a:pt x="105554" y="20791"/>
                  </a:lnTo>
                  <a:lnTo>
                    <a:pt x="105435" y="20655"/>
                  </a:lnTo>
                  <a:lnTo>
                    <a:pt x="105282" y="20501"/>
                  </a:lnTo>
                  <a:lnTo>
                    <a:pt x="105111" y="20365"/>
                  </a:lnTo>
                  <a:lnTo>
                    <a:pt x="104907" y="20246"/>
                  </a:lnTo>
                  <a:lnTo>
                    <a:pt x="70705" y="495"/>
                  </a:lnTo>
                  <a:lnTo>
                    <a:pt x="70483" y="375"/>
                  </a:lnTo>
                  <a:lnTo>
                    <a:pt x="70245" y="273"/>
                  </a:lnTo>
                  <a:lnTo>
                    <a:pt x="70006" y="188"/>
                  </a:lnTo>
                  <a:lnTo>
                    <a:pt x="69750" y="120"/>
                  </a:lnTo>
                  <a:lnTo>
                    <a:pt x="69478" y="69"/>
                  </a:lnTo>
                  <a:lnTo>
                    <a:pt x="69205" y="35"/>
                  </a:lnTo>
                  <a:lnTo>
                    <a:pt x="68915" y="0"/>
                  </a:lnTo>
                  <a:close/>
                </a:path>
              </a:pathLst>
            </a:custGeom>
            <a:solidFill>
              <a:srgbClr val="0077B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18" name="Google Shape;1427;p26">
              <a:extLst>
                <a:ext uri="{FF2B5EF4-FFF2-40B4-BE49-F238E27FC236}">
                  <a16:creationId xmlns:a16="http://schemas.microsoft.com/office/drawing/2014/main" id="{2750DC15-58BA-47C4-E852-3D8D1468589E}"/>
                </a:ext>
              </a:extLst>
            </p:cNvPr>
            <p:cNvSpPr/>
            <p:nvPr/>
          </p:nvSpPr>
          <p:spPr>
            <a:xfrm>
              <a:off x="3569159" y="3302076"/>
              <a:ext cx="4096398" cy="2375632"/>
            </a:xfrm>
            <a:custGeom>
              <a:avLst/>
              <a:gdLst/>
              <a:ahLst/>
              <a:cxnLst/>
              <a:rect l="l" t="t" r="r" b="b"/>
              <a:pathLst>
                <a:path w="105759" h="61333" fill="none" extrusionOk="0">
                  <a:moveTo>
                    <a:pt x="70705" y="495"/>
                  </a:moveTo>
                  <a:lnTo>
                    <a:pt x="70705" y="495"/>
                  </a:lnTo>
                  <a:lnTo>
                    <a:pt x="70483" y="375"/>
                  </a:lnTo>
                  <a:lnTo>
                    <a:pt x="70245" y="273"/>
                  </a:lnTo>
                  <a:lnTo>
                    <a:pt x="70006" y="188"/>
                  </a:lnTo>
                  <a:lnTo>
                    <a:pt x="69750" y="120"/>
                  </a:lnTo>
                  <a:lnTo>
                    <a:pt x="69478" y="69"/>
                  </a:lnTo>
                  <a:lnTo>
                    <a:pt x="69205" y="35"/>
                  </a:lnTo>
                  <a:lnTo>
                    <a:pt x="68915" y="0"/>
                  </a:lnTo>
                  <a:lnTo>
                    <a:pt x="68643" y="0"/>
                  </a:lnTo>
                  <a:lnTo>
                    <a:pt x="68353" y="0"/>
                  </a:lnTo>
                  <a:lnTo>
                    <a:pt x="68080" y="35"/>
                  </a:lnTo>
                  <a:lnTo>
                    <a:pt x="67808" y="69"/>
                  </a:lnTo>
                  <a:lnTo>
                    <a:pt x="67535" y="120"/>
                  </a:lnTo>
                  <a:lnTo>
                    <a:pt x="67279" y="188"/>
                  </a:lnTo>
                  <a:lnTo>
                    <a:pt x="67024" y="273"/>
                  </a:lnTo>
                  <a:lnTo>
                    <a:pt x="66785" y="375"/>
                  </a:lnTo>
                  <a:lnTo>
                    <a:pt x="66564" y="495"/>
                  </a:lnTo>
                  <a:lnTo>
                    <a:pt x="835" y="38701"/>
                  </a:lnTo>
                  <a:lnTo>
                    <a:pt x="835" y="38701"/>
                  </a:lnTo>
                  <a:lnTo>
                    <a:pt x="631" y="38821"/>
                  </a:lnTo>
                  <a:lnTo>
                    <a:pt x="460" y="38957"/>
                  </a:lnTo>
                  <a:lnTo>
                    <a:pt x="324" y="39110"/>
                  </a:lnTo>
                  <a:lnTo>
                    <a:pt x="205" y="39264"/>
                  </a:lnTo>
                  <a:lnTo>
                    <a:pt x="119" y="39417"/>
                  </a:lnTo>
                  <a:lnTo>
                    <a:pt x="51" y="39571"/>
                  </a:lnTo>
                  <a:lnTo>
                    <a:pt x="17" y="39724"/>
                  </a:lnTo>
                  <a:lnTo>
                    <a:pt x="0" y="39894"/>
                  </a:lnTo>
                  <a:lnTo>
                    <a:pt x="17" y="40048"/>
                  </a:lnTo>
                  <a:lnTo>
                    <a:pt x="51" y="40218"/>
                  </a:lnTo>
                  <a:lnTo>
                    <a:pt x="119" y="40372"/>
                  </a:lnTo>
                  <a:lnTo>
                    <a:pt x="222" y="40525"/>
                  </a:lnTo>
                  <a:lnTo>
                    <a:pt x="341" y="40678"/>
                  </a:lnTo>
                  <a:lnTo>
                    <a:pt x="477" y="40815"/>
                  </a:lnTo>
                  <a:lnTo>
                    <a:pt x="665" y="40951"/>
                  </a:lnTo>
                  <a:lnTo>
                    <a:pt x="852" y="41087"/>
                  </a:lnTo>
                  <a:lnTo>
                    <a:pt x="35088" y="60838"/>
                  </a:lnTo>
                  <a:lnTo>
                    <a:pt x="35088" y="60838"/>
                  </a:lnTo>
                  <a:lnTo>
                    <a:pt x="35310" y="60957"/>
                  </a:lnTo>
                  <a:lnTo>
                    <a:pt x="35548" y="61060"/>
                  </a:lnTo>
                  <a:lnTo>
                    <a:pt x="35787" y="61145"/>
                  </a:lnTo>
                  <a:lnTo>
                    <a:pt x="36043" y="61213"/>
                  </a:lnTo>
                  <a:lnTo>
                    <a:pt x="36315" y="61264"/>
                  </a:lnTo>
                  <a:lnTo>
                    <a:pt x="36588" y="61298"/>
                  </a:lnTo>
                  <a:lnTo>
                    <a:pt x="36878" y="61332"/>
                  </a:lnTo>
                  <a:lnTo>
                    <a:pt x="37150" y="61332"/>
                  </a:lnTo>
                  <a:lnTo>
                    <a:pt x="37423" y="61332"/>
                  </a:lnTo>
                  <a:lnTo>
                    <a:pt x="37713" y="61298"/>
                  </a:lnTo>
                  <a:lnTo>
                    <a:pt x="37985" y="61264"/>
                  </a:lnTo>
                  <a:lnTo>
                    <a:pt x="38258" y="61213"/>
                  </a:lnTo>
                  <a:lnTo>
                    <a:pt x="38514" y="61145"/>
                  </a:lnTo>
                  <a:lnTo>
                    <a:pt x="38769" y="61060"/>
                  </a:lnTo>
                  <a:lnTo>
                    <a:pt x="38991" y="60957"/>
                  </a:lnTo>
                  <a:lnTo>
                    <a:pt x="39229" y="60838"/>
                  </a:lnTo>
                  <a:lnTo>
                    <a:pt x="104924" y="22631"/>
                  </a:lnTo>
                  <a:lnTo>
                    <a:pt x="104924" y="22631"/>
                  </a:lnTo>
                  <a:lnTo>
                    <a:pt x="105128" y="22495"/>
                  </a:lnTo>
                  <a:lnTo>
                    <a:pt x="105299" y="22359"/>
                  </a:lnTo>
                  <a:lnTo>
                    <a:pt x="105435" y="22222"/>
                  </a:lnTo>
                  <a:lnTo>
                    <a:pt x="105554" y="22069"/>
                  </a:lnTo>
                  <a:lnTo>
                    <a:pt x="105657" y="21916"/>
                  </a:lnTo>
                  <a:lnTo>
                    <a:pt x="105708" y="21762"/>
                  </a:lnTo>
                  <a:lnTo>
                    <a:pt x="105759" y="21592"/>
                  </a:lnTo>
                  <a:lnTo>
                    <a:pt x="105759" y="21439"/>
                  </a:lnTo>
                  <a:lnTo>
                    <a:pt x="105759" y="21268"/>
                  </a:lnTo>
                  <a:lnTo>
                    <a:pt x="105708" y="21115"/>
                  </a:lnTo>
                  <a:lnTo>
                    <a:pt x="105640" y="20944"/>
                  </a:lnTo>
                  <a:lnTo>
                    <a:pt x="105554" y="20791"/>
                  </a:lnTo>
                  <a:lnTo>
                    <a:pt x="105435" y="20655"/>
                  </a:lnTo>
                  <a:lnTo>
                    <a:pt x="105282" y="20501"/>
                  </a:lnTo>
                  <a:lnTo>
                    <a:pt x="105111" y="20365"/>
                  </a:lnTo>
                  <a:lnTo>
                    <a:pt x="104907" y="20246"/>
                  </a:lnTo>
                  <a:lnTo>
                    <a:pt x="70705" y="4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19" name="Google Shape;1430;p26">
              <a:extLst>
                <a:ext uri="{FF2B5EF4-FFF2-40B4-BE49-F238E27FC236}">
                  <a16:creationId xmlns:a16="http://schemas.microsoft.com/office/drawing/2014/main" id="{04ADA435-444E-1302-614E-A4C538E26DC9}"/>
                </a:ext>
              </a:extLst>
            </p:cNvPr>
            <p:cNvSpPr/>
            <p:nvPr/>
          </p:nvSpPr>
          <p:spPr>
            <a:xfrm>
              <a:off x="3906460" y="3473050"/>
              <a:ext cx="3444942" cy="1998059"/>
            </a:xfrm>
            <a:custGeom>
              <a:avLst/>
              <a:gdLst/>
              <a:ahLst/>
              <a:cxnLst/>
              <a:rect l="l" t="t" r="r" b="b"/>
              <a:pathLst>
                <a:path w="88940" h="51585" extrusionOk="0">
                  <a:moveTo>
                    <a:pt x="53357" y="0"/>
                  </a:moveTo>
                  <a:lnTo>
                    <a:pt x="0" y="31016"/>
                  </a:lnTo>
                  <a:lnTo>
                    <a:pt x="35549" y="51584"/>
                  </a:lnTo>
                  <a:lnTo>
                    <a:pt x="88939" y="20552"/>
                  </a:lnTo>
                  <a:lnTo>
                    <a:pt x="53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20" name="Google Shape;1437;p26">
              <a:extLst>
                <a:ext uri="{FF2B5EF4-FFF2-40B4-BE49-F238E27FC236}">
                  <a16:creationId xmlns:a16="http://schemas.microsoft.com/office/drawing/2014/main" id="{F50CF1B9-44C1-9961-8EFE-E3BDB3EBD539}"/>
                </a:ext>
              </a:extLst>
            </p:cNvPr>
            <p:cNvSpPr/>
            <p:nvPr/>
          </p:nvSpPr>
          <p:spPr>
            <a:xfrm>
              <a:off x="5764605" y="3473050"/>
              <a:ext cx="1586865" cy="918173"/>
            </a:xfrm>
            <a:custGeom>
              <a:avLst/>
              <a:gdLst/>
              <a:ahLst/>
              <a:cxnLst/>
              <a:rect l="l" t="t" r="r" b="b"/>
              <a:pathLst>
                <a:path w="40969" h="23705" extrusionOk="0">
                  <a:moveTo>
                    <a:pt x="5386" y="0"/>
                  </a:moveTo>
                  <a:lnTo>
                    <a:pt x="1" y="3119"/>
                  </a:lnTo>
                  <a:lnTo>
                    <a:pt x="35634" y="23705"/>
                  </a:lnTo>
                  <a:lnTo>
                    <a:pt x="40968" y="20552"/>
                  </a:lnTo>
                  <a:lnTo>
                    <a:pt x="5386" y="0"/>
                  </a:lnTo>
                  <a:close/>
                </a:path>
              </a:pathLst>
            </a:custGeom>
            <a:solidFill>
              <a:srgbClr val="00B4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21" name="Google Shape;1438;p26">
              <a:extLst>
                <a:ext uri="{FF2B5EF4-FFF2-40B4-BE49-F238E27FC236}">
                  <a16:creationId xmlns:a16="http://schemas.microsoft.com/office/drawing/2014/main" id="{9E7D136A-02F4-0CD0-1BE5-0B318CC6BEF1}"/>
                </a:ext>
              </a:extLst>
            </p:cNvPr>
            <p:cNvSpPr/>
            <p:nvPr/>
          </p:nvSpPr>
          <p:spPr>
            <a:xfrm>
              <a:off x="5767239" y="4025521"/>
              <a:ext cx="1104365" cy="639643"/>
            </a:xfrm>
            <a:custGeom>
              <a:avLst/>
              <a:gdLst/>
              <a:ahLst/>
              <a:cxnLst/>
              <a:rect l="l" t="t" r="r" b="b"/>
              <a:pathLst>
                <a:path w="28512" h="16514" extrusionOk="0">
                  <a:moveTo>
                    <a:pt x="12203" y="1"/>
                  </a:moveTo>
                  <a:lnTo>
                    <a:pt x="1" y="7107"/>
                  </a:lnTo>
                  <a:lnTo>
                    <a:pt x="16275" y="16514"/>
                  </a:lnTo>
                  <a:lnTo>
                    <a:pt x="28511" y="9408"/>
                  </a:lnTo>
                  <a:lnTo>
                    <a:pt x="12203" y="1"/>
                  </a:lnTo>
                  <a:close/>
                </a:path>
              </a:pathLst>
            </a:custGeom>
            <a:solidFill>
              <a:srgbClr val="E0E1E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22" name="Google Shape;1439;p26">
              <a:extLst>
                <a:ext uri="{FF2B5EF4-FFF2-40B4-BE49-F238E27FC236}">
                  <a16:creationId xmlns:a16="http://schemas.microsoft.com/office/drawing/2014/main" id="{6D7E6096-3C02-B5ED-84C2-4C44EAF09E85}"/>
                </a:ext>
              </a:extLst>
            </p:cNvPr>
            <p:cNvSpPr/>
            <p:nvPr/>
          </p:nvSpPr>
          <p:spPr>
            <a:xfrm>
              <a:off x="5016056" y="4125224"/>
              <a:ext cx="1192135" cy="687168"/>
            </a:xfrm>
            <a:custGeom>
              <a:avLst/>
              <a:gdLst/>
              <a:ahLst/>
              <a:cxnLst/>
              <a:rect l="l" t="t" r="r" b="b"/>
              <a:pathLst>
                <a:path w="30778" h="17741" extrusionOk="0">
                  <a:moveTo>
                    <a:pt x="938" y="0"/>
                  </a:moveTo>
                  <a:lnTo>
                    <a:pt x="1" y="511"/>
                  </a:lnTo>
                  <a:lnTo>
                    <a:pt x="29840" y="17740"/>
                  </a:lnTo>
                  <a:lnTo>
                    <a:pt x="30778" y="1722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E0E1E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23" name="Google Shape;1440;p26">
              <a:extLst>
                <a:ext uri="{FF2B5EF4-FFF2-40B4-BE49-F238E27FC236}">
                  <a16:creationId xmlns:a16="http://schemas.microsoft.com/office/drawing/2014/main" id="{421854AD-F24A-C745-67F0-5A93887EA21A}"/>
                </a:ext>
              </a:extLst>
            </p:cNvPr>
            <p:cNvSpPr/>
            <p:nvPr/>
          </p:nvSpPr>
          <p:spPr>
            <a:xfrm>
              <a:off x="4881415" y="4206412"/>
              <a:ext cx="1192135" cy="687827"/>
            </a:xfrm>
            <a:custGeom>
              <a:avLst/>
              <a:gdLst/>
              <a:ahLst/>
              <a:cxnLst/>
              <a:rect l="l" t="t" r="r" b="b"/>
              <a:pathLst>
                <a:path w="30778" h="17758" extrusionOk="0">
                  <a:moveTo>
                    <a:pt x="938" y="0"/>
                  </a:moveTo>
                  <a:lnTo>
                    <a:pt x="0" y="511"/>
                  </a:lnTo>
                  <a:lnTo>
                    <a:pt x="29840" y="17757"/>
                  </a:lnTo>
                  <a:lnTo>
                    <a:pt x="30777" y="1722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E0E1E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24" name="Google Shape;1441;p26">
              <a:extLst>
                <a:ext uri="{FF2B5EF4-FFF2-40B4-BE49-F238E27FC236}">
                  <a16:creationId xmlns:a16="http://schemas.microsoft.com/office/drawing/2014/main" id="{C945EFB2-824B-F56F-068C-F38560A04064}"/>
                </a:ext>
              </a:extLst>
            </p:cNvPr>
            <p:cNvSpPr/>
            <p:nvPr/>
          </p:nvSpPr>
          <p:spPr>
            <a:xfrm>
              <a:off x="4744100" y="4284965"/>
              <a:ext cx="1192135" cy="687168"/>
            </a:xfrm>
            <a:custGeom>
              <a:avLst/>
              <a:gdLst/>
              <a:ahLst/>
              <a:cxnLst/>
              <a:rect l="l" t="t" r="r" b="b"/>
              <a:pathLst>
                <a:path w="30778" h="17741" extrusionOk="0">
                  <a:moveTo>
                    <a:pt x="921" y="0"/>
                  </a:moveTo>
                  <a:lnTo>
                    <a:pt x="1" y="511"/>
                  </a:lnTo>
                  <a:lnTo>
                    <a:pt x="29823" y="17740"/>
                  </a:lnTo>
                  <a:lnTo>
                    <a:pt x="30778" y="17212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rgbClr val="E0E1E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25" name="Google Shape;1442;p26">
              <a:extLst>
                <a:ext uri="{FF2B5EF4-FFF2-40B4-BE49-F238E27FC236}">
                  <a16:creationId xmlns:a16="http://schemas.microsoft.com/office/drawing/2014/main" id="{E52B5869-B14D-6D86-E518-B4DA632DD307}"/>
                </a:ext>
              </a:extLst>
            </p:cNvPr>
            <p:cNvSpPr/>
            <p:nvPr/>
          </p:nvSpPr>
          <p:spPr>
            <a:xfrm>
              <a:off x="4609458" y="4366153"/>
              <a:ext cx="1192135" cy="687827"/>
            </a:xfrm>
            <a:custGeom>
              <a:avLst/>
              <a:gdLst/>
              <a:ahLst/>
              <a:cxnLst/>
              <a:rect l="l" t="t" r="r" b="b"/>
              <a:pathLst>
                <a:path w="30778" h="17758" extrusionOk="0">
                  <a:moveTo>
                    <a:pt x="921" y="0"/>
                  </a:moveTo>
                  <a:lnTo>
                    <a:pt x="0" y="528"/>
                  </a:lnTo>
                  <a:lnTo>
                    <a:pt x="29840" y="17757"/>
                  </a:lnTo>
                  <a:lnTo>
                    <a:pt x="30777" y="17229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rgbClr val="E0E1E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26" name="Google Shape;1443;p26">
              <a:extLst>
                <a:ext uri="{FF2B5EF4-FFF2-40B4-BE49-F238E27FC236}">
                  <a16:creationId xmlns:a16="http://schemas.microsoft.com/office/drawing/2014/main" id="{3654CD5F-7673-1D65-8B48-B322EAF40989}"/>
                </a:ext>
              </a:extLst>
            </p:cNvPr>
            <p:cNvSpPr/>
            <p:nvPr/>
          </p:nvSpPr>
          <p:spPr>
            <a:xfrm>
              <a:off x="4478767" y="4455901"/>
              <a:ext cx="1191437" cy="687168"/>
            </a:xfrm>
            <a:custGeom>
              <a:avLst/>
              <a:gdLst/>
              <a:ahLst/>
              <a:cxnLst/>
              <a:rect l="l" t="t" r="r" b="b"/>
              <a:pathLst>
                <a:path w="30760" h="17741" extrusionOk="0">
                  <a:moveTo>
                    <a:pt x="920" y="1"/>
                  </a:moveTo>
                  <a:lnTo>
                    <a:pt x="0" y="512"/>
                  </a:lnTo>
                  <a:lnTo>
                    <a:pt x="29823" y="17741"/>
                  </a:lnTo>
                  <a:lnTo>
                    <a:pt x="30760" y="17230"/>
                  </a:lnTo>
                  <a:lnTo>
                    <a:pt x="920" y="1"/>
                  </a:lnTo>
                  <a:close/>
                </a:path>
              </a:pathLst>
            </a:custGeom>
            <a:solidFill>
              <a:srgbClr val="E0E1E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27" name="Google Shape;1444;p26">
              <a:extLst>
                <a:ext uri="{FF2B5EF4-FFF2-40B4-BE49-F238E27FC236}">
                  <a16:creationId xmlns:a16="http://schemas.microsoft.com/office/drawing/2014/main" id="{8057E2E6-C238-545D-5276-47450253646A}"/>
                </a:ext>
              </a:extLst>
            </p:cNvPr>
            <p:cNvSpPr/>
            <p:nvPr/>
          </p:nvSpPr>
          <p:spPr>
            <a:xfrm>
              <a:off x="4344086" y="4537089"/>
              <a:ext cx="1192135" cy="687865"/>
            </a:xfrm>
            <a:custGeom>
              <a:avLst/>
              <a:gdLst/>
              <a:ahLst/>
              <a:cxnLst/>
              <a:rect l="l" t="t" r="r" b="b"/>
              <a:pathLst>
                <a:path w="30778" h="17759" extrusionOk="0">
                  <a:moveTo>
                    <a:pt x="921" y="1"/>
                  </a:moveTo>
                  <a:lnTo>
                    <a:pt x="1" y="529"/>
                  </a:lnTo>
                  <a:lnTo>
                    <a:pt x="29840" y="17758"/>
                  </a:lnTo>
                  <a:lnTo>
                    <a:pt x="30777" y="17230"/>
                  </a:lnTo>
                  <a:lnTo>
                    <a:pt x="921" y="1"/>
                  </a:lnTo>
                  <a:close/>
                </a:path>
              </a:pathLst>
            </a:custGeom>
            <a:solidFill>
              <a:srgbClr val="E0E1E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28" name="Google Shape;1428;p26">
              <a:extLst>
                <a:ext uri="{FF2B5EF4-FFF2-40B4-BE49-F238E27FC236}">
                  <a16:creationId xmlns:a16="http://schemas.microsoft.com/office/drawing/2014/main" id="{72A61A7D-C168-0A79-0685-6D37BD2A86F8}"/>
                </a:ext>
              </a:extLst>
            </p:cNvPr>
            <p:cNvSpPr/>
            <p:nvPr/>
          </p:nvSpPr>
          <p:spPr>
            <a:xfrm>
              <a:off x="4927325" y="5652091"/>
              <a:ext cx="160433" cy="203969"/>
            </a:xfrm>
            <a:custGeom>
              <a:avLst/>
              <a:gdLst/>
              <a:ahLst/>
              <a:cxnLst/>
              <a:rect l="l" t="t" r="r" b="b"/>
              <a:pathLst>
                <a:path w="4142" h="5266" extrusionOk="0">
                  <a:moveTo>
                    <a:pt x="0" y="0"/>
                  </a:moveTo>
                  <a:lnTo>
                    <a:pt x="0" y="4789"/>
                  </a:lnTo>
                  <a:lnTo>
                    <a:pt x="222" y="4891"/>
                  </a:lnTo>
                  <a:lnTo>
                    <a:pt x="460" y="4993"/>
                  </a:lnTo>
                  <a:lnTo>
                    <a:pt x="716" y="5079"/>
                  </a:lnTo>
                  <a:lnTo>
                    <a:pt x="972" y="5147"/>
                  </a:lnTo>
                  <a:lnTo>
                    <a:pt x="1244" y="5198"/>
                  </a:lnTo>
                  <a:lnTo>
                    <a:pt x="1517" y="5249"/>
                  </a:lnTo>
                  <a:lnTo>
                    <a:pt x="1790" y="5266"/>
                  </a:lnTo>
                  <a:lnTo>
                    <a:pt x="2352" y="5266"/>
                  </a:lnTo>
                  <a:lnTo>
                    <a:pt x="2625" y="5249"/>
                  </a:lnTo>
                  <a:lnTo>
                    <a:pt x="2897" y="5198"/>
                  </a:lnTo>
                  <a:lnTo>
                    <a:pt x="3170" y="5147"/>
                  </a:lnTo>
                  <a:lnTo>
                    <a:pt x="3426" y="5079"/>
                  </a:lnTo>
                  <a:lnTo>
                    <a:pt x="3681" y="4993"/>
                  </a:lnTo>
                  <a:lnTo>
                    <a:pt x="3920" y="4891"/>
                  </a:lnTo>
                  <a:lnTo>
                    <a:pt x="4141" y="4789"/>
                  </a:lnTo>
                  <a:lnTo>
                    <a:pt x="4141" y="0"/>
                  </a:lnTo>
                  <a:lnTo>
                    <a:pt x="3920" y="119"/>
                  </a:lnTo>
                  <a:lnTo>
                    <a:pt x="3681" y="222"/>
                  </a:lnTo>
                  <a:lnTo>
                    <a:pt x="3426" y="307"/>
                  </a:lnTo>
                  <a:lnTo>
                    <a:pt x="3170" y="375"/>
                  </a:lnTo>
                  <a:lnTo>
                    <a:pt x="2897" y="426"/>
                  </a:lnTo>
                  <a:lnTo>
                    <a:pt x="2625" y="460"/>
                  </a:lnTo>
                  <a:lnTo>
                    <a:pt x="2352" y="494"/>
                  </a:lnTo>
                  <a:lnTo>
                    <a:pt x="1790" y="494"/>
                  </a:lnTo>
                  <a:lnTo>
                    <a:pt x="1517" y="460"/>
                  </a:lnTo>
                  <a:lnTo>
                    <a:pt x="1244" y="426"/>
                  </a:lnTo>
                  <a:lnTo>
                    <a:pt x="972" y="375"/>
                  </a:lnTo>
                  <a:lnTo>
                    <a:pt x="716" y="307"/>
                  </a:lnTo>
                  <a:lnTo>
                    <a:pt x="460" y="222"/>
                  </a:lnTo>
                  <a:lnTo>
                    <a:pt x="222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3F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</p:grpSp>
      <p:sp>
        <p:nvSpPr>
          <p:cNvPr id="1484" name="Google Shape;1484;p26"/>
          <p:cNvSpPr/>
          <p:nvPr/>
        </p:nvSpPr>
        <p:spPr>
          <a:xfrm>
            <a:off x="3568500" y="4847353"/>
            <a:ext cx="33040" cy="231044"/>
          </a:xfrm>
          <a:custGeom>
            <a:avLst/>
            <a:gdLst/>
            <a:ahLst/>
            <a:cxnLst/>
            <a:rect l="l" t="t" r="r" b="b"/>
            <a:pathLst>
              <a:path w="853" h="5965" fill="none" extrusionOk="0">
                <a:moveTo>
                  <a:pt x="0" y="0"/>
                </a:moveTo>
                <a:lnTo>
                  <a:pt x="0" y="4789"/>
                </a:lnTo>
                <a:lnTo>
                  <a:pt x="0" y="4789"/>
                </a:lnTo>
                <a:lnTo>
                  <a:pt x="17" y="4942"/>
                </a:lnTo>
                <a:lnTo>
                  <a:pt x="51" y="5113"/>
                </a:lnTo>
                <a:lnTo>
                  <a:pt x="119" y="5266"/>
                </a:lnTo>
                <a:lnTo>
                  <a:pt x="222" y="5420"/>
                </a:lnTo>
                <a:lnTo>
                  <a:pt x="341" y="5573"/>
                </a:lnTo>
                <a:lnTo>
                  <a:pt x="477" y="5709"/>
                </a:lnTo>
                <a:lnTo>
                  <a:pt x="648" y="5846"/>
                </a:lnTo>
                <a:lnTo>
                  <a:pt x="852" y="5965"/>
                </a:lnTo>
                <a:lnTo>
                  <a:pt x="852" y="1193"/>
                </a:lnTo>
                <a:lnTo>
                  <a:pt x="852" y="1193"/>
                </a:lnTo>
                <a:lnTo>
                  <a:pt x="648" y="1074"/>
                </a:lnTo>
                <a:lnTo>
                  <a:pt x="477" y="938"/>
                </a:lnTo>
                <a:lnTo>
                  <a:pt x="341" y="801"/>
                </a:lnTo>
                <a:lnTo>
                  <a:pt x="222" y="648"/>
                </a:lnTo>
                <a:lnTo>
                  <a:pt x="119" y="495"/>
                </a:lnTo>
                <a:lnTo>
                  <a:pt x="51" y="324"/>
                </a:lnTo>
                <a:lnTo>
                  <a:pt x="17" y="17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94E805-E10C-ECE2-1E8A-787FEDC4397C}"/>
              </a:ext>
            </a:extLst>
          </p:cNvPr>
          <p:cNvGrpSpPr/>
          <p:nvPr/>
        </p:nvGrpSpPr>
        <p:grpSpPr>
          <a:xfrm>
            <a:off x="3678265" y="4076970"/>
            <a:ext cx="1773659" cy="1442250"/>
            <a:chOff x="3624588" y="4438084"/>
            <a:chExt cx="1773659" cy="1442250"/>
          </a:xfrm>
        </p:grpSpPr>
        <p:sp>
          <p:nvSpPr>
            <p:cNvPr id="1428" name="Google Shape;1428;p26"/>
            <p:cNvSpPr/>
            <p:nvPr/>
          </p:nvSpPr>
          <p:spPr>
            <a:xfrm>
              <a:off x="4926967" y="5676365"/>
              <a:ext cx="160433" cy="203969"/>
            </a:xfrm>
            <a:custGeom>
              <a:avLst/>
              <a:gdLst/>
              <a:ahLst/>
              <a:cxnLst/>
              <a:rect l="l" t="t" r="r" b="b"/>
              <a:pathLst>
                <a:path w="4142" h="5266" extrusionOk="0">
                  <a:moveTo>
                    <a:pt x="0" y="0"/>
                  </a:moveTo>
                  <a:lnTo>
                    <a:pt x="0" y="4789"/>
                  </a:lnTo>
                  <a:lnTo>
                    <a:pt x="222" y="4891"/>
                  </a:lnTo>
                  <a:lnTo>
                    <a:pt x="460" y="4993"/>
                  </a:lnTo>
                  <a:lnTo>
                    <a:pt x="716" y="5079"/>
                  </a:lnTo>
                  <a:lnTo>
                    <a:pt x="972" y="5147"/>
                  </a:lnTo>
                  <a:lnTo>
                    <a:pt x="1244" y="5198"/>
                  </a:lnTo>
                  <a:lnTo>
                    <a:pt x="1517" y="5249"/>
                  </a:lnTo>
                  <a:lnTo>
                    <a:pt x="1790" y="5266"/>
                  </a:lnTo>
                  <a:lnTo>
                    <a:pt x="2352" y="5266"/>
                  </a:lnTo>
                  <a:lnTo>
                    <a:pt x="2625" y="5249"/>
                  </a:lnTo>
                  <a:lnTo>
                    <a:pt x="2897" y="5198"/>
                  </a:lnTo>
                  <a:lnTo>
                    <a:pt x="3170" y="5147"/>
                  </a:lnTo>
                  <a:lnTo>
                    <a:pt x="3426" y="5079"/>
                  </a:lnTo>
                  <a:lnTo>
                    <a:pt x="3681" y="4993"/>
                  </a:lnTo>
                  <a:lnTo>
                    <a:pt x="3920" y="4891"/>
                  </a:lnTo>
                  <a:lnTo>
                    <a:pt x="4141" y="4789"/>
                  </a:lnTo>
                  <a:lnTo>
                    <a:pt x="4141" y="0"/>
                  </a:lnTo>
                  <a:lnTo>
                    <a:pt x="3920" y="119"/>
                  </a:lnTo>
                  <a:lnTo>
                    <a:pt x="3681" y="222"/>
                  </a:lnTo>
                  <a:lnTo>
                    <a:pt x="3426" y="307"/>
                  </a:lnTo>
                  <a:lnTo>
                    <a:pt x="3170" y="375"/>
                  </a:lnTo>
                  <a:lnTo>
                    <a:pt x="2897" y="426"/>
                  </a:lnTo>
                  <a:lnTo>
                    <a:pt x="2625" y="460"/>
                  </a:lnTo>
                  <a:lnTo>
                    <a:pt x="2352" y="494"/>
                  </a:lnTo>
                  <a:lnTo>
                    <a:pt x="1790" y="494"/>
                  </a:lnTo>
                  <a:lnTo>
                    <a:pt x="1517" y="460"/>
                  </a:lnTo>
                  <a:lnTo>
                    <a:pt x="1244" y="426"/>
                  </a:lnTo>
                  <a:lnTo>
                    <a:pt x="972" y="375"/>
                  </a:lnTo>
                  <a:lnTo>
                    <a:pt x="716" y="307"/>
                  </a:lnTo>
                  <a:lnTo>
                    <a:pt x="460" y="222"/>
                  </a:lnTo>
                  <a:lnTo>
                    <a:pt x="222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3F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429" name="Google Shape;1429;p26"/>
            <p:cNvSpPr/>
            <p:nvPr/>
          </p:nvSpPr>
          <p:spPr>
            <a:xfrm>
              <a:off x="4926967" y="5658609"/>
              <a:ext cx="160433" cy="203969"/>
            </a:xfrm>
            <a:custGeom>
              <a:avLst/>
              <a:gdLst/>
              <a:ahLst/>
              <a:cxnLst/>
              <a:rect l="l" t="t" r="r" b="b"/>
              <a:pathLst>
                <a:path w="4142" h="5266" fill="none" extrusionOk="0">
                  <a:moveTo>
                    <a:pt x="0" y="0"/>
                  </a:moveTo>
                  <a:lnTo>
                    <a:pt x="0" y="4789"/>
                  </a:lnTo>
                  <a:lnTo>
                    <a:pt x="0" y="4789"/>
                  </a:lnTo>
                  <a:lnTo>
                    <a:pt x="222" y="4891"/>
                  </a:lnTo>
                  <a:lnTo>
                    <a:pt x="460" y="4993"/>
                  </a:lnTo>
                  <a:lnTo>
                    <a:pt x="716" y="5079"/>
                  </a:lnTo>
                  <a:lnTo>
                    <a:pt x="972" y="5147"/>
                  </a:lnTo>
                  <a:lnTo>
                    <a:pt x="1244" y="5198"/>
                  </a:lnTo>
                  <a:lnTo>
                    <a:pt x="1517" y="5249"/>
                  </a:lnTo>
                  <a:lnTo>
                    <a:pt x="1790" y="5266"/>
                  </a:lnTo>
                  <a:lnTo>
                    <a:pt x="2079" y="5266"/>
                  </a:lnTo>
                  <a:lnTo>
                    <a:pt x="2352" y="5266"/>
                  </a:lnTo>
                  <a:lnTo>
                    <a:pt x="2625" y="5249"/>
                  </a:lnTo>
                  <a:lnTo>
                    <a:pt x="2897" y="5198"/>
                  </a:lnTo>
                  <a:lnTo>
                    <a:pt x="3170" y="5147"/>
                  </a:lnTo>
                  <a:lnTo>
                    <a:pt x="3426" y="5079"/>
                  </a:lnTo>
                  <a:lnTo>
                    <a:pt x="3681" y="4993"/>
                  </a:lnTo>
                  <a:lnTo>
                    <a:pt x="3920" y="4891"/>
                  </a:lnTo>
                  <a:lnTo>
                    <a:pt x="4141" y="4789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920" y="119"/>
                  </a:lnTo>
                  <a:lnTo>
                    <a:pt x="3681" y="222"/>
                  </a:lnTo>
                  <a:lnTo>
                    <a:pt x="3426" y="307"/>
                  </a:lnTo>
                  <a:lnTo>
                    <a:pt x="3170" y="375"/>
                  </a:lnTo>
                  <a:lnTo>
                    <a:pt x="2897" y="426"/>
                  </a:lnTo>
                  <a:lnTo>
                    <a:pt x="2625" y="460"/>
                  </a:lnTo>
                  <a:lnTo>
                    <a:pt x="2352" y="494"/>
                  </a:lnTo>
                  <a:lnTo>
                    <a:pt x="2079" y="494"/>
                  </a:lnTo>
                  <a:lnTo>
                    <a:pt x="1790" y="494"/>
                  </a:lnTo>
                  <a:lnTo>
                    <a:pt x="1517" y="460"/>
                  </a:lnTo>
                  <a:lnTo>
                    <a:pt x="1244" y="426"/>
                  </a:lnTo>
                  <a:lnTo>
                    <a:pt x="972" y="375"/>
                  </a:lnTo>
                  <a:lnTo>
                    <a:pt x="716" y="307"/>
                  </a:lnTo>
                  <a:lnTo>
                    <a:pt x="460" y="222"/>
                  </a:lnTo>
                  <a:lnTo>
                    <a:pt x="222" y="11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433" name="Google Shape;1433;p26"/>
            <p:cNvSpPr/>
            <p:nvPr/>
          </p:nvSpPr>
          <p:spPr>
            <a:xfrm>
              <a:off x="4373795" y="5143711"/>
              <a:ext cx="94432" cy="55505"/>
            </a:xfrm>
            <a:custGeom>
              <a:avLst/>
              <a:gdLst/>
              <a:ahLst/>
              <a:cxnLst/>
              <a:rect l="l" t="t" r="r" b="b"/>
              <a:pathLst>
                <a:path w="2438" h="1433" fill="none" extrusionOk="0">
                  <a:moveTo>
                    <a:pt x="1619" y="120"/>
                  </a:moveTo>
                  <a:lnTo>
                    <a:pt x="1619" y="120"/>
                  </a:lnTo>
                  <a:lnTo>
                    <a:pt x="1517" y="69"/>
                  </a:lnTo>
                  <a:lnTo>
                    <a:pt x="1415" y="35"/>
                  </a:lnTo>
                  <a:lnTo>
                    <a:pt x="1296" y="18"/>
                  </a:lnTo>
                  <a:lnTo>
                    <a:pt x="1176" y="1"/>
                  </a:lnTo>
                  <a:lnTo>
                    <a:pt x="1057" y="18"/>
                  </a:lnTo>
                  <a:lnTo>
                    <a:pt x="938" y="35"/>
                  </a:lnTo>
                  <a:lnTo>
                    <a:pt x="836" y="69"/>
                  </a:lnTo>
                  <a:lnTo>
                    <a:pt x="733" y="120"/>
                  </a:lnTo>
                  <a:lnTo>
                    <a:pt x="171" y="444"/>
                  </a:lnTo>
                  <a:lnTo>
                    <a:pt x="171" y="444"/>
                  </a:lnTo>
                  <a:lnTo>
                    <a:pt x="86" y="495"/>
                  </a:lnTo>
                  <a:lnTo>
                    <a:pt x="35" y="563"/>
                  </a:lnTo>
                  <a:lnTo>
                    <a:pt x="1" y="631"/>
                  </a:lnTo>
                  <a:lnTo>
                    <a:pt x="1" y="700"/>
                  </a:lnTo>
                  <a:lnTo>
                    <a:pt x="1" y="768"/>
                  </a:lnTo>
                  <a:lnTo>
                    <a:pt x="35" y="836"/>
                  </a:lnTo>
                  <a:lnTo>
                    <a:pt x="86" y="904"/>
                  </a:lnTo>
                  <a:lnTo>
                    <a:pt x="171" y="955"/>
                  </a:lnTo>
                  <a:lnTo>
                    <a:pt x="801" y="1313"/>
                  </a:lnTo>
                  <a:lnTo>
                    <a:pt x="801" y="1313"/>
                  </a:lnTo>
                  <a:lnTo>
                    <a:pt x="904" y="1364"/>
                  </a:lnTo>
                  <a:lnTo>
                    <a:pt x="1023" y="1398"/>
                  </a:lnTo>
                  <a:lnTo>
                    <a:pt x="1125" y="1415"/>
                  </a:lnTo>
                  <a:lnTo>
                    <a:pt x="1245" y="1432"/>
                  </a:lnTo>
                  <a:lnTo>
                    <a:pt x="1364" y="1415"/>
                  </a:lnTo>
                  <a:lnTo>
                    <a:pt x="1483" y="1398"/>
                  </a:lnTo>
                  <a:lnTo>
                    <a:pt x="1602" y="1364"/>
                  </a:lnTo>
                  <a:lnTo>
                    <a:pt x="1688" y="1313"/>
                  </a:lnTo>
                  <a:lnTo>
                    <a:pt x="2250" y="989"/>
                  </a:lnTo>
                  <a:lnTo>
                    <a:pt x="2250" y="989"/>
                  </a:lnTo>
                  <a:lnTo>
                    <a:pt x="2335" y="938"/>
                  </a:lnTo>
                  <a:lnTo>
                    <a:pt x="2386" y="870"/>
                  </a:lnTo>
                  <a:lnTo>
                    <a:pt x="2420" y="802"/>
                  </a:lnTo>
                  <a:lnTo>
                    <a:pt x="2437" y="734"/>
                  </a:lnTo>
                  <a:lnTo>
                    <a:pt x="2420" y="666"/>
                  </a:lnTo>
                  <a:lnTo>
                    <a:pt x="2386" y="597"/>
                  </a:lnTo>
                  <a:lnTo>
                    <a:pt x="2335" y="529"/>
                  </a:lnTo>
                  <a:lnTo>
                    <a:pt x="2250" y="478"/>
                  </a:lnTo>
                  <a:lnTo>
                    <a:pt x="1619" y="120"/>
                  </a:lnTo>
                  <a:close/>
                </a:path>
              </a:pathLst>
            </a:custGeom>
            <a:noFill/>
            <a:ln w="8100" cap="rnd" cmpd="sng">
              <a:solidFill>
                <a:srgbClr val="2F5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434" name="Google Shape;1434;p26"/>
            <p:cNvSpPr/>
            <p:nvPr/>
          </p:nvSpPr>
          <p:spPr>
            <a:xfrm>
              <a:off x="4820020" y="5374763"/>
              <a:ext cx="36332" cy="20489"/>
            </a:xfrm>
            <a:custGeom>
              <a:avLst/>
              <a:gdLst/>
              <a:ahLst/>
              <a:cxnLst/>
              <a:rect l="l" t="t" r="r" b="b"/>
              <a:pathLst>
                <a:path w="938" h="529" fill="none" extrusionOk="0">
                  <a:moveTo>
                    <a:pt x="938" y="529"/>
                  </a:moveTo>
                  <a:lnTo>
                    <a:pt x="1" y="0"/>
                  </a:lnTo>
                </a:path>
              </a:pathLst>
            </a:custGeom>
            <a:noFill/>
            <a:ln w="8100" cap="rnd" cmpd="sng">
              <a:solidFill>
                <a:srgbClr val="2F5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435" name="Google Shape;1435;p26"/>
            <p:cNvSpPr/>
            <p:nvPr/>
          </p:nvSpPr>
          <p:spPr>
            <a:xfrm>
              <a:off x="4804178" y="5385337"/>
              <a:ext cx="36332" cy="20489"/>
            </a:xfrm>
            <a:custGeom>
              <a:avLst/>
              <a:gdLst/>
              <a:ahLst/>
              <a:cxnLst/>
              <a:rect l="l" t="t" r="r" b="b"/>
              <a:pathLst>
                <a:path w="938" h="529" fill="none" extrusionOk="0">
                  <a:moveTo>
                    <a:pt x="938" y="528"/>
                  </a:moveTo>
                  <a:lnTo>
                    <a:pt x="1" y="0"/>
                  </a:lnTo>
                </a:path>
              </a:pathLst>
            </a:custGeom>
            <a:noFill/>
            <a:ln w="8100" cap="rnd" cmpd="sng">
              <a:solidFill>
                <a:srgbClr val="2F5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436" name="Google Shape;1436;p26"/>
            <p:cNvSpPr/>
            <p:nvPr/>
          </p:nvSpPr>
          <p:spPr>
            <a:xfrm>
              <a:off x="4786359" y="5394556"/>
              <a:ext cx="36332" cy="21148"/>
            </a:xfrm>
            <a:custGeom>
              <a:avLst/>
              <a:gdLst/>
              <a:ahLst/>
              <a:cxnLst/>
              <a:rect l="l" t="t" r="r" b="b"/>
              <a:pathLst>
                <a:path w="938" h="546" fill="none" extrusionOk="0">
                  <a:moveTo>
                    <a:pt x="938" y="546"/>
                  </a:moveTo>
                  <a:lnTo>
                    <a:pt x="0" y="1"/>
                  </a:lnTo>
                </a:path>
              </a:pathLst>
            </a:custGeom>
            <a:noFill/>
            <a:ln w="8100" cap="rnd" cmpd="sng">
              <a:solidFill>
                <a:srgbClr val="2F5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445" name="Google Shape;1445;p26"/>
            <p:cNvSpPr/>
            <p:nvPr/>
          </p:nvSpPr>
          <p:spPr>
            <a:xfrm>
              <a:off x="4206151" y="4615643"/>
              <a:ext cx="1192096" cy="687168"/>
            </a:xfrm>
            <a:custGeom>
              <a:avLst/>
              <a:gdLst/>
              <a:ahLst/>
              <a:cxnLst/>
              <a:rect l="l" t="t" r="r" b="b"/>
              <a:pathLst>
                <a:path w="30777" h="17741" extrusionOk="0">
                  <a:moveTo>
                    <a:pt x="937" y="1"/>
                  </a:moveTo>
                  <a:lnTo>
                    <a:pt x="0" y="512"/>
                  </a:lnTo>
                  <a:lnTo>
                    <a:pt x="29840" y="17741"/>
                  </a:lnTo>
                  <a:lnTo>
                    <a:pt x="30777" y="17230"/>
                  </a:lnTo>
                  <a:lnTo>
                    <a:pt x="937" y="1"/>
                  </a:lnTo>
                  <a:close/>
                </a:path>
              </a:pathLst>
            </a:custGeom>
            <a:solidFill>
              <a:srgbClr val="E0E1E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 dirty="0"/>
            </a:p>
          </p:txBody>
        </p:sp>
        <p:sp>
          <p:nvSpPr>
            <p:cNvPr id="1479" name="Google Shape;1479;p26"/>
            <p:cNvSpPr/>
            <p:nvPr/>
          </p:nvSpPr>
          <p:spPr>
            <a:xfrm>
              <a:off x="4338818" y="4528528"/>
              <a:ext cx="878588" cy="363745"/>
            </a:xfrm>
            <a:custGeom>
              <a:avLst/>
              <a:gdLst/>
              <a:ahLst/>
              <a:cxnLst/>
              <a:rect l="l" t="t" r="r" b="b"/>
              <a:pathLst>
                <a:path w="22683" h="9391" extrusionOk="0">
                  <a:moveTo>
                    <a:pt x="10498" y="0"/>
                  </a:moveTo>
                  <a:lnTo>
                    <a:pt x="9970" y="17"/>
                  </a:lnTo>
                  <a:lnTo>
                    <a:pt x="9424" y="51"/>
                  </a:lnTo>
                  <a:lnTo>
                    <a:pt x="8896" y="103"/>
                  </a:lnTo>
                  <a:lnTo>
                    <a:pt x="8368" y="171"/>
                  </a:lnTo>
                  <a:lnTo>
                    <a:pt x="7839" y="239"/>
                  </a:lnTo>
                  <a:lnTo>
                    <a:pt x="7328" y="341"/>
                  </a:lnTo>
                  <a:lnTo>
                    <a:pt x="6817" y="443"/>
                  </a:lnTo>
                  <a:lnTo>
                    <a:pt x="6306" y="580"/>
                  </a:lnTo>
                  <a:lnTo>
                    <a:pt x="5829" y="716"/>
                  </a:lnTo>
                  <a:lnTo>
                    <a:pt x="5334" y="869"/>
                  </a:lnTo>
                  <a:lnTo>
                    <a:pt x="4874" y="1040"/>
                  </a:lnTo>
                  <a:lnTo>
                    <a:pt x="4414" y="1227"/>
                  </a:lnTo>
                  <a:lnTo>
                    <a:pt x="3971" y="1432"/>
                  </a:lnTo>
                  <a:lnTo>
                    <a:pt x="3545" y="1636"/>
                  </a:lnTo>
                  <a:lnTo>
                    <a:pt x="3136" y="1875"/>
                  </a:lnTo>
                  <a:lnTo>
                    <a:pt x="2761" y="2114"/>
                  </a:lnTo>
                  <a:lnTo>
                    <a:pt x="2403" y="2352"/>
                  </a:lnTo>
                  <a:lnTo>
                    <a:pt x="2079" y="2608"/>
                  </a:lnTo>
                  <a:lnTo>
                    <a:pt x="1773" y="2880"/>
                  </a:lnTo>
                  <a:lnTo>
                    <a:pt x="1483" y="3136"/>
                  </a:lnTo>
                  <a:lnTo>
                    <a:pt x="1244" y="3426"/>
                  </a:lnTo>
                  <a:lnTo>
                    <a:pt x="1006" y="3698"/>
                  </a:lnTo>
                  <a:lnTo>
                    <a:pt x="801" y="3988"/>
                  </a:lnTo>
                  <a:lnTo>
                    <a:pt x="631" y="4278"/>
                  </a:lnTo>
                  <a:lnTo>
                    <a:pt x="478" y="4585"/>
                  </a:lnTo>
                  <a:lnTo>
                    <a:pt x="341" y="4891"/>
                  </a:lnTo>
                  <a:lnTo>
                    <a:pt x="239" y="5181"/>
                  </a:lnTo>
                  <a:lnTo>
                    <a:pt x="171" y="5488"/>
                  </a:lnTo>
                  <a:lnTo>
                    <a:pt x="120" y="5811"/>
                  </a:lnTo>
                  <a:lnTo>
                    <a:pt x="103" y="6118"/>
                  </a:lnTo>
                  <a:lnTo>
                    <a:pt x="0" y="8504"/>
                  </a:lnTo>
                  <a:lnTo>
                    <a:pt x="17" y="8197"/>
                  </a:lnTo>
                  <a:lnTo>
                    <a:pt x="69" y="7891"/>
                  </a:lnTo>
                  <a:lnTo>
                    <a:pt x="154" y="7584"/>
                  </a:lnTo>
                  <a:lnTo>
                    <a:pt x="256" y="7277"/>
                  </a:lnTo>
                  <a:lnTo>
                    <a:pt x="375" y="6970"/>
                  </a:lnTo>
                  <a:lnTo>
                    <a:pt x="529" y="6681"/>
                  </a:lnTo>
                  <a:lnTo>
                    <a:pt x="716" y="6391"/>
                  </a:lnTo>
                  <a:lnTo>
                    <a:pt x="904" y="6101"/>
                  </a:lnTo>
                  <a:lnTo>
                    <a:pt x="1142" y="5811"/>
                  </a:lnTo>
                  <a:lnTo>
                    <a:pt x="1398" y="5539"/>
                  </a:lnTo>
                  <a:lnTo>
                    <a:pt x="1670" y="5266"/>
                  </a:lnTo>
                  <a:lnTo>
                    <a:pt x="1977" y="5011"/>
                  </a:lnTo>
                  <a:lnTo>
                    <a:pt x="2301" y="4755"/>
                  </a:lnTo>
                  <a:lnTo>
                    <a:pt x="2659" y="4499"/>
                  </a:lnTo>
                  <a:lnTo>
                    <a:pt x="3034" y="4261"/>
                  </a:lnTo>
                  <a:lnTo>
                    <a:pt x="3443" y="4039"/>
                  </a:lnTo>
                  <a:lnTo>
                    <a:pt x="3869" y="3818"/>
                  </a:lnTo>
                  <a:lnTo>
                    <a:pt x="4312" y="3613"/>
                  </a:lnTo>
                  <a:lnTo>
                    <a:pt x="4772" y="3426"/>
                  </a:lnTo>
                  <a:lnTo>
                    <a:pt x="5249" y="3255"/>
                  </a:lnTo>
                  <a:lnTo>
                    <a:pt x="5726" y="3102"/>
                  </a:lnTo>
                  <a:lnTo>
                    <a:pt x="6220" y="2966"/>
                  </a:lnTo>
                  <a:lnTo>
                    <a:pt x="6715" y="2846"/>
                  </a:lnTo>
                  <a:lnTo>
                    <a:pt x="7226" y="2727"/>
                  </a:lnTo>
                  <a:lnTo>
                    <a:pt x="7737" y="2642"/>
                  </a:lnTo>
                  <a:lnTo>
                    <a:pt x="8265" y="2557"/>
                  </a:lnTo>
                  <a:lnTo>
                    <a:pt x="8794" y="2505"/>
                  </a:lnTo>
                  <a:lnTo>
                    <a:pt x="9322" y="2454"/>
                  </a:lnTo>
                  <a:lnTo>
                    <a:pt x="9867" y="2420"/>
                  </a:lnTo>
                  <a:lnTo>
                    <a:pt x="10413" y="2403"/>
                  </a:lnTo>
                  <a:lnTo>
                    <a:pt x="11486" y="2403"/>
                  </a:lnTo>
                  <a:lnTo>
                    <a:pt x="12032" y="2437"/>
                  </a:lnTo>
                  <a:lnTo>
                    <a:pt x="12577" y="2471"/>
                  </a:lnTo>
                  <a:lnTo>
                    <a:pt x="13105" y="2540"/>
                  </a:lnTo>
                  <a:lnTo>
                    <a:pt x="13651" y="2608"/>
                  </a:lnTo>
                  <a:lnTo>
                    <a:pt x="14179" y="2693"/>
                  </a:lnTo>
                  <a:lnTo>
                    <a:pt x="14690" y="2795"/>
                  </a:lnTo>
                  <a:lnTo>
                    <a:pt x="15218" y="2914"/>
                  </a:lnTo>
                  <a:lnTo>
                    <a:pt x="15730" y="3051"/>
                  </a:lnTo>
                  <a:lnTo>
                    <a:pt x="16224" y="3187"/>
                  </a:lnTo>
                  <a:lnTo>
                    <a:pt x="16718" y="3340"/>
                  </a:lnTo>
                  <a:lnTo>
                    <a:pt x="17195" y="3528"/>
                  </a:lnTo>
                  <a:lnTo>
                    <a:pt x="17672" y="3715"/>
                  </a:lnTo>
                  <a:lnTo>
                    <a:pt x="18132" y="3920"/>
                  </a:lnTo>
                  <a:lnTo>
                    <a:pt x="18575" y="4141"/>
                  </a:lnTo>
                  <a:lnTo>
                    <a:pt x="19002" y="4363"/>
                  </a:lnTo>
                  <a:lnTo>
                    <a:pt x="19410" y="4619"/>
                  </a:lnTo>
                  <a:lnTo>
                    <a:pt x="19819" y="4874"/>
                  </a:lnTo>
                  <a:lnTo>
                    <a:pt x="20177" y="5147"/>
                  </a:lnTo>
                  <a:lnTo>
                    <a:pt x="20518" y="5420"/>
                  </a:lnTo>
                  <a:lnTo>
                    <a:pt x="20842" y="5709"/>
                  </a:lnTo>
                  <a:lnTo>
                    <a:pt x="21132" y="5999"/>
                  </a:lnTo>
                  <a:lnTo>
                    <a:pt x="21387" y="6289"/>
                  </a:lnTo>
                  <a:lnTo>
                    <a:pt x="21626" y="6578"/>
                  </a:lnTo>
                  <a:lnTo>
                    <a:pt x="21847" y="6885"/>
                  </a:lnTo>
                  <a:lnTo>
                    <a:pt x="22035" y="7192"/>
                  </a:lnTo>
                  <a:lnTo>
                    <a:pt x="22188" y="7499"/>
                  </a:lnTo>
                  <a:lnTo>
                    <a:pt x="22325" y="7822"/>
                  </a:lnTo>
                  <a:lnTo>
                    <a:pt x="22427" y="8129"/>
                  </a:lnTo>
                  <a:lnTo>
                    <a:pt x="22495" y="8453"/>
                  </a:lnTo>
                  <a:lnTo>
                    <a:pt x="22563" y="8760"/>
                  </a:lnTo>
                  <a:lnTo>
                    <a:pt x="22580" y="9083"/>
                  </a:lnTo>
                  <a:lnTo>
                    <a:pt x="22580" y="9390"/>
                  </a:lnTo>
                  <a:lnTo>
                    <a:pt x="22682" y="7004"/>
                  </a:lnTo>
                  <a:lnTo>
                    <a:pt x="22682" y="6681"/>
                  </a:lnTo>
                  <a:lnTo>
                    <a:pt x="22648" y="6374"/>
                  </a:lnTo>
                  <a:lnTo>
                    <a:pt x="22597" y="6050"/>
                  </a:lnTo>
                  <a:lnTo>
                    <a:pt x="22512" y="5743"/>
                  </a:lnTo>
                  <a:lnTo>
                    <a:pt x="22410" y="5420"/>
                  </a:lnTo>
                  <a:lnTo>
                    <a:pt x="22290" y="5113"/>
                  </a:lnTo>
                  <a:lnTo>
                    <a:pt x="22120" y="4806"/>
                  </a:lnTo>
                  <a:lnTo>
                    <a:pt x="21933" y="4499"/>
                  </a:lnTo>
                  <a:lnTo>
                    <a:pt x="21728" y="4193"/>
                  </a:lnTo>
                  <a:lnTo>
                    <a:pt x="21490" y="3886"/>
                  </a:lnTo>
                  <a:lnTo>
                    <a:pt x="21234" y="3596"/>
                  </a:lnTo>
                  <a:lnTo>
                    <a:pt x="20944" y="3306"/>
                  </a:lnTo>
                  <a:lnTo>
                    <a:pt x="20620" y="3034"/>
                  </a:lnTo>
                  <a:lnTo>
                    <a:pt x="20280" y="2744"/>
                  </a:lnTo>
                  <a:lnTo>
                    <a:pt x="19905" y="2488"/>
                  </a:lnTo>
                  <a:lnTo>
                    <a:pt x="19513" y="2216"/>
                  </a:lnTo>
                  <a:lnTo>
                    <a:pt x="19104" y="1977"/>
                  </a:lnTo>
                  <a:lnTo>
                    <a:pt x="18678" y="1739"/>
                  </a:lnTo>
                  <a:lnTo>
                    <a:pt x="18218" y="1517"/>
                  </a:lnTo>
                  <a:lnTo>
                    <a:pt x="17775" y="1313"/>
                  </a:lnTo>
                  <a:lnTo>
                    <a:pt x="17297" y="1125"/>
                  </a:lnTo>
                  <a:lnTo>
                    <a:pt x="16820" y="955"/>
                  </a:lnTo>
                  <a:lnTo>
                    <a:pt x="16326" y="801"/>
                  </a:lnTo>
                  <a:lnTo>
                    <a:pt x="15815" y="648"/>
                  </a:lnTo>
                  <a:lnTo>
                    <a:pt x="15304" y="512"/>
                  </a:lnTo>
                  <a:lnTo>
                    <a:pt x="14792" y="409"/>
                  </a:lnTo>
                  <a:lnTo>
                    <a:pt x="14264" y="307"/>
                  </a:lnTo>
                  <a:lnTo>
                    <a:pt x="13736" y="205"/>
                  </a:lnTo>
                  <a:lnTo>
                    <a:pt x="13207" y="137"/>
                  </a:lnTo>
                  <a:lnTo>
                    <a:pt x="12662" y="86"/>
                  </a:lnTo>
                  <a:lnTo>
                    <a:pt x="12134" y="34"/>
                  </a:lnTo>
                  <a:lnTo>
                    <a:pt x="11589" y="17"/>
                  </a:lnTo>
                  <a:lnTo>
                    <a:pt x="11043" y="0"/>
                  </a:lnTo>
                  <a:close/>
                </a:path>
              </a:pathLst>
            </a:custGeom>
            <a:solidFill>
              <a:srgbClr val="023F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480" name="Google Shape;1480;p26"/>
            <p:cNvSpPr/>
            <p:nvPr/>
          </p:nvSpPr>
          <p:spPr>
            <a:xfrm>
              <a:off x="4394247" y="4805752"/>
              <a:ext cx="979605" cy="460113"/>
            </a:xfrm>
            <a:custGeom>
              <a:avLst/>
              <a:gdLst/>
              <a:ahLst/>
              <a:cxnLst/>
              <a:rect l="l" t="t" r="r" b="b"/>
              <a:pathLst>
                <a:path w="25291" h="11879" extrusionOk="0">
                  <a:moveTo>
                    <a:pt x="25290" y="1"/>
                  </a:moveTo>
                  <a:lnTo>
                    <a:pt x="25256" y="427"/>
                  </a:lnTo>
                  <a:lnTo>
                    <a:pt x="25188" y="836"/>
                  </a:lnTo>
                  <a:lnTo>
                    <a:pt x="25086" y="1262"/>
                  </a:lnTo>
                  <a:lnTo>
                    <a:pt x="24949" y="1671"/>
                  </a:lnTo>
                  <a:lnTo>
                    <a:pt x="24762" y="2080"/>
                  </a:lnTo>
                  <a:lnTo>
                    <a:pt x="24557" y="2489"/>
                  </a:lnTo>
                  <a:lnTo>
                    <a:pt x="24319" y="2881"/>
                  </a:lnTo>
                  <a:lnTo>
                    <a:pt x="24046" y="3273"/>
                  </a:lnTo>
                  <a:lnTo>
                    <a:pt x="23739" y="3665"/>
                  </a:lnTo>
                  <a:lnTo>
                    <a:pt x="23399" y="4040"/>
                  </a:lnTo>
                  <a:lnTo>
                    <a:pt x="23007" y="4397"/>
                  </a:lnTo>
                  <a:lnTo>
                    <a:pt x="22598" y="4755"/>
                  </a:lnTo>
                  <a:lnTo>
                    <a:pt x="22155" y="5113"/>
                  </a:lnTo>
                  <a:lnTo>
                    <a:pt x="21677" y="5437"/>
                  </a:lnTo>
                  <a:lnTo>
                    <a:pt x="21149" y="5761"/>
                  </a:lnTo>
                  <a:lnTo>
                    <a:pt x="20604" y="6067"/>
                  </a:lnTo>
                  <a:lnTo>
                    <a:pt x="20059" y="6357"/>
                  </a:lnTo>
                  <a:lnTo>
                    <a:pt x="19496" y="6613"/>
                  </a:lnTo>
                  <a:lnTo>
                    <a:pt x="18934" y="6851"/>
                  </a:lnTo>
                  <a:lnTo>
                    <a:pt x="18337" y="7073"/>
                  </a:lnTo>
                  <a:lnTo>
                    <a:pt x="17724" y="7260"/>
                  </a:lnTo>
                  <a:lnTo>
                    <a:pt x="17110" y="7448"/>
                  </a:lnTo>
                  <a:lnTo>
                    <a:pt x="16480" y="7618"/>
                  </a:lnTo>
                  <a:lnTo>
                    <a:pt x="15849" y="7772"/>
                  </a:lnTo>
                  <a:lnTo>
                    <a:pt x="15185" y="7891"/>
                  </a:lnTo>
                  <a:lnTo>
                    <a:pt x="14537" y="8010"/>
                  </a:lnTo>
                  <a:lnTo>
                    <a:pt x="13873" y="8095"/>
                  </a:lnTo>
                  <a:lnTo>
                    <a:pt x="13191" y="8181"/>
                  </a:lnTo>
                  <a:lnTo>
                    <a:pt x="12526" y="8232"/>
                  </a:lnTo>
                  <a:lnTo>
                    <a:pt x="11845" y="8266"/>
                  </a:lnTo>
                  <a:lnTo>
                    <a:pt x="11146" y="8300"/>
                  </a:lnTo>
                  <a:lnTo>
                    <a:pt x="10464" y="8300"/>
                  </a:lnTo>
                  <a:lnTo>
                    <a:pt x="9783" y="8283"/>
                  </a:lnTo>
                  <a:lnTo>
                    <a:pt x="9101" y="8249"/>
                  </a:lnTo>
                  <a:lnTo>
                    <a:pt x="8402" y="8198"/>
                  </a:lnTo>
                  <a:lnTo>
                    <a:pt x="7721" y="8147"/>
                  </a:lnTo>
                  <a:lnTo>
                    <a:pt x="7056" y="8061"/>
                  </a:lnTo>
                  <a:lnTo>
                    <a:pt x="6374" y="7959"/>
                  </a:lnTo>
                  <a:lnTo>
                    <a:pt x="5710" y="7840"/>
                  </a:lnTo>
                  <a:lnTo>
                    <a:pt x="5045" y="7703"/>
                  </a:lnTo>
                  <a:lnTo>
                    <a:pt x="4398" y="7550"/>
                  </a:lnTo>
                  <a:lnTo>
                    <a:pt x="3750" y="7363"/>
                  </a:lnTo>
                  <a:lnTo>
                    <a:pt x="3119" y="7175"/>
                  </a:lnTo>
                  <a:lnTo>
                    <a:pt x="2489" y="6971"/>
                  </a:lnTo>
                  <a:lnTo>
                    <a:pt x="1892" y="6749"/>
                  </a:lnTo>
                  <a:lnTo>
                    <a:pt x="1296" y="6511"/>
                  </a:lnTo>
                  <a:lnTo>
                    <a:pt x="717" y="6255"/>
                  </a:lnTo>
                  <a:lnTo>
                    <a:pt x="137" y="5982"/>
                  </a:lnTo>
                  <a:lnTo>
                    <a:pt x="1" y="9561"/>
                  </a:lnTo>
                  <a:lnTo>
                    <a:pt x="563" y="9834"/>
                  </a:lnTo>
                  <a:lnTo>
                    <a:pt x="1160" y="10089"/>
                  </a:lnTo>
                  <a:lnTo>
                    <a:pt x="1739" y="10328"/>
                  </a:lnTo>
                  <a:lnTo>
                    <a:pt x="2353" y="10549"/>
                  </a:lnTo>
                  <a:lnTo>
                    <a:pt x="2983" y="10754"/>
                  </a:lnTo>
                  <a:lnTo>
                    <a:pt x="3614" y="10941"/>
                  </a:lnTo>
                  <a:lnTo>
                    <a:pt x="4261" y="11112"/>
                  </a:lnTo>
                  <a:lnTo>
                    <a:pt x="4909" y="11265"/>
                  </a:lnTo>
                  <a:lnTo>
                    <a:pt x="5573" y="11401"/>
                  </a:lnTo>
                  <a:lnTo>
                    <a:pt x="6238" y="11521"/>
                  </a:lnTo>
                  <a:lnTo>
                    <a:pt x="6903" y="11623"/>
                  </a:lnTo>
                  <a:lnTo>
                    <a:pt x="7584" y="11708"/>
                  </a:lnTo>
                  <a:lnTo>
                    <a:pt x="8266" y="11776"/>
                  </a:lnTo>
                  <a:lnTo>
                    <a:pt x="8948" y="11827"/>
                  </a:lnTo>
                  <a:lnTo>
                    <a:pt x="9646" y="11862"/>
                  </a:lnTo>
                  <a:lnTo>
                    <a:pt x="10328" y="11879"/>
                  </a:lnTo>
                  <a:lnTo>
                    <a:pt x="11010" y="11879"/>
                  </a:lnTo>
                  <a:lnTo>
                    <a:pt x="11691" y="11845"/>
                  </a:lnTo>
                  <a:lnTo>
                    <a:pt x="12373" y="11810"/>
                  </a:lnTo>
                  <a:lnTo>
                    <a:pt x="13055" y="11759"/>
                  </a:lnTo>
                  <a:lnTo>
                    <a:pt x="13736" y="11674"/>
                  </a:lnTo>
                  <a:lnTo>
                    <a:pt x="14401" y="11589"/>
                  </a:lnTo>
                  <a:lnTo>
                    <a:pt x="15048" y="11470"/>
                  </a:lnTo>
                  <a:lnTo>
                    <a:pt x="15696" y="11333"/>
                  </a:lnTo>
                  <a:lnTo>
                    <a:pt x="16344" y="11197"/>
                  </a:lnTo>
                  <a:lnTo>
                    <a:pt x="16974" y="11027"/>
                  </a:lnTo>
                  <a:lnTo>
                    <a:pt x="17588" y="10839"/>
                  </a:lnTo>
                  <a:lnTo>
                    <a:pt x="18201" y="10635"/>
                  </a:lnTo>
                  <a:lnTo>
                    <a:pt x="18780" y="10413"/>
                  </a:lnTo>
                  <a:lnTo>
                    <a:pt x="19360" y="10174"/>
                  </a:lnTo>
                  <a:lnTo>
                    <a:pt x="19922" y="9919"/>
                  </a:lnTo>
                  <a:lnTo>
                    <a:pt x="20468" y="9646"/>
                  </a:lnTo>
                  <a:lnTo>
                    <a:pt x="21013" y="9339"/>
                  </a:lnTo>
                  <a:lnTo>
                    <a:pt x="21524" y="9016"/>
                  </a:lnTo>
                  <a:lnTo>
                    <a:pt x="22018" y="8692"/>
                  </a:lnTo>
                  <a:lnTo>
                    <a:pt x="22461" y="8334"/>
                  </a:lnTo>
                  <a:lnTo>
                    <a:pt x="22870" y="7976"/>
                  </a:lnTo>
                  <a:lnTo>
                    <a:pt x="23245" y="7618"/>
                  </a:lnTo>
                  <a:lnTo>
                    <a:pt x="23603" y="7243"/>
                  </a:lnTo>
                  <a:lnTo>
                    <a:pt x="23910" y="6851"/>
                  </a:lnTo>
                  <a:lnTo>
                    <a:pt x="24183" y="6459"/>
                  </a:lnTo>
                  <a:lnTo>
                    <a:pt x="24421" y="6067"/>
                  </a:lnTo>
                  <a:lnTo>
                    <a:pt x="24626" y="5658"/>
                  </a:lnTo>
                  <a:lnTo>
                    <a:pt x="24796" y="5249"/>
                  </a:lnTo>
                  <a:lnTo>
                    <a:pt x="24932" y="4840"/>
                  </a:lnTo>
                  <a:lnTo>
                    <a:pt x="25052" y="4414"/>
                  </a:lnTo>
                  <a:lnTo>
                    <a:pt x="25120" y="4005"/>
                  </a:lnTo>
                  <a:lnTo>
                    <a:pt x="25154" y="3579"/>
                  </a:lnTo>
                  <a:lnTo>
                    <a:pt x="25290" y="1"/>
                  </a:lnTo>
                  <a:close/>
                </a:path>
              </a:pathLst>
            </a:custGeom>
            <a:solidFill>
              <a:srgbClr val="023F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481" name="Google Shape;1481;p26"/>
            <p:cNvSpPr/>
            <p:nvPr/>
          </p:nvSpPr>
          <p:spPr>
            <a:xfrm>
              <a:off x="4202820" y="5037463"/>
              <a:ext cx="196765" cy="240960"/>
            </a:xfrm>
            <a:custGeom>
              <a:avLst/>
              <a:gdLst/>
              <a:ahLst/>
              <a:cxnLst/>
              <a:rect l="l" t="t" r="r" b="b"/>
              <a:pathLst>
                <a:path w="5080" h="6221" extrusionOk="0">
                  <a:moveTo>
                    <a:pt x="5079" y="0"/>
                  </a:moveTo>
                  <a:lnTo>
                    <a:pt x="137" y="2642"/>
                  </a:lnTo>
                  <a:lnTo>
                    <a:pt x="1" y="6220"/>
                  </a:lnTo>
                  <a:lnTo>
                    <a:pt x="4943" y="3579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023F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482" name="Google Shape;1482;p26"/>
            <p:cNvSpPr/>
            <p:nvPr/>
          </p:nvSpPr>
          <p:spPr>
            <a:xfrm>
              <a:off x="4118999" y="4438084"/>
              <a:ext cx="1254844" cy="701693"/>
            </a:xfrm>
            <a:custGeom>
              <a:avLst/>
              <a:gdLst/>
              <a:ahLst/>
              <a:cxnLst/>
              <a:rect l="l" t="t" r="r" b="b"/>
              <a:pathLst>
                <a:path w="32397" h="18116" extrusionOk="0">
                  <a:moveTo>
                    <a:pt x="16718" y="2335"/>
                  </a:moveTo>
                  <a:lnTo>
                    <a:pt x="17264" y="2352"/>
                  </a:lnTo>
                  <a:lnTo>
                    <a:pt x="17809" y="2369"/>
                  </a:lnTo>
                  <a:lnTo>
                    <a:pt x="18337" y="2421"/>
                  </a:lnTo>
                  <a:lnTo>
                    <a:pt x="18882" y="2472"/>
                  </a:lnTo>
                  <a:lnTo>
                    <a:pt x="19411" y="2540"/>
                  </a:lnTo>
                  <a:lnTo>
                    <a:pt x="19939" y="2642"/>
                  </a:lnTo>
                  <a:lnTo>
                    <a:pt x="20467" y="2744"/>
                  </a:lnTo>
                  <a:lnTo>
                    <a:pt x="20979" y="2847"/>
                  </a:lnTo>
                  <a:lnTo>
                    <a:pt x="21490" y="2983"/>
                  </a:lnTo>
                  <a:lnTo>
                    <a:pt x="22001" y="3136"/>
                  </a:lnTo>
                  <a:lnTo>
                    <a:pt x="22495" y="3290"/>
                  </a:lnTo>
                  <a:lnTo>
                    <a:pt x="22972" y="3460"/>
                  </a:lnTo>
                  <a:lnTo>
                    <a:pt x="23450" y="3648"/>
                  </a:lnTo>
                  <a:lnTo>
                    <a:pt x="23893" y="3852"/>
                  </a:lnTo>
                  <a:lnTo>
                    <a:pt x="24353" y="4074"/>
                  </a:lnTo>
                  <a:lnTo>
                    <a:pt x="24779" y="4312"/>
                  </a:lnTo>
                  <a:lnTo>
                    <a:pt x="25188" y="4551"/>
                  </a:lnTo>
                  <a:lnTo>
                    <a:pt x="25580" y="4806"/>
                  </a:lnTo>
                  <a:lnTo>
                    <a:pt x="25955" y="5079"/>
                  </a:lnTo>
                  <a:lnTo>
                    <a:pt x="26295" y="5352"/>
                  </a:lnTo>
                  <a:lnTo>
                    <a:pt x="26602" y="5641"/>
                  </a:lnTo>
                  <a:lnTo>
                    <a:pt x="26892" y="5914"/>
                  </a:lnTo>
                  <a:lnTo>
                    <a:pt x="27165" y="6221"/>
                  </a:lnTo>
                  <a:lnTo>
                    <a:pt x="27386" y="6511"/>
                  </a:lnTo>
                  <a:lnTo>
                    <a:pt x="27608" y="6817"/>
                  </a:lnTo>
                  <a:lnTo>
                    <a:pt x="27795" y="7124"/>
                  </a:lnTo>
                  <a:lnTo>
                    <a:pt x="27948" y="7431"/>
                  </a:lnTo>
                  <a:lnTo>
                    <a:pt x="28085" y="7737"/>
                  </a:lnTo>
                  <a:lnTo>
                    <a:pt x="28187" y="8044"/>
                  </a:lnTo>
                  <a:lnTo>
                    <a:pt x="28272" y="8351"/>
                  </a:lnTo>
                  <a:lnTo>
                    <a:pt x="28323" y="8675"/>
                  </a:lnTo>
                  <a:lnTo>
                    <a:pt x="28357" y="8982"/>
                  </a:lnTo>
                  <a:lnTo>
                    <a:pt x="28357" y="9305"/>
                  </a:lnTo>
                  <a:lnTo>
                    <a:pt x="28340" y="9612"/>
                  </a:lnTo>
                  <a:lnTo>
                    <a:pt x="28289" y="9936"/>
                  </a:lnTo>
                  <a:lnTo>
                    <a:pt x="28204" y="10243"/>
                  </a:lnTo>
                  <a:lnTo>
                    <a:pt x="28119" y="10549"/>
                  </a:lnTo>
                  <a:lnTo>
                    <a:pt x="27983" y="10856"/>
                  </a:lnTo>
                  <a:lnTo>
                    <a:pt x="27829" y="11146"/>
                  </a:lnTo>
                  <a:lnTo>
                    <a:pt x="27659" y="11435"/>
                  </a:lnTo>
                  <a:lnTo>
                    <a:pt x="27454" y="11742"/>
                  </a:lnTo>
                  <a:lnTo>
                    <a:pt x="27233" y="12015"/>
                  </a:lnTo>
                  <a:lnTo>
                    <a:pt x="26977" y="12305"/>
                  </a:lnTo>
                  <a:lnTo>
                    <a:pt x="26687" y="12577"/>
                  </a:lnTo>
                  <a:lnTo>
                    <a:pt x="26381" y="12833"/>
                  </a:lnTo>
                  <a:lnTo>
                    <a:pt x="26057" y="13088"/>
                  </a:lnTo>
                  <a:lnTo>
                    <a:pt x="25699" y="13344"/>
                  </a:lnTo>
                  <a:lnTo>
                    <a:pt x="25307" y="13583"/>
                  </a:lnTo>
                  <a:lnTo>
                    <a:pt x="24915" y="13804"/>
                  </a:lnTo>
                  <a:lnTo>
                    <a:pt x="24472" y="14026"/>
                  </a:lnTo>
                  <a:lnTo>
                    <a:pt x="24029" y="14230"/>
                  </a:lnTo>
                  <a:lnTo>
                    <a:pt x="23586" y="14418"/>
                  </a:lnTo>
                  <a:lnTo>
                    <a:pt x="23109" y="14588"/>
                  </a:lnTo>
                  <a:lnTo>
                    <a:pt x="22632" y="14741"/>
                  </a:lnTo>
                  <a:lnTo>
                    <a:pt x="22137" y="14878"/>
                  </a:lnTo>
                  <a:lnTo>
                    <a:pt x="21643" y="14997"/>
                  </a:lnTo>
                  <a:lnTo>
                    <a:pt x="21132" y="15116"/>
                  </a:lnTo>
                  <a:lnTo>
                    <a:pt x="20604" y="15202"/>
                  </a:lnTo>
                  <a:lnTo>
                    <a:pt x="20092" y="15287"/>
                  </a:lnTo>
                  <a:lnTo>
                    <a:pt x="19564" y="15338"/>
                  </a:lnTo>
                  <a:lnTo>
                    <a:pt x="19019" y="15389"/>
                  </a:lnTo>
                  <a:lnTo>
                    <a:pt x="18490" y="15423"/>
                  </a:lnTo>
                  <a:lnTo>
                    <a:pt x="17945" y="15440"/>
                  </a:lnTo>
                  <a:lnTo>
                    <a:pt x="16872" y="15440"/>
                  </a:lnTo>
                  <a:lnTo>
                    <a:pt x="16326" y="15406"/>
                  </a:lnTo>
                  <a:lnTo>
                    <a:pt x="15781" y="15372"/>
                  </a:lnTo>
                  <a:lnTo>
                    <a:pt x="15253" y="15304"/>
                  </a:lnTo>
                  <a:lnTo>
                    <a:pt x="14707" y="15236"/>
                  </a:lnTo>
                  <a:lnTo>
                    <a:pt x="14179" y="15150"/>
                  </a:lnTo>
                  <a:lnTo>
                    <a:pt x="13651" y="15048"/>
                  </a:lnTo>
                  <a:lnTo>
                    <a:pt x="13139" y="14929"/>
                  </a:lnTo>
                  <a:lnTo>
                    <a:pt x="12628" y="14810"/>
                  </a:lnTo>
                  <a:lnTo>
                    <a:pt x="12134" y="14656"/>
                  </a:lnTo>
                  <a:lnTo>
                    <a:pt x="11640" y="14503"/>
                  </a:lnTo>
                  <a:lnTo>
                    <a:pt x="11146" y="14315"/>
                  </a:lnTo>
                  <a:lnTo>
                    <a:pt x="10686" y="14128"/>
                  </a:lnTo>
                  <a:lnTo>
                    <a:pt x="10225" y="13924"/>
                  </a:lnTo>
                  <a:lnTo>
                    <a:pt x="9782" y="13702"/>
                  </a:lnTo>
                  <a:lnTo>
                    <a:pt x="9356" y="13480"/>
                  </a:lnTo>
                  <a:lnTo>
                    <a:pt x="8930" y="13225"/>
                  </a:lnTo>
                  <a:lnTo>
                    <a:pt x="8538" y="12969"/>
                  </a:lnTo>
                  <a:lnTo>
                    <a:pt x="8180" y="12697"/>
                  </a:lnTo>
                  <a:lnTo>
                    <a:pt x="7840" y="12424"/>
                  </a:lnTo>
                  <a:lnTo>
                    <a:pt x="7516" y="12151"/>
                  </a:lnTo>
                  <a:lnTo>
                    <a:pt x="7226" y="11862"/>
                  </a:lnTo>
                  <a:lnTo>
                    <a:pt x="6971" y="11572"/>
                  </a:lnTo>
                  <a:lnTo>
                    <a:pt x="6732" y="11282"/>
                  </a:lnTo>
                  <a:lnTo>
                    <a:pt x="6527" y="10975"/>
                  </a:lnTo>
                  <a:lnTo>
                    <a:pt x="6340" y="10669"/>
                  </a:lnTo>
                  <a:lnTo>
                    <a:pt x="6170" y="10362"/>
                  </a:lnTo>
                  <a:lnTo>
                    <a:pt x="6050" y="10055"/>
                  </a:lnTo>
                  <a:lnTo>
                    <a:pt x="5931" y="9748"/>
                  </a:lnTo>
                  <a:lnTo>
                    <a:pt x="5863" y="9425"/>
                  </a:lnTo>
                  <a:lnTo>
                    <a:pt x="5795" y="9118"/>
                  </a:lnTo>
                  <a:lnTo>
                    <a:pt x="5778" y="8794"/>
                  </a:lnTo>
                  <a:lnTo>
                    <a:pt x="5778" y="8487"/>
                  </a:lnTo>
                  <a:lnTo>
                    <a:pt x="5795" y="8164"/>
                  </a:lnTo>
                  <a:lnTo>
                    <a:pt x="5846" y="7857"/>
                  </a:lnTo>
                  <a:lnTo>
                    <a:pt x="5914" y="7550"/>
                  </a:lnTo>
                  <a:lnTo>
                    <a:pt x="6016" y="7243"/>
                  </a:lnTo>
                  <a:lnTo>
                    <a:pt x="6135" y="6937"/>
                  </a:lnTo>
                  <a:lnTo>
                    <a:pt x="6289" y="6647"/>
                  </a:lnTo>
                  <a:lnTo>
                    <a:pt x="6476" y="6340"/>
                  </a:lnTo>
                  <a:lnTo>
                    <a:pt x="6664" y="6050"/>
                  </a:lnTo>
                  <a:lnTo>
                    <a:pt x="6902" y="5761"/>
                  </a:lnTo>
                  <a:lnTo>
                    <a:pt x="7158" y="5488"/>
                  </a:lnTo>
                  <a:lnTo>
                    <a:pt x="7431" y="5215"/>
                  </a:lnTo>
                  <a:lnTo>
                    <a:pt x="7737" y="4960"/>
                  </a:lnTo>
                  <a:lnTo>
                    <a:pt x="8078" y="4704"/>
                  </a:lnTo>
                  <a:lnTo>
                    <a:pt x="8436" y="4449"/>
                  </a:lnTo>
                  <a:lnTo>
                    <a:pt x="8811" y="4210"/>
                  </a:lnTo>
                  <a:lnTo>
                    <a:pt x="9220" y="3971"/>
                  </a:lnTo>
                  <a:lnTo>
                    <a:pt x="9646" y="3767"/>
                  </a:lnTo>
                  <a:lnTo>
                    <a:pt x="10089" y="3562"/>
                  </a:lnTo>
                  <a:lnTo>
                    <a:pt x="10549" y="3375"/>
                  </a:lnTo>
                  <a:lnTo>
                    <a:pt x="11009" y="3204"/>
                  </a:lnTo>
                  <a:lnTo>
                    <a:pt x="11504" y="3051"/>
                  </a:lnTo>
                  <a:lnTo>
                    <a:pt x="11981" y="2915"/>
                  </a:lnTo>
                  <a:lnTo>
                    <a:pt x="12492" y="2778"/>
                  </a:lnTo>
                  <a:lnTo>
                    <a:pt x="13003" y="2676"/>
                  </a:lnTo>
                  <a:lnTo>
                    <a:pt x="13514" y="2574"/>
                  </a:lnTo>
                  <a:lnTo>
                    <a:pt x="14043" y="2506"/>
                  </a:lnTo>
                  <a:lnTo>
                    <a:pt x="14571" y="2438"/>
                  </a:lnTo>
                  <a:lnTo>
                    <a:pt x="15099" y="2386"/>
                  </a:lnTo>
                  <a:lnTo>
                    <a:pt x="15645" y="2352"/>
                  </a:lnTo>
                  <a:lnTo>
                    <a:pt x="16173" y="2335"/>
                  </a:lnTo>
                  <a:close/>
                  <a:moveTo>
                    <a:pt x="15866" y="1"/>
                  </a:moveTo>
                  <a:lnTo>
                    <a:pt x="15133" y="18"/>
                  </a:lnTo>
                  <a:lnTo>
                    <a:pt x="14401" y="69"/>
                  </a:lnTo>
                  <a:lnTo>
                    <a:pt x="13685" y="137"/>
                  </a:lnTo>
                  <a:lnTo>
                    <a:pt x="12952" y="222"/>
                  </a:lnTo>
                  <a:lnTo>
                    <a:pt x="12253" y="324"/>
                  </a:lnTo>
                  <a:lnTo>
                    <a:pt x="11555" y="461"/>
                  </a:lnTo>
                  <a:lnTo>
                    <a:pt x="10856" y="597"/>
                  </a:lnTo>
                  <a:lnTo>
                    <a:pt x="10174" y="768"/>
                  </a:lnTo>
                  <a:lnTo>
                    <a:pt x="9510" y="955"/>
                  </a:lnTo>
                  <a:lnTo>
                    <a:pt x="8862" y="1177"/>
                  </a:lnTo>
                  <a:lnTo>
                    <a:pt x="8215" y="1398"/>
                  </a:lnTo>
                  <a:lnTo>
                    <a:pt x="7601" y="1654"/>
                  </a:lnTo>
                  <a:lnTo>
                    <a:pt x="7005" y="1926"/>
                  </a:lnTo>
                  <a:lnTo>
                    <a:pt x="6408" y="2216"/>
                  </a:lnTo>
                  <a:lnTo>
                    <a:pt x="5897" y="2506"/>
                  </a:lnTo>
                  <a:lnTo>
                    <a:pt x="5403" y="2813"/>
                  </a:lnTo>
                  <a:lnTo>
                    <a:pt x="4960" y="3119"/>
                  </a:lnTo>
                  <a:lnTo>
                    <a:pt x="4517" y="3443"/>
                  </a:lnTo>
                  <a:lnTo>
                    <a:pt x="4125" y="3784"/>
                  </a:lnTo>
                  <a:lnTo>
                    <a:pt x="3767" y="4125"/>
                  </a:lnTo>
                  <a:lnTo>
                    <a:pt x="3426" y="4466"/>
                  </a:lnTo>
                  <a:lnTo>
                    <a:pt x="3119" y="4823"/>
                  </a:lnTo>
                  <a:lnTo>
                    <a:pt x="2846" y="5198"/>
                  </a:lnTo>
                  <a:lnTo>
                    <a:pt x="2591" y="5573"/>
                  </a:lnTo>
                  <a:lnTo>
                    <a:pt x="2386" y="5948"/>
                  </a:lnTo>
                  <a:lnTo>
                    <a:pt x="2199" y="6323"/>
                  </a:lnTo>
                  <a:lnTo>
                    <a:pt x="2046" y="6715"/>
                  </a:lnTo>
                  <a:lnTo>
                    <a:pt x="1926" y="7107"/>
                  </a:lnTo>
                  <a:lnTo>
                    <a:pt x="1824" y="7499"/>
                  </a:lnTo>
                  <a:lnTo>
                    <a:pt x="1773" y="7891"/>
                  </a:lnTo>
                  <a:lnTo>
                    <a:pt x="1739" y="8283"/>
                  </a:lnTo>
                  <a:lnTo>
                    <a:pt x="1739" y="8675"/>
                  </a:lnTo>
                  <a:lnTo>
                    <a:pt x="1773" y="9084"/>
                  </a:lnTo>
                  <a:lnTo>
                    <a:pt x="1824" y="9476"/>
                  </a:lnTo>
                  <a:lnTo>
                    <a:pt x="1909" y="9885"/>
                  </a:lnTo>
                  <a:lnTo>
                    <a:pt x="2046" y="10277"/>
                  </a:lnTo>
                  <a:lnTo>
                    <a:pt x="2182" y="10669"/>
                  </a:lnTo>
                  <a:lnTo>
                    <a:pt x="2369" y="11061"/>
                  </a:lnTo>
                  <a:lnTo>
                    <a:pt x="2591" y="11453"/>
                  </a:lnTo>
                  <a:lnTo>
                    <a:pt x="2829" y="11827"/>
                  </a:lnTo>
                  <a:lnTo>
                    <a:pt x="3102" y="12219"/>
                  </a:lnTo>
                  <a:lnTo>
                    <a:pt x="3409" y="12594"/>
                  </a:lnTo>
                  <a:lnTo>
                    <a:pt x="3750" y="12952"/>
                  </a:lnTo>
                  <a:lnTo>
                    <a:pt x="4125" y="13327"/>
                  </a:lnTo>
                  <a:lnTo>
                    <a:pt x="4517" y="13668"/>
                  </a:lnTo>
                  <a:lnTo>
                    <a:pt x="4943" y="14026"/>
                  </a:lnTo>
                  <a:lnTo>
                    <a:pt x="1" y="16667"/>
                  </a:lnTo>
                  <a:lnTo>
                    <a:pt x="2301" y="18116"/>
                  </a:lnTo>
                  <a:lnTo>
                    <a:pt x="7243" y="15474"/>
                  </a:lnTo>
                  <a:lnTo>
                    <a:pt x="7823" y="15747"/>
                  </a:lnTo>
                  <a:lnTo>
                    <a:pt x="8402" y="16003"/>
                  </a:lnTo>
                  <a:lnTo>
                    <a:pt x="8998" y="16241"/>
                  </a:lnTo>
                  <a:lnTo>
                    <a:pt x="9595" y="16463"/>
                  </a:lnTo>
                  <a:lnTo>
                    <a:pt x="10225" y="16667"/>
                  </a:lnTo>
                  <a:lnTo>
                    <a:pt x="10856" y="16855"/>
                  </a:lnTo>
                  <a:lnTo>
                    <a:pt x="11504" y="17042"/>
                  </a:lnTo>
                  <a:lnTo>
                    <a:pt x="12151" y="17195"/>
                  </a:lnTo>
                  <a:lnTo>
                    <a:pt x="12816" y="17332"/>
                  </a:lnTo>
                  <a:lnTo>
                    <a:pt x="13480" y="17451"/>
                  </a:lnTo>
                  <a:lnTo>
                    <a:pt x="14162" y="17553"/>
                  </a:lnTo>
                  <a:lnTo>
                    <a:pt x="14827" y="17639"/>
                  </a:lnTo>
                  <a:lnTo>
                    <a:pt x="15508" y="17690"/>
                  </a:lnTo>
                  <a:lnTo>
                    <a:pt x="16207" y="17741"/>
                  </a:lnTo>
                  <a:lnTo>
                    <a:pt x="16889" y="17775"/>
                  </a:lnTo>
                  <a:lnTo>
                    <a:pt x="17570" y="17792"/>
                  </a:lnTo>
                  <a:lnTo>
                    <a:pt x="18252" y="17792"/>
                  </a:lnTo>
                  <a:lnTo>
                    <a:pt x="18951" y="17758"/>
                  </a:lnTo>
                  <a:lnTo>
                    <a:pt x="19632" y="17724"/>
                  </a:lnTo>
                  <a:lnTo>
                    <a:pt x="20297" y="17673"/>
                  </a:lnTo>
                  <a:lnTo>
                    <a:pt x="20979" y="17587"/>
                  </a:lnTo>
                  <a:lnTo>
                    <a:pt x="21643" y="17502"/>
                  </a:lnTo>
                  <a:lnTo>
                    <a:pt x="22291" y="17383"/>
                  </a:lnTo>
                  <a:lnTo>
                    <a:pt x="22955" y="17264"/>
                  </a:lnTo>
                  <a:lnTo>
                    <a:pt x="23586" y="17110"/>
                  </a:lnTo>
                  <a:lnTo>
                    <a:pt x="24216" y="16940"/>
                  </a:lnTo>
                  <a:lnTo>
                    <a:pt x="24830" y="16752"/>
                  </a:lnTo>
                  <a:lnTo>
                    <a:pt x="25443" y="16565"/>
                  </a:lnTo>
                  <a:lnTo>
                    <a:pt x="26040" y="16343"/>
                  </a:lnTo>
                  <a:lnTo>
                    <a:pt x="26602" y="16105"/>
                  </a:lnTo>
                  <a:lnTo>
                    <a:pt x="27165" y="15849"/>
                  </a:lnTo>
                  <a:lnTo>
                    <a:pt x="27710" y="15559"/>
                  </a:lnTo>
                  <a:lnTo>
                    <a:pt x="28272" y="15253"/>
                  </a:lnTo>
                  <a:lnTo>
                    <a:pt x="28783" y="14929"/>
                  </a:lnTo>
                  <a:lnTo>
                    <a:pt x="29261" y="14588"/>
                  </a:lnTo>
                  <a:lnTo>
                    <a:pt x="29721" y="14247"/>
                  </a:lnTo>
                  <a:lnTo>
                    <a:pt x="30130" y="13889"/>
                  </a:lnTo>
                  <a:lnTo>
                    <a:pt x="30505" y="13515"/>
                  </a:lnTo>
                  <a:lnTo>
                    <a:pt x="30863" y="13140"/>
                  </a:lnTo>
                  <a:lnTo>
                    <a:pt x="31169" y="12748"/>
                  </a:lnTo>
                  <a:lnTo>
                    <a:pt x="31442" y="12356"/>
                  </a:lnTo>
                  <a:lnTo>
                    <a:pt x="31681" y="11947"/>
                  </a:lnTo>
                  <a:lnTo>
                    <a:pt x="31885" y="11555"/>
                  </a:lnTo>
                  <a:lnTo>
                    <a:pt x="32055" y="11129"/>
                  </a:lnTo>
                  <a:lnTo>
                    <a:pt x="32192" y="10720"/>
                  </a:lnTo>
                  <a:lnTo>
                    <a:pt x="32294" y="10294"/>
                  </a:lnTo>
                  <a:lnTo>
                    <a:pt x="32362" y="9868"/>
                  </a:lnTo>
                  <a:lnTo>
                    <a:pt x="32396" y="9442"/>
                  </a:lnTo>
                  <a:lnTo>
                    <a:pt x="32396" y="9016"/>
                  </a:lnTo>
                  <a:lnTo>
                    <a:pt x="32345" y="8590"/>
                  </a:lnTo>
                  <a:lnTo>
                    <a:pt x="32277" y="8164"/>
                  </a:lnTo>
                  <a:lnTo>
                    <a:pt x="32158" y="7737"/>
                  </a:lnTo>
                  <a:lnTo>
                    <a:pt x="32021" y="7311"/>
                  </a:lnTo>
                  <a:lnTo>
                    <a:pt x="31834" y="6902"/>
                  </a:lnTo>
                  <a:lnTo>
                    <a:pt x="31629" y="6476"/>
                  </a:lnTo>
                  <a:lnTo>
                    <a:pt x="31374" y="6067"/>
                  </a:lnTo>
                  <a:lnTo>
                    <a:pt x="31084" y="5658"/>
                  </a:lnTo>
                  <a:lnTo>
                    <a:pt x="30760" y="5249"/>
                  </a:lnTo>
                  <a:lnTo>
                    <a:pt x="30402" y="4857"/>
                  </a:lnTo>
                  <a:lnTo>
                    <a:pt x="30010" y="4466"/>
                  </a:lnTo>
                  <a:lnTo>
                    <a:pt x="29584" y="4091"/>
                  </a:lnTo>
                  <a:lnTo>
                    <a:pt x="29124" y="3716"/>
                  </a:lnTo>
                  <a:lnTo>
                    <a:pt x="28630" y="3358"/>
                  </a:lnTo>
                  <a:lnTo>
                    <a:pt x="28102" y="3000"/>
                  </a:lnTo>
                  <a:lnTo>
                    <a:pt x="27539" y="2676"/>
                  </a:lnTo>
                  <a:lnTo>
                    <a:pt x="26943" y="2352"/>
                  </a:lnTo>
                  <a:lnTo>
                    <a:pt x="26347" y="2063"/>
                  </a:lnTo>
                  <a:lnTo>
                    <a:pt x="25733" y="1773"/>
                  </a:lnTo>
                  <a:lnTo>
                    <a:pt x="25085" y="1517"/>
                  </a:lnTo>
                  <a:lnTo>
                    <a:pt x="24438" y="1279"/>
                  </a:lnTo>
                  <a:lnTo>
                    <a:pt x="23773" y="1074"/>
                  </a:lnTo>
                  <a:lnTo>
                    <a:pt x="23092" y="870"/>
                  </a:lnTo>
                  <a:lnTo>
                    <a:pt x="22393" y="699"/>
                  </a:lnTo>
                  <a:lnTo>
                    <a:pt x="21694" y="529"/>
                  </a:lnTo>
                  <a:lnTo>
                    <a:pt x="20979" y="393"/>
                  </a:lnTo>
                  <a:lnTo>
                    <a:pt x="20263" y="273"/>
                  </a:lnTo>
                  <a:lnTo>
                    <a:pt x="19530" y="188"/>
                  </a:lnTo>
                  <a:lnTo>
                    <a:pt x="18797" y="103"/>
                  </a:lnTo>
                  <a:lnTo>
                    <a:pt x="18064" y="52"/>
                  </a:lnTo>
                  <a:lnTo>
                    <a:pt x="17332" y="18"/>
                  </a:lnTo>
                  <a:lnTo>
                    <a:pt x="16599" y="1"/>
                  </a:lnTo>
                  <a:close/>
                </a:path>
              </a:pathLst>
            </a:custGeom>
            <a:solidFill>
              <a:srgbClr val="00B4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485" name="Google Shape;1485;p26"/>
            <p:cNvSpPr/>
            <p:nvPr/>
          </p:nvSpPr>
          <p:spPr>
            <a:xfrm>
              <a:off x="4012711" y="4940432"/>
              <a:ext cx="33040" cy="28392"/>
            </a:xfrm>
            <a:custGeom>
              <a:avLst/>
              <a:gdLst/>
              <a:ahLst/>
              <a:cxnLst/>
              <a:rect l="l" t="t" r="r" b="b"/>
              <a:pathLst>
                <a:path w="853" h="733" fill="none" extrusionOk="0">
                  <a:moveTo>
                    <a:pt x="717" y="0"/>
                  </a:moveTo>
                  <a:lnTo>
                    <a:pt x="853" y="733"/>
                  </a:lnTo>
                  <a:lnTo>
                    <a:pt x="1" y="733"/>
                  </a:lnTo>
                </a:path>
              </a:pathLst>
            </a:custGeom>
            <a:noFill/>
            <a:ln w="8100" cap="rnd" cmpd="sng">
              <a:solidFill>
                <a:srgbClr val="2F5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486" name="Google Shape;1486;p26"/>
            <p:cNvSpPr/>
            <p:nvPr/>
          </p:nvSpPr>
          <p:spPr>
            <a:xfrm>
              <a:off x="4181051" y="4759541"/>
              <a:ext cx="129408" cy="360452"/>
            </a:xfrm>
            <a:custGeom>
              <a:avLst/>
              <a:gdLst/>
              <a:ahLst/>
              <a:cxnLst/>
              <a:rect l="l" t="t" r="r" b="b"/>
              <a:pathLst>
                <a:path w="3341" h="9306" extrusionOk="0">
                  <a:moveTo>
                    <a:pt x="137" y="1"/>
                  </a:moveTo>
                  <a:lnTo>
                    <a:pt x="0" y="3563"/>
                  </a:lnTo>
                  <a:lnTo>
                    <a:pt x="0" y="3937"/>
                  </a:lnTo>
                  <a:lnTo>
                    <a:pt x="18" y="4312"/>
                  </a:lnTo>
                  <a:lnTo>
                    <a:pt x="69" y="4687"/>
                  </a:lnTo>
                  <a:lnTo>
                    <a:pt x="154" y="5062"/>
                  </a:lnTo>
                  <a:lnTo>
                    <a:pt x="256" y="5437"/>
                  </a:lnTo>
                  <a:lnTo>
                    <a:pt x="392" y="5795"/>
                  </a:lnTo>
                  <a:lnTo>
                    <a:pt x="546" y="6170"/>
                  </a:lnTo>
                  <a:lnTo>
                    <a:pt x="733" y="6545"/>
                  </a:lnTo>
                  <a:lnTo>
                    <a:pt x="955" y="6903"/>
                  </a:lnTo>
                  <a:lnTo>
                    <a:pt x="1193" y="7260"/>
                  </a:lnTo>
                  <a:lnTo>
                    <a:pt x="1466" y="7618"/>
                  </a:lnTo>
                  <a:lnTo>
                    <a:pt x="1756" y="7959"/>
                  </a:lnTo>
                  <a:lnTo>
                    <a:pt x="2080" y="8300"/>
                  </a:lnTo>
                  <a:lnTo>
                    <a:pt x="2420" y="8641"/>
                  </a:lnTo>
                  <a:lnTo>
                    <a:pt x="2795" y="8982"/>
                  </a:lnTo>
                  <a:lnTo>
                    <a:pt x="3204" y="9305"/>
                  </a:lnTo>
                  <a:lnTo>
                    <a:pt x="3341" y="5727"/>
                  </a:lnTo>
                  <a:lnTo>
                    <a:pt x="2932" y="5403"/>
                  </a:lnTo>
                  <a:lnTo>
                    <a:pt x="2557" y="5062"/>
                  </a:lnTo>
                  <a:lnTo>
                    <a:pt x="2216" y="4721"/>
                  </a:lnTo>
                  <a:lnTo>
                    <a:pt x="1892" y="4380"/>
                  </a:lnTo>
                  <a:lnTo>
                    <a:pt x="1602" y="4040"/>
                  </a:lnTo>
                  <a:lnTo>
                    <a:pt x="1330" y="3682"/>
                  </a:lnTo>
                  <a:lnTo>
                    <a:pt x="1091" y="3324"/>
                  </a:lnTo>
                  <a:lnTo>
                    <a:pt x="870" y="2966"/>
                  </a:lnTo>
                  <a:lnTo>
                    <a:pt x="682" y="2591"/>
                  </a:lnTo>
                  <a:lnTo>
                    <a:pt x="529" y="2233"/>
                  </a:lnTo>
                  <a:lnTo>
                    <a:pt x="392" y="1858"/>
                  </a:lnTo>
                  <a:lnTo>
                    <a:pt x="290" y="1483"/>
                  </a:lnTo>
                  <a:lnTo>
                    <a:pt x="205" y="1109"/>
                  </a:lnTo>
                  <a:lnTo>
                    <a:pt x="154" y="734"/>
                  </a:lnTo>
                  <a:lnTo>
                    <a:pt x="137" y="359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rgbClr val="023F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487" name="Google Shape;1487;p26"/>
            <p:cNvSpPr/>
            <p:nvPr/>
          </p:nvSpPr>
          <p:spPr>
            <a:xfrm>
              <a:off x="4113072" y="5083672"/>
              <a:ext cx="95091" cy="194751"/>
            </a:xfrm>
            <a:custGeom>
              <a:avLst/>
              <a:gdLst/>
              <a:ahLst/>
              <a:cxnLst/>
              <a:rect l="l" t="t" r="r" b="b"/>
              <a:pathLst>
                <a:path w="2455" h="5028" extrusionOk="0">
                  <a:moveTo>
                    <a:pt x="154" y="0"/>
                  </a:moveTo>
                  <a:lnTo>
                    <a:pt x="0" y="3579"/>
                  </a:lnTo>
                  <a:lnTo>
                    <a:pt x="2318" y="5027"/>
                  </a:lnTo>
                  <a:lnTo>
                    <a:pt x="2454" y="1449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3F3F3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488" name="Google Shape;1488;p26"/>
            <p:cNvSpPr/>
            <p:nvPr/>
          </p:nvSpPr>
          <p:spPr>
            <a:xfrm>
              <a:off x="3948023" y="5025571"/>
              <a:ext cx="345928" cy="388147"/>
            </a:xfrm>
            <a:custGeom>
              <a:avLst/>
              <a:gdLst/>
              <a:ahLst/>
              <a:cxnLst/>
              <a:rect l="l" t="t" r="r" b="b"/>
              <a:pathLst>
                <a:path w="8931" h="10021" extrusionOk="0">
                  <a:moveTo>
                    <a:pt x="4738" y="1"/>
                  </a:moveTo>
                  <a:lnTo>
                    <a:pt x="4483" y="18"/>
                  </a:lnTo>
                  <a:lnTo>
                    <a:pt x="4176" y="52"/>
                  </a:lnTo>
                  <a:lnTo>
                    <a:pt x="3852" y="120"/>
                  </a:lnTo>
                  <a:lnTo>
                    <a:pt x="3460" y="205"/>
                  </a:lnTo>
                  <a:lnTo>
                    <a:pt x="3034" y="358"/>
                  </a:lnTo>
                  <a:lnTo>
                    <a:pt x="2557" y="546"/>
                  </a:lnTo>
                  <a:lnTo>
                    <a:pt x="2012" y="784"/>
                  </a:lnTo>
                  <a:lnTo>
                    <a:pt x="1415" y="1074"/>
                  </a:lnTo>
                  <a:lnTo>
                    <a:pt x="734" y="1415"/>
                  </a:lnTo>
                  <a:lnTo>
                    <a:pt x="1" y="1824"/>
                  </a:lnTo>
                  <a:lnTo>
                    <a:pt x="137" y="1858"/>
                  </a:lnTo>
                  <a:lnTo>
                    <a:pt x="478" y="1977"/>
                  </a:lnTo>
                  <a:lnTo>
                    <a:pt x="1006" y="2182"/>
                  </a:lnTo>
                  <a:lnTo>
                    <a:pt x="1313" y="2318"/>
                  </a:lnTo>
                  <a:lnTo>
                    <a:pt x="1637" y="2472"/>
                  </a:lnTo>
                  <a:lnTo>
                    <a:pt x="1978" y="2659"/>
                  </a:lnTo>
                  <a:lnTo>
                    <a:pt x="2336" y="2881"/>
                  </a:lnTo>
                  <a:lnTo>
                    <a:pt x="2676" y="3119"/>
                  </a:lnTo>
                  <a:lnTo>
                    <a:pt x="3034" y="3392"/>
                  </a:lnTo>
                  <a:lnTo>
                    <a:pt x="3375" y="3699"/>
                  </a:lnTo>
                  <a:lnTo>
                    <a:pt x="3699" y="4039"/>
                  </a:lnTo>
                  <a:lnTo>
                    <a:pt x="3852" y="4210"/>
                  </a:lnTo>
                  <a:lnTo>
                    <a:pt x="3989" y="4397"/>
                  </a:lnTo>
                  <a:lnTo>
                    <a:pt x="4142" y="4602"/>
                  </a:lnTo>
                  <a:lnTo>
                    <a:pt x="4261" y="4806"/>
                  </a:lnTo>
                  <a:lnTo>
                    <a:pt x="4500" y="5215"/>
                  </a:lnTo>
                  <a:lnTo>
                    <a:pt x="4704" y="5641"/>
                  </a:lnTo>
                  <a:lnTo>
                    <a:pt x="4892" y="6067"/>
                  </a:lnTo>
                  <a:lnTo>
                    <a:pt x="5045" y="6476"/>
                  </a:lnTo>
                  <a:lnTo>
                    <a:pt x="5164" y="6885"/>
                  </a:lnTo>
                  <a:lnTo>
                    <a:pt x="5267" y="7277"/>
                  </a:lnTo>
                  <a:lnTo>
                    <a:pt x="5335" y="7652"/>
                  </a:lnTo>
                  <a:lnTo>
                    <a:pt x="5386" y="8027"/>
                  </a:lnTo>
                  <a:lnTo>
                    <a:pt x="5386" y="8368"/>
                  </a:lnTo>
                  <a:lnTo>
                    <a:pt x="5386" y="8692"/>
                  </a:lnTo>
                  <a:lnTo>
                    <a:pt x="5335" y="8998"/>
                  </a:lnTo>
                  <a:lnTo>
                    <a:pt x="5267" y="9271"/>
                  </a:lnTo>
                  <a:lnTo>
                    <a:pt x="5164" y="9510"/>
                  </a:lnTo>
                  <a:lnTo>
                    <a:pt x="5113" y="9612"/>
                  </a:lnTo>
                  <a:lnTo>
                    <a:pt x="5045" y="9714"/>
                  </a:lnTo>
                  <a:lnTo>
                    <a:pt x="4977" y="9816"/>
                  </a:lnTo>
                  <a:lnTo>
                    <a:pt x="4892" y="9885"/>
                  </a:lnTo>
                  <a:lnTo>
                    <a:pt x="4834" y="9942"/>
                  </a:lnTo>
                  <a:lnTo>
                    <a:pt x="4834" y="9942"/>
                  </a:lnTo>
                  <a:lnTo>
                    <a:pt x="5352" y="9629"/>
                  </a:lnTo>
                  <a:lnTo>
                    <a:pt x="5999" y="9203"/>
                  </a:lnTo>
                  <a:lnTo>
                    <a:pt x="6630" y="8743"/>
                  </a:lnTo>
                  <a:lnTo>
                    <a:pt x="6937" y="8521"/>
                  </a:lnTo>
                  <a:lnTo>
                    <a:pt x="7243" y="8266"/>
                  </a:lnTo>
                  <a:lnTo>
                    <a:pt x="7516" y="8027"/>
                  </a:lnTo>
                  <a:lnTo>
                    <a:pt x="7772" y="7788"/>
                  </a:lnTo>
                  <a:lnTo>
                    <a:pt x="8027" y="7533"/>
                  </a:lnTo>
                  <a:lnTo>
                    <a:pt x="8232" y="7294"/>
                  </a:lnTo>
                  <a:lnTo>
                    <a:pt x="8436" y="7056"/>
                  </a:lnTo>
                  <a:lnTo>
                    <a:pt x="8590" y="6800"/>
                  </a:lnTo>
                  <a:lnTo>
                    <a:pt x="8726" y="6561"/>
                  </a:lnTo>
                  <a:lnTo>
                    <a:pt x="8811" y="6323"/>
                  </a:lnTo>
                  <a:lnTo>
                    <a:pt x="8862" y="6170"/>
                  </a:lnTo>
                  <a:lnTo>
                    <a:pt x="8896" y="5999"/>
                  </a:lnTo>
                  <a:lnTo>
                    <a:pt x="8914" y="5812"/>
                  </a:lnTo>
                  <a:lnTo>
                    <a:pt x="8931" y="5624"/>
                  </a:lnTo>
                  <a:lnTo>
                    <a:pt x="8914" y="5232"/>
                  </a:lnTo>
                  <a:lnTo>
                    <a:pt x="8879" y="4823"/>
                  </a:lnTo>
                  <a:lnTo>
                    <a:pt x="8794" y="4397"/>
                  </a:lnTo>
                  <a:lnTo>
                    <a:pt x="8658" y="3971"/>
                  </a:lnTo>
                  <a:lnTo>
                    <a:pt x="8505" y="3528"/>
                  </a:lnTo>
                  <a:lnTo>
                    <a:pt x="8317" y="3102"/>
                  </a:lnTo>
                  <a:lnTo>
                    <a:pt x="8078" y="2659"/>
                  </a:lnTo>
                  <a:lnTo>
                    <a:pt x="7823" y="2250"/>
                  </a:lnTo>
                  <a:lnTo>
                    <a:pt x="7533" y="1841"/>
                  </a:lnTo>
                  <a:lnTo>
                    <a:pt x="7226" y="1466"/>
                  </a:lnTo>
                  <a:lnTo>
                    <a:pt x="6869" y="1108"/>
                  </a:lnTo>
                  <a:lnTo>
                    <a:pt x="6698" y="938"/>
                  </a:lnTo>
                  <a:lnTo>
                    <a:pt x="6511" y="784"/>
                  </a:lnTo>
                  <a:lnTo>
                    <a:pt x="6306" y="631"/>
                  </a:lnTo>
                  <a:lnTo>
                    <a:pt x="6102" y="495"/>
                  </a:lnTo>
                  <a:lnTo>
                    <a:pt x="5897" y="375"/>
                  </a:lnTo>
                  <a:lnTo>
                    <a:pt x="5693" y="256"/>
                  </a:lnTo>
                  <a:lnTo>
                    <a:pt x="5454" y="154"/>
                  </a:lnTo>
                  <a:lnTo>
                    <a:pt x="5318" y="103"/>
                  </a:lnTo>
                  <a:lnTo>
                    <a:pt x="5147" y="52"/>
                  </a:lnTo>
                  <a:lnTo>
                    <a:pt x="4960" y="18"/>
                  </a:lnTo>
                  <a:lnTo>
                    <a:pt x="4738" y="1"/>
                  </a:lnTo>
                  <a:close/>
                  <a:moveTo>
                    <a:pt x="4834" y="9942"/>
                  </a:moveTo>
                  <a:lnTo>
                    <a:pt x="4704" y="10021"/>
                  </a:lnTo>
                  <a:lnTo>
                    <a:pt x="4807" y="9970"/>
                  </a:lnTo>
                  <a:lnTo>
                    <a:pt x="4834" y="9942"/>
                  </a:lnTo>
                  <a:close/>
                </a:path>
              </a:pathLst>
            </a:custGeom>
            <a:solidFill>
              <a:srgbClr val="635C1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489" name="Google Shape;1489;p26"/>
            <p:cNvSpPr/>
            <p:nvPr/>
          </p:nvSpPr>
          <p:spPr>
            <a:xfrm>
              <a:off x="3626564" y="5316003"/>
              <a:ext cx="189484" cy="258777"/>
            </a:xfrm>
            <a:custGeom>
              <a:avLst/>
              <a:gdLst/>
              <a:ahLst/>
              <a:cxnLst/>
              <a:rect l="l" t="t" r="r" b="b"/>
              <a:pathLst>
                <a:path w="4892" h="6681" extrusionOk="0">
                  <a:moveTo>
                    <a:pt x="1057" y="1"/>
                  </a:moveTo>
                  <a:lnTo>
                    <a:pt x="853" y="18"/>
                  </a:lnTo>
                  <a:lnTo>
                    <a:pt x="665" y="52"/>
                  </a:lnTo>
                  <a:lnTo>
                    <a:pt x="512" y="120"/>
                  </a:lnTo>
                  <a:lnTo>
                    <a:pt x="359" y="239"/>
                  </a:lnTo>
                  <a:lnTo>
                    <a:pt x="239" y="376"/>
                  </a:lnTo>
                  <a:lnTo>
                    <a:pt x="154" y="529"/>
                  </a:lnTo>
                  <a:lnTo>
                    <a:pt x="69" y="716"/>
                  </a:lnTo>
                  <a:lnTo>
                    <a:pt x="18" y="938"/>
                  </a:lnTo>
                  <a:lnTo>
                    <a:pt x="1" y="1160"/>
                  </a:lnTo>
                  <a:lnTo>
                    <a:pt x="1" y="1415"/>
                  </a:lnTo>
                  <a:lnTo>
                    <a:pt x="18" y="1688"/>
                  </a:lnTo>
                  <a:lnTo>
                    <a:pt x="52" y="1978"/>
                  </a:lnTo>
                  <a:lnTo>
                    <a:pt x="120" y="2267"/>
                  </a:lnTo>
                  <a:lnTo>
                    <a:pt x="205" y="2591"/>
                  </a:lnTo>
                  <a:lnTo>
                    <a:pt x="307" y="2898"/>
                  </a:lnTo>
                  <a:lnTo>
                    <a:pt x="427" y="3222"/>
                  </a:lnTo>
                  <a:lnTo>
                    <a:pt x="580" y="3562"/>
                  </a:lnTo>
                  <a:lnTo>
                    <a:pt x="751" y="3886"/>
                  </a:lnTo>
                  <a:lnTo>
                    <a:pt x="938" y="4227"/>
                  </a:lnTo>
                  <a:lnTo>
                    <a:pt x="1142" y="4551"/>
                  </a:lnTo>
                  <a:lnTo>
                    <a:pt x="1347" y="4858"/>
                  </a:lnTo>
                  <a:lnTo>
                    <a:pt x="1569" y="5147"/>
                  </a:lnTo>
                  <a:lnTo>
                    <a:pt x="1807" y="5403"/>
                  </a:lnTo>
                  <a:lnTo>
                    <a:pt x="2029" y="5658"/>
                  </a:lnTo>
                  <a:lnTo>
                    <a:pt x="2267" y="5880"/>
                  </a:lnTo>
                  <a:lnTo>
                    <a:pt x="2506" y="6067"/>
                  </a:lnTo>
                  <a:lnTo>
                    <a:pt x="2727" y="6238"/>
                  </a:lnTo>
                  <a:lnTo>
                    <a:pt x="2966" y="6391"/>
                  </a:lnTo>
                  <a:lnTo>
                    <a:pt x="3187" y="6511"/>
                  </a:lnTo>
                  <a:lnTo>
                    <a:pt x="3409" y="6596"/>
                  </a:lnTo>
                  <a:lnTo>
                    <a:pt x="3613" y="6664"/>
                  </a:lnTo>
                  <a:lnTo>
                    <a:pt x="3818" y="6681"/>
                  </a:lnTo>
                  <a:lnTo>
                    <a:pt x="4005" y="6681"/>
                  </a:lnTo>
                  <a:lnTo>
                    <a:pt x="4193" y="6647"/>
                  </a:lnTo>
                  <a:lnTo>
                    <a:pt x="4346" y="6562"/>
                  </a:lnTo>
                  <a:lnTo>
                    <a:pt x="4500" y="6459"/>
                  </a:lnTo>
                  <a:lnTo>
                    <a:pt x="4619" y="6323"/>
                  </a:lnTo>
                  <a:lnTo>
                    <a:pt x="4721" y="6153"/>
                  </a:lnTo>
                  <a:lnTo>
                    <a:pt x="4789" y="5948"/>
                  </a:lnTo>
                  <a:lnTo>
                    <a:pt x="4857" y="5744"/>
                  </a:lnTo>
                  <a:lnTo>
                    <a:pt x="4892" y="5488"/>
                  </a:lnTo>
                  <a:lnTo>
                    <a:pt x="4892" y="5232"/>
                  </a:lnTo>
                  <a:lnTo>
                    <a:pt x="4892" y="4960"/>
                  </a:lnTo>
                  <a:lnTo>
                    <a:pt x="4857" y="4670"/>
                  </a:lnTo>
                  <a:lnTo>
                    <a:pt x="4806" y="4363"/>
                  </a:lnTo>
                  <a:lnTo>
                    <a:pt x="4721" y="4040"/>
                  </a:lnTo>
                  <a:lnTo>
                    <a:pt x="4619" y="3733"/>
                  </a:lnTo>
                  <a:lnTo>
                    <a:pt x="4500" y="3392"/>
                  </a:lnTo>
                  <a:lnTo>
                    <a:pt x="4363" y="3068"/>
                  </a:lnTo>
                  <a:lnTo>
                    <a:pt x="4193" y="2744"/>
                  </a:lnTo>
                  <a:lnTo>
                    <a:pt x="4022" y="2404"/>
                  </a:lnTo>
                  <a:lnTo>
                    <a:pt x="3818" y="2097"/>
                  </a:lnTo>
                  <a:lnTo>
                    <a:pt x="3596" y="1790"/>
                  </a:lnTo>
                  <a:lnTo>
                    <a:pt x="3375" y="1500"/>
                  </a:lnTo>
                  <a:lnTo>
                    <a:pt x="3153" y="1245"/>
                  </a:lnTo>
                  <a:lnTo>
                    <a:pt x="2915" y="1006"/>
                  </a:lnTo>
                  <a:lnTo>
                    <a:pt x="2659" y="785"/>
                  </a:lnTo>
                  <a:lnTo>
                    <a:pt x="2421" y="597"/>
                  </a:lnTo>
                  <a:lnTo>
                    <a:pt x="2182" y="427"/>
                  </a:lnTo>
                  <a:lnTo>
                    <a:pt x="1943" y="290"/>
                  </a:lnTo>
                  <a:lnTo>
                    <a:pt x="1705" y="171"/>
                  </a:lnTo>
                  <a:lnTo>
                    <a:pt x="1483" y="86"/>
                  </a:lnTo>
                  <a:lnTo>
                    <a:pt x="1262" y="35"/>
                  </a:lnTo>
                  <a:lnTo>
                    <a:pt x="1057" y="1"/>
                  </a:lnTo>
                  <a:close/>
                </a:path>
              </a:pathLst>
            </a:custGeom>
            <a:solidFill>
              <a:srgbClr val="023F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490" name="Google Shape;1490;p26"/>
            <p:cNvSpPr/>
            <p:nvPr/>
          </p:nvSpPr>
          <p:spPr>
            <a:xfrm>
              <a:off x="3721619" y="5044047"/>
              <a:ext cx="517555" cy="499040"/>
            </a:xfrm>
            <a:custGeom>
              <a:avLst/>
              <a:gdLst/>
              <a:ahLst/>
              <a:cxnLst/>
              <a:rect l="l" t="t" r="r" b="b"/>
              <a:pathLst>
                <a:path w="13362" h="12884" extrusionOk="0">
                  <a:moveTo>
                    <a:pt x="8504" y="1"/>
                  </a:moveTo>
                  <a:lnTo>
                    <a:pt x="8146" y="137"/>
                  </a:lnTo>
                  <a:lnTo>
                    <a:pt x="7737" y="324"/>
                  </a:lnTo>
                  <a:lnTo>
                    <a:pt x="7294" y="529"/>
                  </a:lnTo>
                  <a:lnTo>
                    <a:pt x="6817" y="785"/>
                  </a:lnTo>
                  <a:lnTo>
                    <a:pt x="5761" y="1347"/>
                  </a:lnTo>
                  <a:lnTo>
                    <a:pt x="4585" y="1995"/>
                  </a:lnTo>
                  <a:lnTo>
                    <a:pt x="3733" y="2506"/>
                  </a:lnTo>
                  <a:lnTo>
                    <a:pt x="2898" y="3017"/>
                  </a:lnTo>
                  <a:lnTo>
                    <a:pt x="2114" y="3511"/>
                  </a:lnTo>
                  <a:lnTo>
                    <a:pt x="1432" y="3971"/>
                  </a:lnTo>
                  <a:lnTo>
                    <a:pt x="393" y="4670"/>
                  </a:lnTo>
                  <a:lnTo>
                    <a:pt x="1" y="4943"/>
                  </a:lnTo>
                  <a:lnTo>
                    <a:pt x="290" y="4943"/>
                  </a:lnTo>
                  <a:lnTo>
                    <a:pt x="444" y="4977"/>
                  </a:lnTo>
                  <a:lnTo>
                    <a:pt x="631" y="5028"/>
                  </a:lnTo>
                  <a:lnTo>
                    <a:pt x="836" y="5113"/>
                  </a:lnTo>
                  <a:lnTo>
                    <a:pt x="1074" y="5215"/>
                  </a:lnTo>
                  <a:lnTo>
                    <a:pt x="1330" y="5369"/>
                  </a:lnTo>
                  <a:lnTo>
                    <a:pt x="1620" y="5573"/>
                  </a:lnTo>
                  <a:lnTo>
                    <a:pt x="1926" y="5829"/>
                  </a:lnTo>
                  <a:lnTo>
                    <a:pt x="2250" y="6136"/>
                  </a:lnTo>
                  <a:lnTo>
                    <a:pt x="2591" y="6528"/>
                  </a:lnTo>
                  <a:lnTo>
                    <a:pt x="2949" y="6971"/>
                  </a:lnTo>
                  <a:lnTo>
                    <a:pt x="3324" y="7499"/>
                  </a:lnTo>
                  <a:lnTo>
                    <a:pt x="3716" y="8095"/>
                  </a:lnTo>
                  <a:lnTo>
                    <a:pt x="4074" y="8726"/>
                  </a:lnTo>
                  <a:lnTo>
                    <a:pt x="4346" y="9305"/>
                  </a:lnTo>
                  <a:lnTo>
                    <a:pt x="4568" y="9834"/>
                  </a:lnTo>
                  <a:lnTo>
                    <a:pt x="4738" y="10328"/>
                  </a:lnTo>
                  <a:lnTo>
                    <a:pt x="4857" y="10754"/>
                  </a:lnTo>
                  <a:lnTo>
                    <a:pt x="4943" y="11146"/>
                  </a:lnTo>
                  <a:lnTo>
                    <a:pt x="4994" y="11504"/>
                  </a:lnTo>
                  <a:lnTo>
                    <a:pt x="5011" y="11810"/>
                  </a:lnTo>
                  <a:lnTo>
                    <a:pt x="4994" y="12066"/>
                  </a:lnTo>
                  <a:lnTo>
                    <a:pt x="4960" y="12305"/>
                  </a:lnTo>
                  <a:lnTo>
                    <a:pt x="4926" y="12492"/>
                  </a:lnTo>
                  <a:lnTo>
                    <a:pt x="4874" y="12628"/>
                  </a:lnTo>
                  <a:lnTo>
                    <a:pt x="4840" y="12748"/>
                  </a:lnTo>
                  <a:lnTo>
                    <a:pt x="4789" y="12833"/>
                  </a:lnTo>
                  <a:lnTo>
                    <a:pt x="4755" y="12884"/>
                  </a:lnTo>
                  <a:lnTo>
                    <a:pt x="5181" y="12679"/>
                  </a:lnTo>
                  <a:lnTo>
                    <a:pt x="6289" y="12100"/>
                  </a:lnTo>
                  <a:lnTo>
                    <a:pt x="7005" y="11708"/>
                  </a:lnTo>
                  <a:lnTo>
                    <a:pt x="7823" y="11265"/>
                  </a:lnTo>
                  <a:lnTo>
                    <a:pt x="8658" y="10771"/>
                  </a:lnTo>
                  <a:lnTo>
                    <a:pt x="9527" y="10260"/>
                  </a:lnTo>
                  <a:lnTo>
                    <a:pt x="10652" y="9544"/>
                  </a:lnTo>
                  <a:lnTo>
                    <a:pt x="11640" y="8879"/>
                  </a:lnTo>
                  <a:lnTo>
                    <a:pt x="12083" y="8572"/>
                  </a:lnTo>
                  <a:lnTo>
                    <a:pt x="12492" y="8266"/>
                  </a:lnTo>
                  <a:lnTo>
                    <a:pt x="12833" y="8010"/>
                  </a:lnTo>
                  <a:lnTo>
                    <a:pt x="13140" y="7755"/>
                  </a:lnTo>
                  <a:lnTo>
                    <a:pt x="13225" y="7550"/>
                  </a:lnTo>
                  <a:lnTo>
                    <a:pt x="13293" y="7346"/>
                  </a:lnTo>
                  <a:lnTo>
                    <a:pt x="13327" y="7107"/>
                  </a:lnTo>
                  <a:lnTo>
                    <a:pt x="13361" y="6868"/>
                  </a:lnTo>
                  <a:lnTo>
                    <a:pt x="13361" y="6596"/>
                  </a:lnTo>
                  <a:lnTo>
                    <a:pt x="13361" y="6306"/>
                  </a:lnTo>
                  <a:lnTo>
                    <a:pt x="13327" y="6016"/>
                  </a:lnTo>
                  <a:lnTo>
                    <a:pt x="13293" y="5710"/>
                  </a:lnTo>
                  <a:lnTo>
                    <a:pt x="13225" y="5403"/>
                  </a:lnTo>
                  <a:lnTo>
                    <a:pt x="13140" y="5079"/>
                  </a:lnTo>
                  <a:lnTo>
                    <a:pt x="13037" y="4738"/>
                  </a:lnTo>
                  <a:lnTo>
                    <a:pt x="12918" y="4397"/>
                  </a:lnTo>
                  <a:lnTo>
                    <a:pt x="12765" y="4057"/>
                  </a:lnTo>
                  <a:lnTo>
                    <a:pt x="12611" y="3716"/>
                  </a:lnTo>
                  <a:lnTo>
                    <a:pt x="12441" y="3375"/>
                  </a:lnTo>
                  <a:lnTo>
                    <a:pt x="12236" y="3034"/>
                  </a:lnTo>
                  <a:lnTo>
                    <a:pt x="12032" y="2693"/>
                  </a:lnTo>
                  <a:lnTo>
                    <a:pt x="11810" y="2369"/>
                  </a:lnTo>
                  <a:lnTo>
                    <a:pt x="11589" y="2080"/>
                  </a:lnTo>
                  <a:lnTo>
                    <a:pt x="11350" y="1790"/>
                  </a:lnTo>
                  <a:lnTo>
                    <a:pt x="11112" y="1517"/>
                  </a:lnTo>
                  <a:lnTo>
                    <a:pt x="10873" y="1279"/>
                  </a:lnTo>
                  <a:lnTo>
                    <a:pt x="10617" y="1040"/>
                  </a:lnTo>
                  <a:lnTo>
                    <a:pt x="10379" y="836"/>
                  </a:lnTo>
                  <a:lnTo>
                    <a:pt x="10123" y="648"/>
                  </a:lnTo>
                  <a:lnTo>
                    <a:pt x="9885" y="495"/>
                  </a:lnTo>
                  <a:lnTo>
                    <a:pt x="9629" y="342"/>
                  </a:lnTo>
                  <a:lnTo>
                    <a:pt x="9390" y="222"/>
                  </a:lnTo>
                  <a:lnTo>
                    <a:pt x="9169" y="137"/>
                  </a:lnTo>
                  <a:lnTo>
                    <a:pt x="8930" y="69"/>
                  </a:lnTo>
                  <a:lnTo>
                    <a:pt x="8726" y="18"/>
                  </a:lnTo>
                  <a:lnTo>
                    <a:pt x="8504" y="1"/>
                  </a:lnTo>
                  <a:close/>
                </a:path>
              </a:pathLst>
            </a:custGeom>
            <a:solidFill>
              <a:srgbClr val="C2B43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491" name="Google Shape;1491;p26"/>
            <p:cNvSpPr/>
            <p:nvPr/>
          </p:nvSpPr>
          <p:spPr>
            <a:xfrm>
              <a:off x="3948023" y="5025571"/>
              <a:ext cx="345928" cy="388147"/>
            </a:xfrm>
            <a:custGeom>
              <a:avLst/>
              <a:gdLst/>
              <a:ahLst/>
              <a:cxnLst/>
              <a:rect l="l" t="t" r="r" b="b"/>
              <a:pathLst>
                <a:path w="8931" h="10021" extrusionOk="0">
                  <a:moveTo>
                    <a:pt x="4738" y="1"/>
                  </a:moveTo>
                  <a:lnTo>
                    <a:pt x="4483" y="18"/>
                  </a:lnTo>
                  <a:lnTo>
                    <a:pt x="4176" y="52"/>
                  </a:lnTo>
                  <a:lnTo>
                    <a:pt x="3852" y="120"/>
                  </a:lnTo>
                  <a:lnTo>
                    <a:pt x="3460" y="205"/>
                  </a:lnTo>
                  <a:lnTo>
                    <a:pt x="3034" y="358"/>
                  </a:lnTo>
                  <a:lnTo>
                    <a:pt x="2557" y="546"/>
                  </a:lnTo>
                  <a:lnTo>
                    <a:pt x="2012" y="784"/>
                  </a:lnTo>
                  <a:lnTo>
                    <a:pt x="1415" y="1074"/>
                  </a:lnTo>
                  <a:lnTo>
                    <a:pt x="734" y="1415"/>
                  </a:lnTo>
                  <a:lnTo>
                    <a:pt x="1" y="1824"/>
                  </a:lnTo>
                  <a:lnTo>
                    <a:pt x="137" y="1858"/>
                  </a:lnTo>
                  <a:lnTo>
                    <a:pt x="478" y="1977"/>
                  </a:lnTo>
                  <a:lnTo>
                    <a:pt x="1006" y="2182"/>
                  </a:lnTo>
                  <a:lnTo>
                    <a:pt x="1313" y="2318"/>
                  </a:lnTo>
                  <a:lnTo>
                    <a:pt x="1637" y="2472"/>
                  </a:lnTo>
                  <a:lnTo>
                    <a:pt x="1978" y="2659"/>
                  </a:lnTo>
                  <a:lnTo>
                    <a:pt x="2336" y="2881"/>
                  </a:lnTo>
                  <a:lnTo>
                    <a:pt x="2676" y="3119"/>
                  </a:lnTo>
                  <a:lnTo>
                    <a:pt x="3034" y="3392"/>
                  </a:lnTo>
                  <a:lnTo>
                    <a:pt x="3375" y="3699"/>
                  </a:lnTo>
                  <a:lnTo>
                    <a:pt x="3699" y="4039"/>
                  </a:lnTo>
                  <a:lnTo>
                    <a:pt x="3852" y="4210"/>
                  </a:lnTo>
                  <a:lnTo>
                    <a:pt x="3989" y="4397"/>
                  </a:lnTo>
                  <a:lnTo>
                    <a:pt x="4142" y="4602"/>
                  </a:lnTo>
                  <a:lnTo>
                    <a:pt x="4261" y="4806"/>
                  </a:lnTo>
                  <a:lnTo>
                    <a:pt x="4500" y="5215"/>
                  </a:lnTo>
                  <a:lnTo>
                    <a:pt x="4704" y="5641"/>
                  </a:lnTo>
                  <a:lnTo>
                    <a:pt x="4892" y="6067"/>
                  </a:lnTo>
                  <a:lnTo>
                    <a:pt x="5045" y="6476"/>
                  </a:lnTo>
                  <a:lnTo>
                    <a:pt x="5164" y="6885"/>
                  </a:lnTo>
                  <a:lnTo>
                    <a:pt x="5267" y="7277"/>
                  </a:lnTo>
                  <a:lnTo>
                    <a:pt x="5335" y="7652"/>
                  </a:lnTo>
                  <a:lnTo>
                    <a:pt x="5386" y="8027"/>
                  </a:lnTo>
                  <a:lnTo>
                    <a:pt x="5386" y="8368"/>
                  </a:lnTo>
                  <a:lnTo>
                    <a:pt x="5386" y="8692"/>
                  </a:lnTo>
                  <a:lnTo>
                    <a:pt x="5335" y="8998"/>
                  </a:lnTo>
                  <a:lnTo>
                    <a:pt x="5267" y="9271"/>
                  </a:lnTo>
                  <a:lnTo>
                    <a:pt x="5164" y="9510"/>
                  </a:lnTo>
                  <a:lnTo>
                    <a:pt x="5113" y="9612"/>
                  </a:lnTo>
                  <a:lnTo>
                    <a:pt x="5045" y="9714"/>
                  </a:lnTo>
                  <a:lnTo>
                    <a:pt x="4977" y="9816"/>
                  </a:lnTo>
                  <a:lnTo>
                    <a:pt x="4892" y="9885"/>
                  </a:lnTo>
                  <a:lnTo>
                    <a:pt x="4834" y="9942"/>
                  </a:lnTo>
                  <a:lnTo>
                    <a:pt x="4834" y="9942"/>
                  </a:lnTo>
                  <a:lnTo>
                    <a:pt x="5352" y="9629"/>
                  </a:lnTo>
                  <a:lnTo>
                    <a:pt x="5999" y="9203"/>
                  </a:lnTo>
                  <a:lnTo>
                    <a:pt x="6630" y="8743"/>
                  </a:lnTo>
                  <a:lnTo>
                    <a:pt x="6937" y="8521"/>
                  </a:lnTo>
                  <a:lnTo>
                    <a:pt x="7243" y="8266"/>
                  </a:lnTo>
                  <a:lnTo>
                    <a:pt x="7516" y="8027"/>
                  </a:lnTo>
                  <a:lnTo>
                    <a:pt x="7772" y="7788"/>
                  </a:lnTo>
                  <a:lnTo>
                    <a:pt x="8027" y="7533"/>
                  </a:lnTo>
                  <a:lnTo>
                    <a:pt x="8232" y="7294"/>
                  </a:lnTo>
                  <a:lnTo>
                    <a:pt x="8436" y="7056"/>
                  </a:lnTo>
                  <a:lnTo>
                    <a:pt x="8590" y="6800"/>
                  </a:lnTo>
                  <a:lnTo>
                    <a:pt x="8726" y="6561"/>
                  </a:lnTo>
                  <a:lnTo>
                    <a:pt x="8811" y="6323"/>
                  </a:lnTo>
                  <a:lnTo>
                    <a:pt x="8862" y="6170"/>
                  </a:lnTo>
                  <a:lnTo>
                    <a:pt x="8896" y="5999"/>
                  </a:lnTo>
                  <a:lnTo>
                    <a:pt x="8914" y="5812"/>
                  </a:lnTo>
                  <a:lnTo>
                    <a:pt x="8931" y="5624"/>
                  </a:lnTo>
                  <a:lnTo>
                    <a:pt x="8914" y="5232"/>
                  </a:lnTo>
                  <a:lnTo>
                    <a:pt x="8879" y="4823"/>
                  </a:lnTo>
                  <a:lnTo>
                    <a:pt x="8794" y="4397"/>
                  </a:lnTo>
                  <a:lnTo>
                    <a:pt x="8658" y="3971"/>
                  </a:lnTo>
                  <a:lnTo>
                    <a:pt x="8505" y="3528"/>
                  </a:lnTo>
                  <a:lnTo>
                    <a:pt x="8317" y="3102"/>
                  </a:lnTo>
                  <a:lnTo>
                    <a:pt x="8078" y="2659"/>
                  </a:lnTo>
                  <a:lnTo>
                    <a:pt x="7823" y="2250"/>
                  </a:lnTo>
                  <a:lnTo>
                    <a:pt x="7533" y="1841"/>
                  </a:lnTo>
                  <a:lnTo>
                    <a:pt x="7226" y="1466"/>
                  </a:lnTo>
                  <a:lnTo>
                    <a:pt x="6869" y="1108"/>
                  </a:lnTo>
                  <a:lnTo>
                    <a:pt x="6698" y="938"/>
                  </a:lnTo>
                  <a:lnTo>
                    <a:pt x="6511" y="784"/>
                  </a:lnTo>
                  <a:lnTo>
                    <a:pt x="6306" y="631"/>
                  </a:lnTo>
                  <a:lnTo>
                    <a:pt x="6102" y="495"/>
                  </a:lnTo>
                  <a:lnTo>
                    <a:pt x="5897" y="375"/>
                  </a:lnTo>
                  <a:lnTo>
                    <a:pt x="5693" y="256"/>
                  </a:lnTo>
                  <a:lnTo>
                    <a:pt x="5454" y="154"/>
                  </a:lnTo>
                  <a:lnTo>
                    <a:pt x="5318" y="103"/>
                  </a:lnTo>
                  <a:lnTo>
                    <a:pt x="5147" y="52"/>
                  </a:lnTo>
                  <a:lnTo>
                    <a:pt x="4960" y="18"/>
                  </a:lnTo>
                  <a:lnTo>
                    <a:pt x="4738" y="1"/>
                  </a:lnTo>
                  <a:close/>
                  <a:moveTo>
                    <a:pt x="4834" y="9942"/>
                  </a:moveTo>
                  <a:lnTo>
                    <a:pt x="4704" y="10021"/>
                  </a:lnTo>
                  <a:lnTo>
                    <a:pt x="4807" y="9970"/>
                  </a:lnTo>
                  <a:lnTo>
                    <a:pt x="4834" y="9942"/>
                  </a:lnTo>
                  <a:close/>
                </a:path>
              </a:pathLst>
            </a:custGeom>
            <a:solidFill>
              <a:srgbClr val="023F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492" name="Google Shape;1492;p26"/>
            <p:cNvSpPr/>
            <p:nvPr/>
          </p:nvSpPr>
          <p:spPr>
            <a:xfrm>
              <a:off x="3624588" y="5187288"/>
              <a:ext cx="376295" cy="393453"/>
            </a:xfrm>
            <a:custGeom>
              <a:avLst/>
              <a:gdLst/>
              <a:ahLst/>
              <a:cxnLst/>
              <a:rect l="l" t="t" r="r" b="b"/>
              <a:pathLst>
                <a:path w="9715" h="10158" extrusionOk="0">
                  <a:moveTo>
                    <a:pt x="1108" y="3341"/>
                  </a:moveTo>
                  <a:lnTo>
                    <a:pt x="1313" y="3358"/>
                  </a:lnTo>
                  <a:lnTo>
                    <a:pt x="1534" y="3409"/>
                  </a:lnTo>
                  <a:lnTo>
                    <a:pt x="1756" y="3494"/>
                  </a:lnTo>
                  <a:lnTo>
                    <a:pt x="1994" y="3613"/>
                  </a:lnTo>
                  <a:lnTo>
                    <a:pt x="2233" y="3750"/>
                  </a:lnTo>
                  <a:lnTo>
                    <a:pt x="2472" y="3920"/>
                  </a:lnTo>
                  <a:lnTo>
                    <a:pt x="2727" y="4125"/>
                  </a:lnTo>
                  <a:lnTo>
                    <a:pt x="2966" y="4329"/>
                  </a:lnTo>
                  <a:lnTo>
                    <a:pt x="3204" y="4568"/>
                  </a:lnTo>
                  <a:lnTo>
                    <a:pt x="3426" y="4840"/>
                  </a:lnTo>
                  <a:lnTo>
                    <a:pt x="3647" y="5113"/>
                  </a:lnTo>
                  <a:lnTo>
                    <a:pt x="3869" y="5420"/>
                  </a:lnTo>
                  <a:lnTo>
                    <a:pt x="4073" y="5744"/>
                  </a:lnTo>
                  <a:lnTo>
                    <a:pt x="4261" y="6067"/>
                  </a:lnTo>
                  <a:lnTo>
                    <a:pt x="4414" y="6391"/>
                  </a:lnTo>
                  <a:lnTo>
                    <a:pt x="4568" y="6732"/>
                  </a:lnTo>
                  <a:lnTo>
                    <a:pt x="4687" y="7056"/>
                  </a:lnTo>
                  <a:lnTo>
                    <a:pt x="4772" y="7380"/>
                  </a:lnTo>
                  <a:lnTo>
                    <a:pt x="4857" y="7686"/>
                  </a:lnTo>
                  <a:lnTo>
                    <a:pt x="4908" y="7993"/>
                  </a:lnTo>
                  <a:lnTo>
                    <a:pt x="4943" y="8283"/>
                  </a:lnTo>
                  <a:lnTo>
                    <a:pt x="4960" y="8555"/>
                  </a:lnTo>
                  <a:lnTo>
                    <a:pt x="4943" y="8828"/>
                  </a:lnTo>
                  <a:lnTo>
                    <a:pt x="4908" y="9067"/>
                  </a:lnTo>
                  <a:lnTo>
                    <a:pt x="4857" y="9288"/>
                  </a:lnTo>
                  <a:lnTo>
                    <a:pt x="4772" y="9476"/>
                  </a:lnTo>
                  <a:lnTo>
                    <a:pt x="4670" y="9646"/>
                  </a:lnTo>
                  <a:lnTo>
                    <a:pt x="4551" y="9782"/>
                  </a:lnTo>
                  <a:lnTo>
                    <a:pt x="4397" y="9902"/>
                  </a:lnTo>
                  <a:lnTo>
                    <a:pt x="4244" y="9970"/>
                  </a:lnTo>
                  <a:lnTo>
                    <a:pt x="4056" y="10004"/>
                  </a:lnTo>
                  <a:lnTo>
                    <a:pt x="3869" y="10004"/>
                  </a:lnTo>
                  <a:lnTo>
                    <a:pt x="3664" y="9987"/>
                  </a:lnTo>
                  <a:lnTo>
                    <a:pt x="3460" y="9919"/>
                  </a:lnTo>
                  <a:lnTo>
                    <a:pt x="3238" y="9834"/>
                  </a:lnTo>
                  <a:lnTo>
                    <a:pt x="3017" y="9714"/>
                  </a:lnTo>
                  <a:lnTo>
                    <a:pt x="2778" y="9578"/>
                  </a:lnTo>
                  <a:lnTo>
                    <a:pt x="2557" y="9408"/>
                  </a:lnTo>
                  <a:lnTo>
                    <a:pt x="2318" y="9203"/>
                  </a:lnTo>
                  <a:lnTo>
                    <a:pt x="2080" y="8981"/>
                  </a:lnTo>
                  <a:lnTo>
                    <a:pt x="1858" y="8743"/>
                  </a:lnTo>
                  <a:lnTo>
                    <a:pt x="1620" y="8470"/>
                  </a:lnTo>
                  <a:lnTo>
                    <a:pt x="1398" y="8181"/>
                  </a:lnTo>
                  <a:lnTo>
                    <a:pt x="1193" y="7874"/>
                  </a:lnTo>
                  <a:lnTo>
                    <a:pt x="989" y="7550"/>
                  </a:lnTo>
                  <a:lnTo>
                    <a:pt x="802" y="7226"/>
                  </a:lnTo>
                  <a:lnTo>
                    <a:pt x="631" y="6885"/>
                  </a:lnTo>
                  <a:lnTo>
                    <a:pt x="478" y="6562"/>
                  </a:lnTo>
                  <a:lnTo>
                    <a:pt x="358" y="6238"/>
                  </a:lnTo>
                  <a:lnTo>
                    <a:pt x="256" y="5914"/>
                  </a:lnTo>
                  <a:lnTo>
                    <a:pt x="171" y="5607"/>
                  </a:lnTo>
                  <a:lnTo>
                    <a:pt x="103" y="5301"/>
                  </a:lnTo>
                  <a:lnTo>
                    <a:pt x="69" y="5028"/>
                  </a:lnTo>
                  <a:lnTo>
                    <a:pt x="52" y="4755"/>
                  </a:lnTo>
                  <a:lnTo>
                    <a:pt x="52" y="4500"/>
                  </a:lnTo>
                  <a:lnTo>
                    <a:pt x="86" y="4261"/>
                  </a:lnTo>
                  <a:lnTo>
                    <a:pt x="137" y="4057"/>
                  </a:lnTo>
                  <a:lnTo>
                    <a:pt x="205" y="3869"/>
                  </a:lnTo>
                  <a:lnTo>
                    <a:pt x="290" y="3699"/>
                  </a:lnTo>
                  <a:lnTo>
                    <a:pt x="410" y="3562"/>
                  </a:lnTo>
                  <a:lnTo>
                    <a:pt x="563" y="3460"/>
                  </a:lnTo>
                  <a:lnTo>
                    <a:pt x="716" y="3375"/>
                  </a:lnTo>
                  <a:lnTo>
                    <a:pt x="904" y="3341"/>
                  </a:lnTo>
                  <a:close/>
                  <a:moveTo>
                    <a:pt x="4619" y="1"/>
                  </a:moveTo>
                  <a:lnTo>
                    <a:pt x="4500" y="18"/>
                  </a:lnTo>
                  <a:lnTo>
                    <a:pt x="4380" y="52"/>
                  </a:lnTo>
                  <a:lnTo>
                    <a:pt x="4278" y="103"/>
                  </a:lnTo>
                  <a:lnTo>
                    <a:pt x="4176" y="154"/>
                  </a:lnTo>
                  <a:lnTo>
                    <a:pt x="3664" y="461"/>
                  </a:lnTo>
                  <a:lnTo>
                    <a:pt x="3204" y="768"/>
                  </a:lnTo>
                  <a:lnTo>
                    <a:pt x="2812" y="1040"/>
                  </a:lnTo>
                  <a:lnTo>
                    <a:pt x="2455" y="1279"/>
                  </a:lnTo>
                  <a:lnTo>
                    <a:pt x="1926" y="1688"/>
                  </a:lnTo>
                  <a:lnTo>
                    <a:pt x="1602" y="1960"/>
                  </a:lnTo>
                  <a:lnTo>
                    <a:pt x="1245" y="2267"/>
                  </a:lnTo>
                  <a:lnTo>
                    <a:pt x="1040" y="2455"/>
                  </a:lnTo>
                  <a:lnTo>
                    <a:pt x="836" y="2659"/>
                  </a:lnTo>
                  <a:lnTo>
                    <a:pt x="648" y="2881"/>
                  </a:lnTo>
                  <a:lnTo>
                    <a:pt x="461" y="3102"/>
                  </a:lnTo>
                  <a:lnTo>
                    <a:pt x="307" y="3341"/>
                  </a:lnTo>
                  <a:lnTo>
                    <a:pt x="188" y="3579"/>
                  </a:lnTo>
                  <a:lnTo>
                    <a:pt x="86" y="3852"/>
                  </a:lnTo>
                  <a:lnTo>
                    <a:pt x="35" y="4125"/>
                  </a:lnTo>
                  <a:lnTo>
                    <a:pt x="1" y="4380"/>
                  </a:lnTo>
                  <a:lnTo>
                    <a:pt x="1" y="4636"/>
                  </a:lnTo>
                  <a:lnTo>
                    <a:pt x="18" y="4874"/>
                  </a:lnTo>
                  <a:lnTo>
                    <a:pt x="35" y="5096"/>
                  </a:lnTo>
                  <a:lnTo>
                    <a:pt x="103" y="5437"/>
                  </a:lnTo>
                  <a:lnTo>
                    <a:pt x="188" y="5778"/>
                  </a:lnTo>
                  <a:lnTo>
                    <a:pt x="290" y="6101"/>
                  </a:lnTo>
                  <a:lnTo>
                    <a:pt x="427" y="6476"/>
                  </a:lnTo>
                  <a:lnTo>
                    <a:pt x="563" y="6800"/>
                  </a:lnTo>
                  <a:lnTo>
                    <a:pt x="699" y="7073"/>
                  </a:lnTo>
                  <a:lnTo>
                    <a:pt x="972" y="7567"/>
                  </a:lnTo>
                  <a:lnTo>
                    <a:pt x="1125" y="7823"/>
                  </a:lnTo>
                  <a:lnTo>
                    <a:pt x="1296" y="8061"/>
                  </a:lnTo>
                  <a:lnTo>
                    <a:pt x="1483" y="8317"/>
                  </a:lnTo>
                  <a:lnTo>
                    <a:pt x="1671" y="8555"/>
                  </a:lnTo>
                  <a:lnTo>
                    <a:pt x="1858" y="8777"/>
                  </a:lnTo>
                  <a:lnTo>
                    <a:pt x="2046" y="8999"/>
                  </a:lnTo>
                  <a:lnTo>
                    <a:pt x="2250" y="9186"/>
                  </a:lnTo>
                  <a:lnTo>
                    <a:pt x="2437" y="9356"/>
                  </a:lnTo>
                  <a:lnTo>
                    <a:pt x="2710" y="9561"/>
                  </a:lnTo>
                  <a:lnTo>
                    <a:pt x="2881" y="9680"/>
                  </a:lnTo>
                  <a:lnTo>
                    <a:pt x="3085" y="9816"/>
                  </a:lnTo>
                  <a:lnTo>
                    <a:pt x="3307" y="9936"/>
                  </a:lnTo>
                  <a:lnTo>
                    <a:pt x="3545" y="10021"/>
                  </a:lnTo>
                  <a:lnTo>
                    <a:pt x="3818" y="10106"/>
                  </a:lnTo>
                  <a:lnTo>
                    <a:pt x="4108" y="10157"/>
                  </a:lnTo>
                  <a:lnTo>
                    <a:pt x="4397" y="10157"/>
                  </a:lnTo>
                  <a:lnTo>
                    <a:pt x="4619" y="10140"/>
                  </a:lnTo>
                  <a:lnTo>
                    <a:pt x="4891" y="10106"/>
                  </a:lnTo>
                  <a:lnTo>
                    <a:pt x="5215" y="10021"/>
                  </a:lnTo>
                  <a:lnTo>
                    <a:pt x="5522" y="9936"/>
                  </a:lnTo>
                  <a:lnTo>
                    <a:pt x="5931" y="9799"/>
                  </a:lnTo>
                  <a:lnTo>
                    <a:pt x="6374" y="9612"/>
                  </a:lnTo>
                  <a:lnTo>
                    <a:pt x="6800" y="9442"/>
                  </a:lnTo>
                  <a:lnTo>
                    <a:pt x="7192" y="9254"/>
                  </a:lnTo>
                  <a:lnTo>
                    <a:pt x="7567" y="9067"/>
                  </a:lnTo>
                  <a:lnTo>
                    <a:pt x="8266" y="8709"/>
                  </a:lnTo>
                  <a:lnTo>
                    <a:pt x="8879" y="8351"/>
                  </a:lnTo>
                  <a:lnTo>
                    <a:pt x="9033" y="8266"/>
                  </a:lnTo>
                  <a:lnTo>
                    <a:pt x="9118" y="8198"/>
                  </a:lnTo>
                  <a:lnTo>
                    <a:pt x="9203" y="8129"/>
                  </a:lnTo>
                  <a:lnTo>
                    <a:pt x="9288" y="8044"/>
                  </a:lnTo>
                  <a:lnTo>
                    <a:pt x="9356" y="7959"/>
                  </a:lnTo>
                  <a:lnTo>
                    <a:pt x="9424" y="7857"/>
                  </a:lnTo>
                  <a:lnTo>
                    <a:pt x="9493" y="7737"/>
                  </a:lnTo>
                  <a:lnTo>
                    <a:pt x="9578" y="7499"/>
                  </a:lnTo>
                  <a:lnTo>
                    <a:pt x="9646" y="7226"/>
                  </a:lnTo>
                  <a:lnTo>
                    <a:pt x="9697" y="6937"/>
                  </a:lnTo>
                  <a:lnTo>
                    <a:pt x="9714" y="6613"/>
                  </a:lnTo>
                  <a:lnTo>
                    <a:pt x="9697" y="6255"/>
                  </a:lnTo>
                  <a:lnTo>
                    <a:pt x="9646" y="5897"/>
                  </a:lnTo>
                  <a:lnTo>
                    <a:pt x="9578" y="5522"/>
                  </a:lnTo>
                  <a:lnTo>
                    <a:pt x="9493" y="5113"/>
                  </a:lnTo>
                  <a:lnTo>
                    <a:pt x="9356" y="4721"/>
                  </a:lnTo>
                  <a:lnTo>
                    <a:pt x="9203" y="4295"/>
                  </a:lnTo>
                  <a:lnTo>
                    <a:pt x="9033" y="3886"/>
                  </a:lnTo>
                  <a:lnTo>
                    <a:pt x="8811" y="3460"/>
                  </a:lnTo>
                  <a:lnTo>
                    <a:pt x="8572" y="3034"/>
                  </a:lnTo>
                  <a:lnTo>
                    <a:pt x="8317" y="2625"/>
                  </a:lnTo>
                  <a:lnTo>
                    <a:pt x="8044" y="2250"/>
                  </a:lnTo>
                  <a:lnTo>
                    <a:pt x="7771" y="1892"/>
                  </a:lnTo>
                  <a:lnTo>
                    <a:pt x="7482" y="1551"/>
                  </a:lnTo>
                  <a:lnTo>
                    <a:pt x="7175" y="1245"/>
                  </a:lnTo>
                  <a:lnTo>
                    <a:pt x="6868" y="972"/>
                  </a:lnTo>
                  <a:lnTo>
                    <a:pt x="6579" y="733"/>
                  </a:lnTo>
                  <a:lnTo>
                    <a:pt x="6272" y="529"/>
                  </a:lnTo>
                  <a:lnTo>
                    <a:pt x="5965" y="341"/>
                  </a:lnTo>
                  <a:lnTo>
                    <a:pt x="5675" y="205"/>
                  </a:lnTo>
                  <a:lnTo>
                    <a:pt x="5386" y="103"/>
                  </a:lnTo>
                  <a:lnTo>
                    <a:pt x="5113" y="18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rgbClr val="023F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493" name="Google Shape;1493;p26"/>
            <p:cNvSpPr/>
            <p:nvPr/>
          </p:nvSpPr>
          <p:spPr>
            <a:xfrm>
              <a:off x="3721619" y="5044047"/>
              <a:ext cx="519531" cy="499040"/>
            </a:xfrm>
            <a:custGeom>
              <a:avLst/>
              <a:gdLst/>
              <a:ahLst/>
              <a:cxnLst/>
              <a:rect l="l" t="t" r="r" b="b"/>
              <a:pathLst>
                <a:path w="13413" h="12884" extrusionOk="0">
                  <a:moveTo>
                    <a:pt x="8504" y="1"/>
                  </a:moveTo>
                  <a:lnTo>
                    <a:pt x="8146" y="137"/>
                  </a:lnTo>
                  <a:lnTo>
                    <a:pt x="7737" y="324"/>
                  </a:lnTo>
                  <a:lnTo>
                    <a:pt x="7294" y="529"/>
                  </a:lnTo>
                  <a:lnTo>
                    <a:pt x="6817" y="785"/>
                  </a:lnTo>
                  <a:lnTo>
                    <a:pt x="5761" y="1347"/>
                  </a:lnTo>
                  <a:lnTo>
                    <a:pt x="4585" y="1995"/>
                  </a:lnTo>
                  <a:lnTo>
                    <a:pt x="3733" y="2506"/>
                  </a:lnTo>
                  <a:lnTo>
                    <a:pt x="2898" y="3017"/>
                  </a:lnTo>
                  <a:lnTo>
                    <a:pt x="2114" y="3511"/>
                  </a:lnTo>
                  <a:lnTo>
                    <a:pt x="1432" y="3971"/>
                  </a:lnTo>
                  <a:lnTo>
                    <a:pt x="393" y="4670"/>
                  </a:lnTo>
                  <a:lnTo>
                    <a:pt x="1" y="4943"/>
                  </a:lnTo>
                  <a:lnTo>
                    <a:pt x="1" y="4943"/>
                  </a:lnTo>
                  <a:lnTo>
                    <a:pt x="86" y="4926"/>
                  </a:lnTo>
                  <a:lnTo>
                    <a:pt x="188" y="4909"/>
                  </a:lnTo>
                  <a:lnTo>
                    <a:pt x="324" y="4892"/>
                  </a:lnTo>
                  <a:lnTo>
                    <a:pt x="495" y="4892"/>
                  </a:lnTo>
                  <a:lnTo>
                    <a:pt x="682" y="4909"/>
                  </a:lnTo>
                  <a:lnTo>
                    <a:pt x="921" y="4960"/>
                  </a:lnTo>
                  <a:lnTo>
                    <a:pt x="1177" y="5045"/>
                  </a:lnTo>
                  <a:lnTo>
                    <a:pt x="1466" y="5164"/>
                  </a:lnTo>
                  <a:lnTo>
                    <a:pt x="1790" y="5352"/>
                  </a:lnTo>
                  <a:lnTo>
                    <a:pt x="2114" y="5573"/>
                  </a:lnTo>
                  <a:lnTo>
                    <a:pt x="2301" y="5727"/>
                  </a:lnTo>
                  <a:lnTo>
                    <a:pt x="2472" y="5880"/>
                  </a:lnTo>
                  <a:lnTo>
                    <a:pt x="2659" y="6067"/>
                  </a:lnTo>
                  <a:lnTo>
                    <a:pt x="2864" y="6255"/>
                  </a:lnTo>
                  <a:lnTo>
                    <a:pt x="3051" y="6476"/>
                  </a:lnTo>
                  <a:lnTo>
                    <a:pt x="3256" y="6715"/>
                  </a:lnTo>
                  <a:lnTo>
                    <a:pt x="3460" y="6971"/>
                  </a:lnTo>
                  <a:lnTo>
                    <a:pt x="3665" y="7260"/>
                  </a:lnTo>
                  <a:lnTo>
                    <a:pt x="3869" y="7567"/>
                  </a:lnTo>
                  <a:lnTo>
                    <a:pt x="4091" y="7891"/>
                  </a:lnTo>
                  <a:lnTo>
                    <a:pt x="4261" y="8181"/>
                  </a:lnTo>
                  <a:lnTo>
                    <a:pt x="4397" y="8470"/>
                  </a:lnTo>
                  <a:lnTo>
                    <a:pt x="4534" y="8743"/>
                  </a:lnTo>
                  <a:lnTo>
                    <a:pt x="4653" y="9016"/>
                  </a:lnTo>
                  <a:lnTo>
                    <a:pt x="4755" y="9271"/>
                  </a:lnTo>
                  <a:lnTo>
                    <a:pt x="4840" y="9527"/>
                  </a:lnTo>
                  <a:lnTo>
                    <a:pt x="4977" y="10004"/>
                  </a:lnTo>
                  <a:lnTo>
                    <a:pt x="5079" y="10447"/>
                  </a:lnTo>
                  <a:lnTo>
                    <a:pt x="5113" y="10856"/>
                  </a:lnTo>
                  <a:lnTo>
                    <a:pt x="5130" y="11231"/>
                  </a:lnTo>
                  <a:lnTo>
                    <a:pt x="5113" y="11572"/>
                  </a:lnTo>
                  <a:lnTo>
                    <a:pt x="5079" y="11879"/>
                  </a:lnTo>
                  <a:lnTo>
                    <a:pt x="5028" y="12134"/>
                  </a:lnTo>
                  <a:lnTo>
                    <a:pt x="4977" y="12373"/>
                  </a:lnTo>
                  <a:lnTo>
                    <a:pt x="4909" y="12560"/>
                  </a:lnTo>
                  <a:lnTo>
                    <a:pt x="4806" y="12799"/>
                  </a:lnTo>
                  <a:lnTo>
                    <a:pt x="4755" y="12884"/>
                  </a:lnTo>
                  <a:lnTo>
                    <a:pt x="4755" y="12884"/>
                  </a:lnTo>
                  <a:lnTo>
                    <a:pt x="5181" y="12679"/>
                  </a:lnTo>
                  <a:lnTo>
                    <a:pt x="6289" y="12100"/>
                  </a:lnTo>
                  <a:lnTo>
                    <a:pt x="7005" y="11708"/>
                  </a:lnTo>
                  <a:lnTo>
                    <a:pt x="7823" y="11265"/>
                  </a:lnTo>
                  <a:lnTo>
                    <a:pt x="8658" y="10771"/>
                  </a:lnTo>
                  <a:lnTo>
                    <a:pt x="9527" y="10260"/>
                  </a:lnTo>
                  <a:lnTo>
                    <a:pt x="10652" y="9544"/>
                  </a:lnTo>
                  <a:lnTo>
                    <a:pt x="11640" y="8879"/>
                  </a:lnTo>
                  <a:lnTo>
                    <a:pt x="12083" y="8572"/>
                  </a:lnTo>
                  <a:lnTo>
                    <a:pt x="12492" y="8266"/>
                  </a:lnTo>
                  <a:lnTo>
                    <a:pt x="12833" y="8010"/>
                  </a:lnTo>
                  <a:lnTo>
                    <a:pt x="13140" y="7755"/>
                  </a:lnTo>
                  <a:lnTo>
                    <a:pt x="13225" y="7550"/>
                  </a:lnTo>
                  <a:lnTo>
                    <a:pt x="13293" y="7346"/>
                  </a:lnTo>
                  <a:lnTo>
                    <a:pt x="13344" y="7107"/>
                  </a:lnTo>
                  <a:lnTo>
                    <a:pt x="13395" y="6851"/>
                  </a:lnTo>
                  <a:lnTo>
                    <a:pt x="13412" y="6562"/>
                  </a:lnTo>
                  <a:lnTo>
                    <a:pt x="13412" y="6272"/>
                  </a:lnTo>
                  <a:lnTo>
                    <a:pt x="13395" y="5982"/>
                  </a:lnTo>
                  <a:lnTo>
                    <a:pt x="13378" y="5658"/>
                  </a:lnTo>
                  <a:lnTo>
                    <a:pt x="13327" y="5335"/>
                  </a:lnTo>
                  <a:lnTo>
                    <a:pt x="13259" y="4994"/>
                  </a:lnTo>
                  <a:lnTo>
                    <a:pt x="13174" y="4653"/>
                  </a:lnTo>
                  <a:lnTo>
                    <a:pt x="13054" y="4312"/>
                  </a:lnTo>
                  <a:lnTo>
                    <a:pt x="12935" y="3971"/>
                  </a:lnTo>
                  <a:lnTo>
                    <a:pt x="12782" y="3613"/>
                  </a:lnTo>
                  <a:lnTo>
                    <a:pt x="12611" y="3273"/>
                  </a:lnTo>
                  <a:lnTo>
                    <a:pt x="12424" y="2915"/>
                  </a:lnTo>
                  <a:lnTo>
                    <a:pt x="12202" y="2591"/>
                  </a:lnTo>
                  <a:lnTo>
                    <a:pt x="11981" y="2267"/>
                  </a:lnTo>
                  <a:lnTo>
                    <a:pt x="11742" y="1977"/>
                  </a:lnTo>
                  <a:lnTo>
                    <a:pt x="11504" y="1688"/>
                  </a:lnTo>
                  <a:lnTo>
                    <a:pt x="11248" y="1432"/>
                  </a:lnTo>
                  <a:lnTo>
                    <a:pt x="10992" y="1194"/>
                  </a:lnTo>
                  <a:lnTo>
                    <a:pt x="10720" y="989"/>
                  </a:lnTo>
                  <a:lnTo>
                    <a:pt x="10464" y="785"/>
                  </a:lnTo>
                  <a:lnTo>
                    <a:pt x="10191" y="614"/>
                  </a:lnTo>
                  <a:lnTo>
                    <a:pt x="9936" y="461"/>
                  </a:lnTo>
                  <a:lnTo>
                    <a:pt x="9680" y="324"/>
                  </a:lnTo>
                  <a:lnTo>
                    <a:pt x="9425" y="205"/>
                  </a:lnTo>
                  <a:lnTo>
                    <a:pt x="9186" y="120"/>
                  </a:lnTo>
                  <a:lnTo>
                    <a:pt x="8947" y="52"/>
                  </a:lnTo>
                  <a:lnTo>
                    <a:pt x="8726" y="18"/>
                  </a:lnTo>
                  <a:lnTo>
                    <a:pt x="8504" y="1"/>
                  </a:lnTo>
                  <a:close/>
                </a:path>
              </a:pathLst>
            </a:custGeom>
            <a:solidFill>
              <a:srgbClr val="023F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</p:grpSp>
      <p:cxnSp>
        <p:nvCxnSpPr>
          <p:cNvPr id="1500" name="Google Shape;1500;p26"/>
          <p:cNvCxnSpPr>
            <a:stCxn id="1494" idx="3"/>
          </p:cNvCxnSpPr>
          <p:nvPr/>
        </p:nvCxnSpPr>
        <p:spPr>
          <a:xfrm>
            <a:off x="3573200" y="2414263"/>
            <a:ext cx="1100800" cy="475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01" name="Google Shape;1501;p26"/>
          <p:cNvCxnSpPr>
            <a:cxnSpLocks/>
          </p:cNvCxnSpPr>
          <p:nvPr/>
        </p:nvCxnSpPr>
        <p:spPr>
          <a:xfrm>
            <a:off x="3573200" y="4109734"/>
            <a:ext cx="2023698" cy="1430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02" name="Google Shape;1502;p26"/>
          <p:cNvCxnSpPr>
            <a:cxnSpLocks/>
            <a:stCxn id="1496" idx="3"/>
          </p:cNvCxnSpPr>
          <p:nvPr/>
        </p:nvCxnSpPr>
        <p:spPr>
          <a:xfrm rot="10800000" flipH="1">
            <a:off x="3573200" y="4861063"/>
            <a:ext cx="1183200" cy="980000"/>
          </a:xfrm>
          <a:prstGeom prst="bentConnector3">
            <a:avLst>
              <a:gd name="adj1" fmla="val 9784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03" name="Google Shape;1503;p26"/>
          <p:cNvCxnSpPr>
            <a:stCxn id="1497" idx="1"/>
          </p:cNvCxnSpPr>
          <p:nvPr/>
        </p:nvCxnSpPr>
        <p:spPr>
          <a:xfrm flipH="1">
            <a:off x="7477200" y="2414263"/>
            <a:ext cx="1141600" cy="589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04" name="Google Shape;1504;p26"/>
          <p:cNvCxnSpPr>
            <a:cxnSpLocks/>
            <a:stCxn id="1498" idx="1"/>
          </p:cNvCxnSpPr>
          <p:nvPr/>
        </p:nvCxnSpPr>
        <p:spPr>
          <a:xfrm rot="10800000">
            <a:off x="6313612" y="2523923"/>
            <a:ext cx="2305188" cy="1603741"/>
          </a:xfrm>
          <a:prstGeom prst="bentConnector3">
            <a:avLst>
              <a:gd name="adj1" fmla="val 10010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05" name="Google Shape;1505;p26"/>
          <p:cNvCxnSpPr>
            <a:stCxn id="1499" idx="1"/>
          </p:cNvCxnSpPr>
          <p:nvPr/>
        </p:nvCxnSpPr>
        <p:spPr>
          <a:xfrm flipH="1">
            <a:off x="6718400" y="5841063"/>
            <a:ext cx="1900400" cy="223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530" name="Group 1529">
            <a:extLst>
              <a:ext uri="{FF2B5EF4-FFF2-40B4-BE49-F238E27FC236}">
                <a16:creationId xmlns:a16="http://schemas.microsoft.com/office/drawing/2014/main" id="{EBE393EE-DAA7-9DC8-5690-BA11EC78097F}"/>
              </a:ext>
            </a:extLst>
          </p:cNvPr>
          <p:cNvGrpSpPr/>
          <p:nvPr/>
        </p:nvGrpSpPr>
        <p:grpSpPr>
          <a:xfrm>
            <a:off x="609600" y="3666863"/>
            <a:ext cx="2963600" cy="921600"/>
            <a:chOff x="609600" y="3666863"/>
            <a:chExt cx="2963600" cy="921600"/>
          </a:xfrm>
        </p:grpSpPr>
        <p:sp>
          <p:nvSpPr>
            <p:cNvPr id="1495" name="Google Shape;1495;p26"/>
            <p:cNvSpPr/>
            <p:nvPr/>
          </p:nvSpPr>
          <p:spPr>
            <a:xfrm>
              <a:off x="609600" y="3666863"/>
              <a:ext cx="2963600" cy="9216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07" name="Google Shape;1507;p26"/>
            <p:cNvSpPr/>
            <p:nvPr/>
          </p:nvSpPr>
          <p:spPr>
            <a:xfrm>
              <a:off x="2783300" y="3806867"/>
              <a:ext cx="641600" cy="64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667" b="1">
                  <a:latin typeface="Fira Sans"/>
                  <a:ea typeface="Fira Sans"/>
                  <a:cs typeface="Fira Sans"/>
                  <a:sym typeface="Fira Sans"/>
                </a:rPr>
                <a:t>3</a:t>
              </a:r>
              <a:endParaRPr sz="2667" b="1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12" name="Google Shape;1512;p26"/>
            <p:cNvSpPr txBox="1"/>
            <p:nvPr/>
          </p:nvSpPr>
          <p:spPr>
            <a:xfrm>
              <a:off x="721984" y="3780267"/>
              <a:ext cx="2014400" cy="6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-US" sz="1600" b="1" dirty="0">
                  <a:latin typeface="Roboto"/>
                  <a:ea typeface="Roboto"/>
                  <a:cs typeface="Roboto"/>
                  <a:sym typeface="Roboto"/>
                </a:rPr>
                <a:t>Effective Visualization with Grafana</a:t>
              </a:r>
            </a:p>
          </p:txBody>
        </p:sp>
      </p:grpSp>
      <p:grpSp>
        <p:nvGrpSpPr>
          <p:cNvPr id="1529" name="Group 1528">
            <a:extLst>
              <a:ext uri="{FF2B5EF4-FFF2-40B4-BE49-F238E27FC236}">
                <a16:creationId xmlns:a16="http://schemas.microsoft.com/office/drawing/2014/main" id="{03891574-40B5-73C4-2A96-BC4F9B29EB50}"/>
              </a:ext>
            </a:extLst>
          </p:cNvPr>
          <p:cNvGrpSpPr/>
          <p:nvPr/>
        </p:nvGrpSpPr>
        <p:grpSpPr>
          <a:xfrm>
            <a:off x="609600" y="1953463"/>
            <a:ext cx="2963600" cy="921600"/>
            <a:chOff x="609600" y="1953463"/>
            <a:chExt cx="2963600" cy="921600"/>
          </a:xfrm>
        </p:grpSpPr>
        <p:sp>
          <p:nvSpPr>
            <p:cNvPr id="1494" name="Google Shape;1494;p26"/>
            <p:cNvSpPr/>
            <p:nvPr/>
          </p:nvSpPr>
          <p:spPr>
            <a:xfrm>
              <a:off x="609600" y="1953463"/>
              <a:ext cx="2963600" cy="9216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06" name="Google Shape;1506;p26"/>
            <p:cNvSpPr/>
            <p:nvPr/>
          </p:nvSpPr>
          <p:spPr>
            <a:xfrm>
              <a:off x="2783300" y="2093463"/>
              <a:ext cx="641600" cy="641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667" b="1">
                  <a:latin typeface="Fira Sans"/>
                  <a:ea typeface="Fira Sans"/>
                  <a:cs typeface="Fira Sans"/>
                  <a:sym typeface="Fira Sans"/>
                </a:rPr>
                <a:t>1</a:t>
              </a:r>
              <a:endParaRPr sz="2667" b="1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13" name="Google Shape;1513;p26"/>
            <p:cNvSpPr txBox="1"/>
            <p:nvPr/>
          </p:nvSpPr>
          <p:spPr>
            <a:xfrm>
              <a:off x="711200" y="2067267"/>
              <a:ext cx="2025600" cy="69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-IN" sz="1600" b="1" dirty="0">
                  <a:latin typeface="Roboto"/>
                  <a:ea typeface="Roboto"/>
                  <a:cs typeface="Roboto"/>
                  <a:sym typeface="Roboto"/>
                </a:rPr>
                <a:t>Proficiency in Docker</a:t>
              </a:r>
            </a:p>
          </p:txBody>
        </p:sp>
      </p:grpSp>
      <p:grpSp>
        <p:nvGrpSpPr>
          <p:cNvPr id="1532" name="Group 1531">
            <a:extLst>
              <a:ext uri="{FF2B5EF4-FFF2-40B4-BE49-F238E27FC236}">
                <a16:creationId xmlns:a16="http://schemas.microsoft.com/office/drawing/2014/main" id="{F1BE305F-6907-3672-3ED0-DF29FAA0FCF1}"/>
              </a:ext>
            </a:extLst>
          </p:cNvPr>
          <p:cNvGrpSpPr/>
          <p:nvPr/>
        </p:nvGrpSpPr>
        <p:grpSpPr>
          <a:xfrm>
            <a:off x="8618800" y="1953463"/>
            <a:ext cx="2963600" cy="921600"/>
            <a:chOff x="8618800" y="1953463"/>
            <a:chExt cx="2963600" cy="921600"/>
          </a:xfrm>
        </p:grpSpPr>
        <p:sp>
          <p:nvSpPr>
            <p:cNvPr id="1497" name="Google Shape;1497;p26"/>
            <p:cNvSpPr/>
            <p:nvPr/>
          </p:nvSpPr>
          <p:spPr>
            <a:xfrm>
              <a:off x="8618800" y="1953463"/>
              <a:ext cx="2963600" cy="9216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09" name="Google Shape;1509;p26"/>
            <p:cNvSpPr/>
            <p:nvPr/>
          </p:nvSpPr>
          <p:spPr>
            <a:xfrm>
              <a:off x="8767100" y="2093463"/>
              <a:ext cx="641600" cy="64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667" b="1"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endParaRPr sz="2667" b="1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14" name="Google Shape;1514;p26"/>
            <p:cNvSpPr txBox="1"/>
            <p:nvPr/>
          </p:nvSpPr>
          <p:spPr>
            <a:xfrm>
              <a:off x="9455400" y="2066867"/>
              <a:ext cx="2014400" cy="69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sz="1600" b="1" dirty="0">
                  <a:latin typeface="Roboto"/>
                  <a:ea typeface="Roboto"/>
                  <a:cs typeface="Roboto"/>
                  <a:sym typeface="Roboto"/>
                </a:rPr>
                <a:t>Efficient Log Processing with </a:t>
              </a:r>
              <a:r>
                <a:rPr lang="en-US" sz="1600" b="1" dirty="0" err="1">
                  <a:latin typeface="Roboto"/>
                  <a:ea typeface="Roboto"/>
                  <a:cs typeface="Roboto"/>
                  <a:sym typeface="Roboto"/>
                </a:rPr>
                <a:t>Fluentd</a:t>
              </a:r>
              <a:endParaRPr lang="en-US" sz="1600" b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33" name="Group 1532">
            <a:extLst>
              <a:ext uri="{FF2B5EF4-FFF2-40B4-BE49-F238E27FC236}">
                <a16:creationId xmlns:a16="http://schemas.microsoft.com/office/drawing/2014/main" id="{7B824191-798F-D1C4-2FF0-4506C38ED799}"/>
              </a:ext>
            </a:extLst>
          </p:cNvPr>
          <p:cNvGrpSpPr/>
          <p:nvPr/>
        </p:nvGrpSpPr>
        <p:grpSpPr>
          <a:xfrm>
            <a:off x="8618800" y="3666863"/>
            <a:ext cx="2963600" cy="921600"/>
            <a:chOff x="8618800" y="3666863"/>
            <a:chExt cx="2963600" cy="921600"/>
          </a:xfrm>
        </p:grpSpPr>
        <p:sp>
          <p:nvSpPr>
            <p:cNvPr id="1498" name="Google Shape;1498;p26"/>
            <p:cNvSpPr/>
            <p:nvPr/>
          </p:nvSpPr>
          <p:spPr>
            <a:xfrm>
              <a:off x="8618800" y="3666863"/>
              <a:ext cx="2963600" cy="9216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10" name="Google Shape;1510;p26"/>
            <p:cNvSpPr/>
            <p:nvPr/>
          </p:nvSpPr>
          <p:spPr>
            <a:xfrm>
              <a:off x="8767100" y="3806867"/>
              <a:ext cx="641600" cy="641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667" b="1">
                  <a:latin typeface="Fira Sans"/>
                  <a:ea typeface="Fira Sans"/>
                  <a:cs typeface="Fira Sans"/>
                  <a:sym typeface="Fira Sans"/>
                </a:rPr>
                <a:t>4</a:t>
              </a:r>
              <a:endParaRPr sz="2667" b="1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15" name="Google Shape;1515;p26"/>
            <p:cNvSpPr txBox="1"/>
            <p:nvPr/>
          </p:nvSpPr>
          <p:spPr>
            <a:xfrm>
              <a:off x="9455400" y="3780267"/>
              <a:ext cx="2014400" cy="6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sz="1600" b="1" dirty="0">
                  <a:latin typeface="Roboto"/>
                  <a:ea typeface="Roboto"/>
                  <a:cs typeface="Roboto"/>
                  <a:sym typeface="Roboto"/>
                </a:rPr>
                <a:t>Real-time Data Streaming with Kafka</a:t>
              </a:r>
            </a:p>
          </p:txBody>
        </p:sp>
      </p:grpSp>
      <p:grpSp>
        <p:nvGrpSpPr>
          <p:cNvPr id="1531" name="Group 1530">
            <a:extLst>
              <a:ext uri="{FF2B5EF4-FFF2-40B4-BE49-F238E27FC236}">
                <a16:creationId xmlns:a16="http://schemas.microsoft.com/office/drawing/2014/main" id="{D7A98BC9-97CD-FE91-EC99-4738CF5E60DF}"/>
              </a:ext>
            </a:extLst>
          </p:cNvPr>
          <p:cNvGrpSpPr/>
          <p:nvPr/>
        </p:nvGrpSpPr>
        <p:grpSpPr>
          <a:xfrm>
            <a:off x="609600" y="5380263"/>
            <a:ext cx="2963600" cy="921600"/>
            <a:chOff x="609600" y="5380263"/>
            <a:chExt cx="2963600" cy="921600"/>
          </a:xfrm>
        </p:grpSpPr>
        <p:sp>
          <p:nvSpPr>
            <p:cNvPr id="1496" name="Google Shape;1496;p26"/>
            <p:cNvSpPr/>
            <p:nvPr/>
          </p:nvSpPr>
          <p:spPr>
            <a:xfrm>
              <a:off x="609600" y="5380263"/>
              <a:ext cx="2963600" cy="9216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08" name="Google Shape;1508;p26"/>
            <p:cNvSpPr/>
            <p:nvPr/>
          </p:nvSpPr>
          <p:spPr>
            <a:xfrm>
              <a:off x="2783300" y="5520263"/>
              <a:ext cx="641600" cy="641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667" b="1">
                  <a:latin typeface="Fira Sans"/>
                  <a:ea typeface="Fira Sans"/>
                  <a:cs typeface="Fira Sans"/>
                  <a:sym typeface="Fira Sans"/>
                </a:rPr>
                <a:t>5</a:t>
              </a:r>
              <a:endParaRPr sz="2667" b="1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16" name="Google Shape;1516;p26"/>
            <p:cNvSpPr txBox="1"/>
            <p:nvPr/>
          </p:nvSpPr>
          <p:spPr>
            <a:xfrm>
              <a:off x="711200" y="5494067"/>
              <a:ext cx="2025600" cy="69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-US" sz="1600" b="1" dirty="0">
                  <a:latin typeface="Roboto"/>
                  <a:ea typeface="Roboto"/>
                  <a:cs typeface="Roboto"/>
                  <a:sym typeface="Roboto"/>
                </a:rPr>
                <a:t>Efficient Search and Indexing with Elastic Search</a:t>
              </a:r>
            </a:p>
          </p:txBody>
        </p:sp>
      </p:grpSp>
      <p:grpSp>
        <p:nvGrpSpPr>
          <p:cNvPr id="1534" name="Group 1533">
            <a:extLst>
              <a:ext uri="{FF2B5EF4-FFF2-40B4-BE49-F238E27FC236}">
                <a16:creationId xmlns:a16="http://schemas.microsoft.com/office/drawing/2014/main" id="{64CE6AD9-847E-3A28-551E-18CC5DE0802A}"/>
              </a:ext>
            </a:extLst>
          </p:cNvPr>
          <p:cNvGrpSpPr/>
          <p:nvPr/>
        </p:nvGrpSpPr>
        <p:grpSpPr>
          <a:xfrm>
            <a:off x="8618800" y="5380263"/>
            <a:ext cx="2963600" cy="921600"/>
            <a:chOff x="8618800" y="5380263"/>
            <a:chExt cx="2963600" cy="921600"/>
          </a:xfrm>
        </p:grpSpPr>
        <p:sp>
          <p:nvSpPr>
            <p:cNvPr id="1499" name="Google Shape;1499;p26"/>
            <p:cNvSpPr/>
            <p:nvPr/>
          </p:nvSpPr>
          <p:spPr>
            <a:xfrm>
              <a:off x="8618800" y="5380263"/>
              <a:ext cx="2963600" cy="9216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11" name="Google Shape;1511;p26"/>
            <p:cNvSpPr/>
            <p:nvPr/>
          </p:nvSpPr>
          <p:spPr>
            <a:xfrm>
              <a:off x="8767100" y="5520263"/>
              <a:ext cx="641600" cy="641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667" b="1">
                  <a:latin typeface="Fira Sans"/>
                  <a:ea typeface="Fira Sans"/>
                  <a:cs typeface="Fira Sans"/>
                  <a:sym typeface="Fira Sans"/>
                </a:rPr>
                <a:t>6</a:t>
              </a:r>
              <a:endParaRPr sz="2667" b="1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17" name="Google Shape;1517;p26"/>
            <p:cNvSpPr txBox="1"/>
            <p:nvPr/>
          </p:nvSpPr>
          <p:spPr>
            <a:xfrm>
              <a:off x="9455400" y="5493667"/>
              <a:ext cx="2014400" cy="6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sz="1600" b="1" dirty="0">
                  <a:latin typeface="Roboto"/>
                  <a:ea typeface="Roboto"/>
                  <a:cs typeface="Roboto"/>
                  <a:sym typeface="Roboto"/>
                </a:rPr>
                <a:t>Stream Processing with Apache </a:t>
              </a:r>
              <a:r>
                <a:rPr lang="en-US" sz="1600" b="1" dirty="0" err="1">
                  <a:latin typeface="Roboto"/>
                  <a:ea typeface="Roboto"/>
                  <a:cs typeface="Roboto"/>
                  <a:sym typeface="Roboto"/>
                </a:rPr>
                <a:t>Flink</a:t>
              </a:r>
              <a:endParaRPr lang="en-US" sz="1600" b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 descr="Red Question mark">
                <a:extLst>
                  <a:ext uri="{FF2B5EF4-FFF2-40B4-BE49-F238E27FC236}">
                    <a16:creationId xmlns:a16="http://schemas.microsoft.com/office/drawing/2014/main" id="{8257B9EB-D4CE-CCBE-BF50-0890A7956F0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15609766"/>
                  </p:ext>
                </p:extLst>
              </p:nvPr>
            </p:nvGraphicFramePr>
            <p:xfrm rot="16200000">
              <a:off x="-3238718" y="1018714"/>
              <a:ext cx="439459" cy="4522518"/>
            </p:xfrm>
            <a:graphic>
              <a:graphicData uri="http://schemas.microsoft.com/office/drawing/2017/model3d">
                <am3d:model3d r:embed="rId3">
                  <am3d:spPr>
                    <a:xfrm rot="16200000">
                      <a:off x="0" y="0"/>
                      <a:ext cx="439459" cy="4522518"/>
                    </a:xfrm>
                    <a:prstGeom prst="rect">
                      <a:avLst/>
                    </a:prstGeom>
                  </am3d:spPr>
                  <am3d:camera>
                    <am3d:pos x="0" y="0" z="5538953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517042" d="1000000"/>
                    <am3d:preTrans dx="0" dy="-18004113" dz="-4973"/>
                    <am3d:scale>
                      <am3d:sx n="1000000" d="1000000"/>
                      <am3d:sy n="1000000" d="1000000"/>
                      <am3d:sz n="1000000" d="1000000"/>
                    </am3d:scale>
                    <am3d:rot ax="5430524" ay="4913934" az="5430832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541750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 descr="Red Question mark">
                <a:extLst>
                  <a:ext uri="{FF2B5EF4-FFF2-40B4-BE49-F238E27FC236}">
                    <a16:creationId xmlns:a16="http://schemas.microsoft.com/office/drawing/2014/main" id="{8257B9EB-D4CE-CCBE-BF50-0890A7956F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6200000">
                <a:off x="-3238718" y="1018714"/>
                <a:ext cx="439459" cy="4522518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3AE955E-C30E-FED1-FE63-53931E882D1D}"/>
              </a:ext>
            </a:extLst>
          </p:cNvPr>
          <p:cNvSpPr txBox="1"/>
          <p:nvPr/>
        </p:nvSpPr>
        <p:spPr>
          <a:xfrm>
            <a:off x="12192000" y="1581561"/>
            <a:ext cx="869653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9600" dirty="0">
                <a:latin typeface="Arial Rounded MT Bold" panose="020F0704030504030204" pitchFamily="34" charset="0"/>
              </a:rPr>
              <a:t>ANY</a:t>
            </a:r>
          </a:p>
          <a:p>
            <a:pPr algn="ctr"/>
            <a:r>
              <a:rPr lang="en-IN" sz="9600" dirty="0">
                <a:latin typeface="Arial Rounded MT Bold" panose="020F0704030504030204" pitchFamily="34" charset="0"/>
              </a:rPr>
              <a:t> QUESTIONS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567" name="3D Model 1566" descr="Red Question mark">
                <a:extLst>
                  <a:ext uri="{FF2B5EF4-FFF2-40B4-BE49-F238E27FC236}">
                    <a16:creationId xmlns:a16="http://schemas.microsoft.com/office/drawing/2014/main" id="{E0901AF2-2AD3-BC84-814B-57F5D6F8104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28682696"/>
                  </p:ext>
                </p:extLst>
              </p:nvPr>
            </p:nvGraphicFramePr>
            <p:xfrm>
              <a:off x="7765226" y="966540"/>
              <a:ext cx="2846807" cy="457964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2846807" cy="4579644"/>
                    </a:xfrm>
                    <a:prstGeom prst="rect">
                      <a:avLst/>
                    </a:prstGeom>
                  </am3d:spPr>
                  <am3d:camera>
                    <am3d:pos x="0" y="0" z="5538953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517042" d="1000000"/>
                    <am3d:preTrans dx="0" dy="-18004113" dz="-4973"/>
                    <am3d:scale>
                      <am3d:sx n="1000000" d="1000000"/>
                      <am3d:sy n="1000000" d="1000000"/>
                      <am3d:sz n="1000000" d="1000000"/>
                    </am3d:scale>
                    <am3d:rot ax="921649" ay="1272604" az="34054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541750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567" name="3D Model 1566" descr="Red Question mark">
                <a:extLst>
                  <a:ext uri="{FF2B5EF4-FFF2-40B4-BE49-F238E27FC236}">
                    <a16:creationId xmlns:a16="http://schemas.microsoft.com/office/drawing/2014/main" id="{E0901AF2-2AD3-BC84-814B-57F5D6F810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65226" y="966540"/>
                <a:ext cx="2846807" cy="4579644"/>
              </a:xfrm>
              <a:prstGeom prst="rect">
                <a:avLst/>
              </a:prstGeom>
            </p:spPr>
          </p:pic>
        </mc:Fallback>
      </mc:AlternateContent>
      <p:sp>
        <p:nvSpPr>
          <p:cNvPr id="1569" name="TextBox 1568">
            <a:extLst>
              <a:ext uri="{FF2B5EF4-FFF2-40B4-BE49-F238E27FC236}">
                <a16:creationId xmlns:a16="http://schemas.microsoft.com/office/drawing/2014/main" id="{1B3128B0-11B4-79F5-D2B8-0B869C017BC2}"/>
              </a:ext>
            </a:extLst>
          </p:cNvPr>
          <p:cNvSpPr txBox="1"/>
          <p:nvPr/>
        </p:nvSpPr>
        <p:spPr>
          <a:xfrm>
            <a:off x="-142703" y="2083201"/>
            <a:ext cx="869653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9600" dirty="0">
                <a:latin typeface="Arial Rounded MT Bold" panose="020F0704030504030204" pitchFamily="34" charset="0"/>
              </a:rPr>
              <a:t>ANY</a:t>
            </a:r>
          </a:p>
          <a:p>
            <a:pPr algn="ctr"/>
            <a:r>
              <a:rPr lang="en-IN" sz="9600" dirty="0">
                <a:latin typeface="Arial Rounded MT Bold" panose="020F0704030504030204" pitchFamily="34" charset="0"/>
              </a:rPr>
              <a:t> QUESTIONS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910026-4656-01BA-4CD2-727D516ED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000" y="9113709"/>
            <a:ext cx="10515600" cy="13255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Google Shape;1411;p26">
            <a:extLst>
              <a:ext uri="{FF2B5EF4-FFF2-40B4-BE49-F238E27FC236}">
                <a16:creationId xmlns:a16="http://schemas.microsoft.com/office/drawing/2014/main" id="{78E57A07-4250-4E45-C7E1-E4B948BFB7E7}"/>
              </a:ext>
            </a:extLst>
          </p:cNvPr>
          <p:cNvSpPr txBox="1">
            <a:spLocks/>
          </p:cNvSpPr>
          <p:nvPr/>
        </p:nvSpPr>
        <p:spPr>
          <a:xfrm>
            <a:off x="315193" y="11740110"/>
            <a:ext cx="10972800" cy="64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IN" b="1" dirty="0"/>
              <a:t>Learning Outcomes</a:t>
            </a:r>
          </a:p>
        </p:txBody>
      </p:sp>
      <p:sp>
        <p:nvSpPr>
          <p:cNvPr id="5" name="Google Shape;1414;p26">
            <a:extLst>
              <a:ext uri="{FF2B5EF4-FFF2-40B4-BE49-F238E27FC236}">
                <a16:creationId xmlns:a16="http://schemas.microsoft.com/office/drawing/2014/main" id="{EBC6366C-EF6C-33A3-DFD8-4D48F572CA1E}"/>
              </a:ext>
            </a:extLst>
          </p:cNvPr>
          <p:cNvSpPr/>
          <p:nvPr/>
        </p:nvSpPr>
        <p:spPr>
          <a:xfrm>
            <a:off x="4234492" y="-6178237"/>
            <a:ext cx="4197414" cy="4197415"/>
          </a:xfrm>
          <a:custGeom>
            <a:avLst/>
            <a:gdLst/>
            <a:ahLst/>
            <a:cxnLst/>
            <a:rect l="l" t="t" r="r" b="b"/>
            <a:pathLst>
              <a:path w="108367" h="108367" extrusionOk="0">
                <a:moveTo>
                  <a:pt x="54192" y="0"/>
                </a:moveTo>
                <a:lnTo>
                  <a:pt x="52794" y="17"/>
                </a:lnTo>
                <a:lnTo>
                  <a:pt x="51397" y="69"/>
                </a:lnTo>
                <a:lnTo>
                  <a:pt x="49999" y="171"/>
                </a:lnTo>
                <a:lnTo>
                  <a:pt x="48619" y="290"/>
                </a:lnTo>
                <a:lnTo>
                  <a:pt x="47256" y="443"/>
                </a:lnTo>
                <a:lnTo>
                  <a:pt x="45892" y="631"/>
                </a:lnTo>
                <a:lnTo>
                  <a:pt x="44546" y="852"/>
                </a:lnTo>
                <a:lnTo>
                  <a:pt x="43217" y="1108"/>
                </a:lnTo>
                <a:lnTo>
                  <a:pt x="41905" y="1398"/>
                </a:lnTo>
                <a:lnTo>
                  <a:pt x="40593" y="1722"/>
                </a:lnTo>
                <a:lnTo>
                  <a:pt x="39297" y="2079"/>
                </a:lnTo>
                <a:lnTo>
                  <a:pt x="38019" y="2454"/>
                </a:lnTo>
                <a:lnTo>
                  <a:pt x="36741" y="2880"/>
                </a:lnTo>
                <a:lnTo>
                  <a:pt x="35480" y="3323"/>
                </a:lnTo>
                <a:lnTo>
                  <a:pt x="34253" y="3784"/>
                </a:lnTo>
                <a:lnTo>
                  <a:pt x="33026" y="4295"/>
                </a:lnTo>
                <a:lnTo>
                  <a:pt x="31816" y="4823"/>
                </a:lnTo>
                <a:lnTo>
                  <a:pt x="30623" y="5385"/>
                </a:lnTo>
                <a:lnTo>
                  <a:pt x="29448" y="5965"/>
                </a:lnTo>
                <a:lnTo>
                  <a:pt x="28289" y="6578"/>
                </a:lnTo>
                <a:lnTo>
                  <a:pt x="27130" y="7226"/>
                </a:lnTo>
                <a:lnTo>
                  <a:pt x="26005" y="7891"/>
                </a:lnTo>
                <a:lnTo>
                  <a:pt x="24897" y="8589"/>
                </a:lnTo>
                <a:lnTo>
                  <a:pt x="23807" y="9305"/>
                </a:lnTo>
                <a:lnTo>
                  <a:pt x="22750" y="10055"/>
                </a:lnTo>
                <a:lnTo>
                  <a:pt x="21694" y="10822"/>
                </a:lnTo>
                <a:lnTo>
                  <a:pt x="20654" y="11623"/>
                </a:lnTo>
                <a:lnTo>
                  <a:pt x="19649" y="12441"/>
                </a:lnTo>
                <a:lnTo>
                  <a:pt x="18660" y="13276"/>
                </a:lnTo>
                <a:lnTo>
                  <a:pt x="17689" y="14145"/>
                </a:lnTo>
                <a:lnTo>
                  <a:pt x="16735" y="15031"/>
                </a:lnTo>
                <a:lnTo>
                  <a:pt x="15797" y="15951"/>
                </a:lnTo>
                <a:lnTo>
                  <a:pt x="14894" y="16871"/>
                </a:lnTo>
                <a:lnTo>
                  <a:pt x="14008" y="17826"/>
                </a:lnTo>
                <a:lnTo>
                  <a:pt x="13156" y="18797"/>
                </a:lnTo>
                <a:lnTo>
                  <a:pt x="12321" y="19802"/>
                </a:lnTo>
                <a:lnTo>
                  <a:pt x="11503" y="20808"/>
                </a:lnTo>
                <a:lnTo>
                  <a:pt x="10702" y="21847"/>
                </a:lnTo>
                <a:lnTo>
                  <a:pt x="9952" y="22904"/>
                </a:lnTo>
                <a:lnTo>
                  <a:pt x="9202" y="23978"/>
                </a:lnTo>
                <a:lnTo>
                  <a:pt x="8487" y="25068"/>
                </a:lnTo>
                <a:lnTo>
                  <a:pt x="7805" y="26176"/>
                </a:lnTo>
                <a:lnTo>
                  <a:pt x="7140" y="27301"/>
                </a:lnTo>
                <a:lnTo>
                  <a:pt x="6510" y="28442"/>
                </a:lnTo>
                <a:lnTo>
                  <a:pt x="5896" y="29601"/>
                </a:lnTo>
                <a:lnTo>
                  <a:pt x="5317" y="30777"/>
                </a:lnTo>
                <a:lnTo>
                  <a:pt x="4755" y="31970"/>
                </a:lnTo>
                <a:lnTo>
                  <a:pt x="4226" y="33163"/>
                </a:lnTo>
                <a:lnTo>
                  <a:pt x="3732" y="34390"/>
                </a:lnTo>
                <a:lnTo>
                  <a:pt x="3272" y="35634"/>
                </a:lnTo>
                <a:lnTo>
                  <a:pt x="2829" y="36878"/>
                </a:lnTo>
                <a:lnTo>
                  <a:pt x="2420" y="38139"/>
                </a:lnTo>
                <a:lnTo>
                  <a:pt x="2045" y="39417"/>
                </a:lnTo>
                <a:lnTo>
                  <a:pt x="1687" y="40695"/>
                </a:lnTo>
                <a:lnTo>
                  <a:pt x="1380" y="42007"/>
                </a:lnTo>
                <a:lnTo>
                  <a:pt x="1091" y="43320"/>
                </a:lnTo>
                <a:lnTo>
                  <a:pt x="835" y="44632"/>
                </a:lnTo>
                <a:lnTo>
                  <a:pt x="614" y="45978"/>
                </a:lnTo>
                <a:lnTo>
                  <a:pt x="426" y="47324"/>
                </a:lnTo>
                <a:lnTo>
                  <a:pt x="273" y="48671"/>
                </a:lnTo>
                <a:lnTo>
                  <a:pt x="153" y="50034"/>
                </a:lnTo>
                <a:lnTo>
                  <a:pt x="68" y="51414"/>
                </a:lnTo>
                <a:lnTo>
                  <a:pt x="17" y="52795"/>
                </a:lnTo>
                <a:lnTo>
                  <a:pt x="0" y="54192"/>
                </a:lnTo>
                <a:lnTo>
                  <a:pt x="17" y="55589"/>
                </a:lnTo>
                <a:lnTo>
                  <a:pt x="68" y="56987"/>
                </a:lnTo>
                <a:lnTo>
                  <a:pt x="170" y="58367"/>
                </a:lnTo>
                <a:lnTo>
                  <a:pt x="290" y="59747"/>
                </a:lnTo>
                <a:lnTo>
                  <a:pt x="443" y="61111"/>
                </a:lnTo>
                <a:lnTo>
                  <a:pt x="631" y="62474"/>
                </a:lnTo>
                <a:lnTo>
                  <a:pt x="852" y="63820"/>
                </a:lnTo>
                <a:lnTo>
                  <a:pt x="1108" y="65150"/>
                </a:lnTo>
                <a:lnTo>
                  <a:pt x="1397" y="66479"/>
                </a:lnTo>
                <a:lnTo>
                  <a:pt x="1721" y="67774"/>
                </a:lnTo>
                <a:lnTo>
                  <a:pt x="2079" y="69069"/>
                </a:lnTo>
                <a:lnTo>
                  <a:pt x="2454" y="70364"/>
                </a:lnTo>
                <a:lnTo>
                  <a:pt x="2880" y="71625"/>
                </a:lnTo>
                <a:lnTo>
                  <a:pt x="3323" y="72886"/>
                </a:lnTo>
                <a:lnTo>
                  <a:pt x="3783" y="74113"/>
                </a:lnTo>
                <a:lnTo>
                  <a:pt x="4294" y="75340"/>
                </a:lnTo>
                <a:lnTo>
                  <a:pt x="4823" y="76550"/>
                </a:lnTo>
                <a:lnTo>
                  <a:pt x="5385" y="77743"/>
                </a:lnTo>
                <a:lnTo>
                  <a:pt x="5965" y="78919"/>
                </a:lnTo>
                <a:lnTo>
                  <a:pt x="6578" y="80095"/>
                </a:lnTo>
                <a:lnTo>
                  <a:pt x="7226" y="81237"/>
                </a:lnTo>
                <a:lnTo>
                  <a:pt x="7890" y="82361"/>
                </a:lnTo>
                <a:lnTo>
                  <a:pt x="8589" y="83469"/>
                </a:lnTo>
                <a:lnTo>
                  <a:pt x="9305" y="84560"/>
                </a:lnTo>
                <a:lnTo>
                  <a:pt x="10054" y="85633"/>
                </a:lnTo>
                <a:lnTo>
                  <a:pt x="10821" y="86673"/>
                </a:lnTo>
                <a:lnTo>
                  <a:pt x="11622" y="87712"/>
                </a:lnTo>
                <a:lnTo>
                  <a:pt x="12440" y="88718"/>
                </a:lnTo>
                <a:lnTo>
                  <a:pt x="13275" y="89723"/>
                </a:lnTo>
                <a:lnTo>
                  <a:pt x="14144" y="90695"/>
                </a:lnTo>
                <a:lnTo>
                  <a:pt x="15031" y="91632"/>
                </a:lnTo>
                <a:lnTo>
                  <a:pt x="15951" y="92569"/>
                </a:lnTo>
                <a:lnTo>
                  <a:pt x="16871" y="93472"/>
                </a:lnTo>
                <a:lnTo>
                  <a:pt x="17825" y="94358"/>
                </a:lnTo>
                <a:lnTo>
                  <a:pt x="18797" y="95211"/>
                </a:lnTo>
                <a:lnTo>
                  <a:pt x="19802" y="96063"/>
                </a:lnTo>
                <a:lnTo>
                  <a:pt x="20808" y="96864"/>
                </a:lnTo>
                <a:lnTo>
                  <a:pt x="21847" y="97665"/>
                </a:lnTo>
                <a:lnTo>
                  <a:pt x="22904" y="98431"/>
                </a:lnTo>
                <a:lnTo>
                  <a:pt x="23977" y="99164"/>
                </a:lnTo>
                <a:lnTo>
                  <a:pt x="25068" y="99880"/>
                </a:lnTo>
                <a:lnTo>
                  <a:pt x="26176" y="100562"/>
                </a:lnTo>
                <a:lnTo>
                  <a:pt x="27300" y="101226"/>
                </a:lnTo>
                <a:lnTo>
                  <a:pt x="28442" y="101874"/>
                </a:lnTo>
                <a:lnTo>
                  <a:pt x="29601" y="102470"/>
                </a:lnTo>
                <a:lnTo>
                  <a:pt x="30777" y="103067"/>
                </a:lnTo>
                <a:lnTo>
                  <a:pt x="31970" y="103612"/>
                </a:lnTo>
                <a:lnTo>
                  <a:pt x="33163" y="104140"/>
                </a:lnTo>
                <a:lnTo>
                  <a:pt x="34390" y="104634"/>
                </a:lnTo>
                <a:lnTo>
                  <a:pt x="35634" y="105112"/>
                </a:lnTo>
                <a:lnTo>
                  <a:pt x="36878" y="105538"/>
                </a:lnTo>
                <a:lnTo>
                  <a:pt x="38139" y="105947"/>
                </a:lnTo>
                <a:lnTo>
                  <a:pt x="39417" y="106322"/>
                </a:lnTo>
                <a:lnTo>
                  <a:pt x="40695" y="106679"/>
                </a:lnTo>
                <a:lnTo>
                  <a:pt x="42007" y="106986"/>
                </a:lnTo>
                <a:lnTo>
                  <a:pt x="43319" y="107276"/>
                </a:lnTo>
                <a:lnTo>
                  <a:pt x="44631" y="107531"/>
                </a:lnTo>
                <a:lnTo>
                  <a:pt x="45978" y="107753"/>
                </a:lnTo>
                <a:lnTo>
                  <a:pt x="47324" y="107940"/>
                </a:lnTo>
                <a:lnTo>
                  <a:pt x="48670" y="108094"/>
                </a:lnTo>
                <a:lnTo>
                  <a:pt x="50034" y="108213"/>
                </a:lnTo>
                <a:lnTo>
                  <a:pt x="51414" y="108298"/>
                </a:lnTo>
                <a:lnTo>
                  <a:pt x="52794" y="108349"/>
                </a:lnTo>
                <a:lnTo>
                  <a:pt x="54192" y="108366"/>
                </a:lnTo>
                <a:lnTo>
                  <a:pt x="55589" y="108349"/>
                </a:lnTo>
                <a:lnTo>
                  <a:pt x="56986" y="108298"/>
                </a:lnTo>
                <a:lnTo>
                  <a:pt x="58367" y="108213"/>
                </a:lnTo>
                <a:lnTo>
                  <a:pt x="59747" y="108077"/>
                </a:lnTo>
                <a:lnTo>
                  <a:pt x="61110" y="107923"/>
                </a:lnTo>
                <a:lnTo>
                  <a:pt x="62474" y="107736"/>
                </a:lnTo>
                <a:lnTo>
                  <a:pt x="63820" y="107514"/>
                </a:lnTo>
                <a:lnTo>
                  <a:pt x="65149" y="107259"/>
                </a:lnTo>
                <a:lnTo>
                  <a:pt x="66478" y="106969"/>
                </a:lnTo>
                <a:lnTo>
                  <a:pt x="67774" y="106645"/>
                </a:lnTo>
                <a:lnTo>
                  <a:pt x="69069" y="106287"/>
                </a:lnTo>
                <a:lnTo>
                  <a:pt x="70364" y="105913"/>
                </a:lnTo>
                <a:lnTo>
                  <a:pt x="71625" y="105504"/>
                </a:lnTo>
                <a:lnTo>
                  <a:pt x="72886" y="105060"/>
                </a:lnTo>
                <a:lnTo>
                  <a:pt x="74113" y="104583"/>
                </a:lnTo>
                <a:lnTo>
                  <a:pt x="75340" y="104072"/>
                </a:lnTo>
                <a:lnTo>
                  <a:pt x="76550" y="103544"/>
                </a:lnTo>
                <a:lnTo>
                  <a:pt x="77743" y="102981"/>
                </a:lnTo>
                <a:lnTo>
                  <a:pt x="78919" y="102402"/>
                </a:lnTo>
                <a:lnTo>
                  <a:pt x="80095" y="101789"/>
                </a:lnTo>
                <a:lnTo>
                  <a:pt x="81236" y="101141"/>
                </a:lnTo>
                <a:lnTo>
                  <a:pt x="82361" y="100476"/>
                </a:lnTo>
                <a:lnTo>
                  <a:pt x="83469" y="99778"/>
                </a:lnTo>
                <a:lnTo>
                  <a:pt x="84559" y="99062"/>
                </a:lnTo>
                <a:lnTo>
                  <a:pt x="85633" y="98312"/>
                </a:lnTo>
                <a:lnTo>
                  <a:pt x="86673" y="97545"/>
                </a:lnTo>
                <a:lnTo>
                  <a:pt x="87712" y="96744"/>
                </a:lnTo>
                <a:lnTo>
                  <a:pt x="88717" y="95926"/>
                </a:lnTo>
                <a:lnTo>
                  <a:pt x="89723" y="95091"/>
                </a:lnTo>
                <a:lnTo>
                  <a:pt x="90694" y="94222"/>
                </a:lnTo>
                <a:lnTo>
                  <a:pt x="91632" y="93336"/>
                </a:lnTo>
                <a:lnTo>
                  <a:pt x="92569" y="92433"/>
                </a:lnTo>
                <a:lnTo>
                  <a:pt x="93472" y="91496"/>
                </a:lnTo>
                <a:lnTo>
                  <a:pt x="94358" y="90541"/>
                </a:lnTo>
                <a:lnTo>
                  <a:pt x="95210" y="89570"/>
                </a:lnTo>
                <a:lnTo>
                  <a:pt x="96062" y="88581"/>
                </a:lnTo>
                <a:lnTo>
                  <a:pt x="96863" y="87559"/>
                </a:lnTo>
                <a:lnTo>
                  <a:pt x="97664" y="86519"/>
                </a:lnTo>
                <a:lnTo>
                  <a:pt x="98431" y="85463"/>
                </a:lnTo>
                <a:lnTo>
                  <a:pt x="99164" y="84406"/>
                </a:lnTo>
                <a:lnTo>
                  <a:pt x="99880" y="83316"/>
                </a:lnTo>
                <a:lnTo>
                  <a:pt x="100561" y="82208"/>
                </a:lnTo>
                <a:lnTo>
                  <a:pt x="101226" y="81066"/>
                </a:lnTo>
                <a:lnTo>
                  <a:pt x="101873" y="79924"/>
                </a:lnTo>
                <a:lnTo>
                  <a:pt x="102470" y="78766"/>
                </a:lnTo>
                <a:lnTo>
                  <a:pt x="103066" y="77590"/>
                </a:lnTo>
                <a:lnTo>
                  <a:pt x="103612" y="76414"/>
                </a:lnTo>
                <a:lnTo>
                  <a:pt x="104140" y="75204"/>
                </a:lnTo>
                <a:lnTo>
                  <a:pt x="104634" y="73977"/>
                </a:lnTo>
                <a:lnTo>
                  <a:pt x="105111" y="72750"/>
                </a:lnTo>
                <a:lnTo>
                  <a:pt x="105537" y="71489"/>
                </a:lnTo>
                <a:lnTo>
                  <a:pt x="105946" y="70228"/>
                </a:lnTo>
                <a:lnTo>
                  <a:pt x="106321" y="68950"/>
                </a:lnTo>
                <a:lnTo>
                  <a:pt x="106679" y="67672"/>
                </a:lnTo>
                <a:lnTo>
                  <a:pt x="106986" y="66360"/>
                </a:lnTo>
                <a:lnTo>
                  <a:pt x="107276" y="65047"/>
                </a:lnTo>
                <a:lnTo>
                  <a:pt x="107531" y="63735"/>
                </a:lnTo>
                <a:lnTo>
                  <a:pt x="107753" y="62389"/>
                </a:lnTo>
                <a:lnTo>
                  <a:pt x="107940" y="61043"/>
                </a:lnTo>
                <a:lnTo>
                  <a:pt x="108094" y="59696"/>
                </a:lnTo>
                <a:lnTo>
                  <a:pt x="108213" y="58333"/>
                </a:lnTo>
                <a:lnTo>
                  <a:pt x="108298" y="56953"/>
                </a:lnTo>
                <a:lnTo>
                  <a:pt x="108349" y="55572"/>
                </a:lnTo>
                <a:lnTo>
                  <a:pt x="108366" y="54192"/>
                </a:lnTo>
                <a:lnTo>
                  <a:pt x="108349" y="52795"/>
                </a:lnTo>
                <a:lnTo>
                  <a:pt x="108298" y="51397"/>
                </a:lnTo>
                <a:lnTo>
                  <a:pt x="108213" y="50000"/>
                </a:lnTo>
                <a:lnTo>
                  <a:pt x="108077" y="48619"/>
                </a:lnTo>
                <a:lnTo>
                  <a:pt x="107923" y="47256"/>
                </a:lnTo>
                <a:lnTo>
                  <a:pt x="107736" y="45893"/>
                </a:lnTo>
                <a:lnTo>
                  <a:pt x="107514" y="44547"/>
                </a:lnTo>
                <a:lnTo>
                  <a:pt x="107259" y="43217"/>
                </a:lnTo>
                <a:lnTo>
                  <a:pt x="106969" y="41905"/>
                </a:lnTo>
                <a:lnTo>
                  <a:pt x="106645" y="40593"/>
                </a:lnTo>
                <a:lnTo>
                  <a:pt x="106287" y="39298"/>
                </a:lnTo>
                <a:lnTo>
                  <a:pt x="105912" y="38020"/>
                </a:lnTo>
                <a:lnTo>
                  <a:pt x="105503" y="36742"/>
                </a:lnTo>
                <a:lnTo>
                  <a:pt x="105060" y="35481"/>
                </a:lnTo>
                <a:lnTo>
                  <a:pt x="104583" y="34254"/>
                </a:lnTo>
                <a:lnTo>
                  <a:pt x="104072" y="33027"/>
                </a:lnTo>
                <a:lnTo>
                  <a:pt x="103544" y="31817"/>
                </a:lnTo>
                <a:lnTo>
                  <a:pt x="102981" y="30624"/>
                </a:lnTo>
                <a:lnTo>
                  <a:pt x="102402" y="29448"/>
                </a:lnTo>
                <a:lnTo>
                  <a:pt x="101788" y="28289"/>
                </a:lnTo>
                <a:lnTo>
                  <a:pt x="101141" y="27130"/>
                </a:lnTo>
                <a:lnTo>
                  <a:pt x="100476" y="26006"/>
                </a:lnTo>
                <a:lnTo>
                  <a:pt x="99777" y="24898"/>
                </a:lnTo>
                <a:lnTo>
                  <a:pt x="99062" y="23807"/>
                </a:lnTo>
                <a:lnTo>
                  <a:pt x="98312" y="22751"/>
                </a:lnTo>
                <a:lnTo>
                  <a:pt x="97545" y="21694"/>
                </a:lnTo>
                <a:lnTo>
                  <a:pt x="96744" y="20655"/>
                </a:lnTo>
                <a:lnTo>
                  <a:pt x="95926" y="19649"/>
                </a:lnTo>
                <a:lnTo>
                  <a:pt x="95091" y="18661"/>
                </a:lnTo>
                <a:lnTo>
                  <a:pt x="94222" y="17689"/>
                </a:lnTo>
                <a:lnTo>
                  <a:pt x="93336" y="16735"/>
                </a:lnTo>
                <a:lnTo>
                  <a:pt x="92433" y="15798"/>
                </a:lnTo>
                <a:lnTo>
                  <a:pt x="91495" y="14895"/>
                </a:lnTo>
                <a:lnTo>
                  <a:pt x="90541" y="14008"/>
                </a:lnTo>
                <a:lnTo>
                  <a:pt x="89570" y="13156"/>
                </a:lnTo>
                <a:lnTo>
                  <a:pt x="88581" y="12321"/>
                </a:lnTo>
                <a:lnTo>
                  <a:pt x="87559" y="11503"/>
                </a:lnTo>
                <a:lnTo>
                  <a:pt x="86519" y="10702"/>
                </a:lnTo>
                <a:lnTo>
                  <a:pt x="85463" y="9953"/>
                </a:lnTo>
                <a:lnTo>
                  <a:pt x="84406" y="9203"/>
                </a:lnTo>
                <a:lnTo>
                  <a:pt x="83315" y="8487"/>
                </a:lnTo>
                <a:lnTo>
                  <a:pt x="82208" y="7805"/>
                </a:lnTo>
                <a:lnTo>
                  <a:pt x="81066" y="7141"/>
                </a:lnTo>
                <a:lnTo>
                  <a:pt x="79924" y="6510"/>
                </a:lnTo>
                <a:lnTo>
                  <a:pt x="78765" y="5897"/>
                </a:lnTo>
                <a:lnTo>
                  <a:pt x="77589" y="5317"/>
                </a:lnTo>
                <a:lnTo>
                  <a:pt x="76414" y="4755"/>
                </a:lnTo>
                <a:lnTo>
                  <a:pt x="75204" y="4227"/>
                </a:lnTo>
                <a:lnTo>
                  <a:pt x="73977" y="3732"/>
                </a:lnTo>
                <a:lnTo>
                  <a:pt x="72750" y="3272"/>
                </a:lnTo>
                <a:lnTo>
                  <a:pt x="71489" y="2829"/>
                </a:lnTo>
                <a:lnTo>
                  <a:pt x="70228" y="2420"/>
                </a:lnTo>
                <a:lnTo>
                  <a:pt x="68949" y="2045"/>
                </a:lnTo>
                <a:lnTo>
                  <a:pt x="67671" y="1687"/>
                </a:lnTo>
                <a:lnTo>
                  <a:pt x="66359" y="1381"/>
                </a:lnTo>
                <a:lnTo>
                  <a:pt x="65047" y="1091"/>
                </a:lnTo>
                <a:lnTo>
                  <a:pt x="63735" y="835"/>
                </a:lnTo>
                <a:lnTo>
                  <a:pt x="62389" y="614"/>
                </a:lnTo>
                <a:lnTo>
                  <a:pt x="61059" y="426"/>
                </a:lnTo>
                <a:lnTo>
                  <a:pt x="59696" y="273"/>
                </a:lnTo>
                <a:lnTo>
                  <a:pt x="58333" y="154"/>
                </a:lnTo>
                <a:lnTo>
                  <a:pt x="56952" y="69"/>
                </a:lnTo>
                <a:lnTo>
                  <a:pt x="55572" y="17"/>
                </a:lnTo>
                <a:lnTo>
                  <a:pt x="54192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383787D-CBBB-96C4-1674-6F777218A0D5}"/>
              </a:ext>
            </a:extLst>
          </p:cNvPr>
          <p:cNvGrpSpPr/>
          <p:nvPr/>
        </p:nvGrpSpPr>
        <p:grpSpPr>
          <a:xfrm>
            <a:off x="5476823" y="6830641"/>
            <a:ext cx="994093" cy="1446924"/>
            <a:chOff x="5822048" y="1438633"/>
            <a:chExt cx="994093" cy="1446924"/>
          </a:xfrm>
        </p:grpSpPr>
        <p:sp>
          <p:nvSpPr>
            <p:cNvPr id="7" name="Google Shape;1415;p26">
              <a:extLst>
                <a:ext uri="{FF2B5EF4-FFF2-40B4-BE49-F238E27FC236}">
                  <a16:creationId xmlns:a16="http://schemas.microsoft.com/office/drawing/2014/main" id="{096E3339-3667-54C2-8BD8-46F92C70E443}"/>
                </a:ext>
              </a:extLst>
            </p:cNvPr>
            <p:cNvSpPr/>
            <p:nvPr/>
          </p:nvSpPr>
          <p:spPr>
            <a:xfrm>
              <a:off x="5822048" y="1508626"/>
              <a:ext cx="873979" cy="1376931"/>
            </a:xfrm>
            <a:custGeom>
              <a:avLst/>
              <a:gdLst/>
              <a:ahLst/>
              <a:cxnLst/>
              <a:rect l="l" t="t" r="r" b="b"/>
              <a:pathLst>
                <a:path w="22564" h="35549" extrusionOk="0">
                  <a:moveTo>
                    <a:pt x="2028" y="0"/>
                  </a:moveTo>
                  <a:lnTo>
                    <a:pt x="1875" y="17"/>
                  </a:lnTo>
                  <a:lnTo>
                    <a:pt x="1722" y="34"/>
                  </a:lnTo>
                  <a:lnTo>
                    <a:pt x="1568" y="68"/>
                  </a:lnTo>
                  <a:lnTo>
                    <a:pt x="1432" y="119"/>
                  </a:lnTo>
                  <a:lnTo>
                    <a:pt x="1296" y="170"/>
                  </a:lnTo>
                  <a:lnTo>
                    <a:pt x="1159" y="239"/>
                  </a:lnTo>
                  <a:lnTo>
                    <a:pt x="1040" y="324"/>
                  </a:lnTo>
                  <a:lnTo>
                    <a:pt x="921" y="409"/>
                  </a:lnTo>
                  <a:lnTo>
                    <a:pt x="801" y="511"/>
                  </a:lnTo>
                  <a:lnTo>
                    <a:pt x="699" y="614"/>
                  </a:lnTo>
                  <a:lnTo>
                    <a:pt x="597" y="733"/>
                  </a:lnTo>
                  <a:lnTo>
                    <a:pt x="512" y="869"/>
                  </a:lnTo>
                  <a:lnTo>
                    <a:pt x="426" y="1006"/>
                  </a:lnTo>
                  <a:lnTo>
                    <a:pt x="358" y="1159"/>
                  </a:lnTo>
                  <a:lnTo>
                    <a:pt x="290" y="1312"/>
                  </a:lnTo>
                  <a:lnTo>
                    <a:pt x="222" y="1483"/>
                  </a:lnTo>
                  <a:lnTo>
                    <a:pt x="171" y="1653"/>
                  </a:lnTo>
                  <a:lnTo>
                    <a:pt x="137" y="1841"/>
                  </a:lnTo>
                  <a:lnTo>
                    <a:pt x="103" y="2028"/>
                  </a:lnTo>
                  <a:lnTo>
                    <a:pt x="69" y="2232"/>
                  </a:lnTo>
                  <a:lnTo>
                    <a:pt x="51" y="2659"/>
                  </a:lnTo>
                  <a:lnTo>
                    <a:pt x="0" y="19904"/>
                  </a:lnTo>
                  <a:lnTo>
                    <a:pt x="17" y="20347"/>
                  </a:lnTo>
                  <a:lnTo>
                    <a:pt x="86" y="20808"/>
                  </a:lnTo>
                  <a:lnTo>
                    <a:pt x="171" y="21285"/>
                  </a:lnTo>
                  <a:lnTo>
                    <a:pt x="290" y="21745"/>
                  </a:lnTo>
                  <a:lnTo>
                    <a:pt x="460" y="22222"/>
                  </a:lnTo>
                  <a:lnTo>
                    <a:pt x="631" y="22682"/>
                  </a:lnTo>
                  <a:lnTo>
                    <a:pt x="852" y="23142"/>
                  </a:lnTo>
                  <a:lnTo>
                    <a:pt x="1091" y="23585"/>
                  </a:lnTo>
                  <a:lnTo>
                    <a:pt x="1364" y="24011"/>
                  </a:lnTo>
                  <a:lnTo>
                    <a:pt x="1653" y="24437"/>
                  </a:lnTo>
                  <a:lnTo>
                    <a:pt x="1960" y="24829"/>
                  </a:lnTo>
                  <a:lnTo>
                    <a:pt x="2284" y="25187"/>
                  </a:lnTo>
                  <a:lnTo>
                    <a:pt x="2625" y="25545"/>
                  </a:lnTo>
                  <a:lnTo>
                    <a:pt x="2983" y="25852"/>
                  </a:lnTo>
                  <a:lnTo>
                    <a:pt x="3358" y="26142"/>
                  </a:lnTo>
                  <a:lnTo>
                    <a:pt x="3749" y="26380"/>
                  </a:lnTo>
                  <a:lnTo>
                    <a:pt x="18746" y="35037"/>
                  </a:lnTo>
                  <a:lnTo>
                    <a:pt x="19138" y="35242"/>
                  </a:lnTo>
                  <a:lnTo>
                    <a:pt x="19325" y="35327"/>
                  </a:lnTo>
                  <a:lnTo>
                    <a:pt x="19513" y="35395"/>
                  </a:lnTo>
                  <a:lnTo>
                    <a:pt x="19683" y="35446"/>
                  </a:lnTo>
                  <a:lnTo>
                    <a:pt x="19871" y="35497"/>
                  </a:lnTo>
                  <a:lnTo>
                    <a:pt x="20041" y="35514"/>
                  </a:lnTo>
                  <a:lnTo>
                    <a:pt x="20211" y="35548"/>
                  </a:lnTo>
                  <a:lnTo>
                    <a:pt x="20535" y="35548"/>
                  </a:lnTo>
                  <a:lnTo>
                    <a:pt x="20689" y="35531"/>
                  </a:lnTo>
                  <a:lnTo>
                    <a:pt x="20842" y="35514"/>
                  </a:lnTo>
                  <a:lnTo>
                    <a:pt x="20995" y="35480"/>
                  </a:lnTo>
                  <a:lnTo>
                    <a:pt x="21132" y="35429"/>
                  </a:lnTo>
                  <a:lnTo>
                    <a:pt x="21268" y="35378"/>
                  </a:lnTo>
                  <a:lnTo>
                    <a:pt x="21404" y="35310"/>
                  </a:lnTo>
                  <a:lnTo>
                    <a:pt x="21524" y="35225"/>
                  </a:lnTo>
                  <a:lnTo>
                    <a:pt x="21643" y="35139"/>
                  </a:lnTo>
                  <a:lnTo>
                    <a:pt x="21762" y="35037"/>
                  </a:lnTo>
                  <a:lnTo>
                    <a:pt x="21864" y="34935"/>
                  </a:lnTo>
                  <a:lnTo>
                    <a:pt x="21967" y="34816"/>
                  </a:lnTo>
                  <a:lnTo>
                    <a:pt x="22052" y="34679"/>
                  </a:lnTo>
                  <a:lnTo>
                    <a:pt x="22137" y="34543"/>
                  </a:lnTo>
                  <a:lnTo>
                    <a:pt x="22205" y="34407"/>
                  </a:lnTo>
                  <a:lnTo>
                    <a:pt x="22273" y="34253"/>
                  </a:lnTo>
                  <a:lnTo>
                    <a:pt x="22342" y="34083"/>
                  </a:lnTo>
                  <a:lnTo>
                    <a:pt x="22393" y="33895"/>
                  </a:lnTo>
                  <a:lnTo>
                    <a:pt x="22427" y="33725"/>
                  </a:lnTo>
                  <a:lnTo>
                    <a:pt x="22461" y="33520"/>
                  </a:lnTo>
                  <a:lnTo>
                    <a:pt x="22495" y="33333"/>
                  </a:lnTo>
                  <a:lnTo>
                    <a:pt x="22512" y="32890"/>
                  </a:lnTo>
                  <a:lnTo>
                    <a:pt x="22563" y="15644"/>
                  </a:lnTo>
                  <a:lnTo>
                    <a:pt x="22546" y="15201"/>
                  </a:lnTo>
                  <a:lnTo>
                    <a:pt x="22478" y="14741"/>
                  </a:lnTo>
                  <a:lnTo>
                    <a:pt x="22393" y="14281"/>
                  </a:lnTo>
                  <a:lnTo>
                    <a:pt x="22273" y="13804"/>
                  </a:lnTo>
                  <a:lnTo>
                    <a:pt x="22120" y="13343"/>
                  </a:lnTo>
                  <a:lnTo>
                    <a:pt x="21933" y="12866"/>
                  </a:lnTo>
                  <a:lnTo>
                    <a:pt x="21711" y="12423"/>
                  </a:lnTo>
                  <a:lnTo>
                    <a:pt x="21473" y="11963"/>
                  </a:lnTo>
                  <a:lnTo>
                    <a:pt x="21200" y="11537"/>
                  </a:lnTo>
                  <a:lnTo>
                    <a:pt x="20910" y="11128"/>
                  </a:lnTo>
                  <a:lnTo>
                    <a:pt x="20603" y="10736"/>
                  </a:lnTo>
                  <a:lnTo>
                    <a:pt x="20280" y="10361"/>
                  </a:lnTo>
                  <a:lnTo>
                    <a:pt x="19939" y="10020"/>
                  </a:lnTo>
                  <a:lnTo>
                    <a:pt x="19581" y="9697"/>
                  </a:lnTo>
                  <a:lnTo>
                    <a:pt x="19206" y="9424"/>
                  </a:lnTo>
                  <a:lnTo>
                    <a:pt x="18814" y="9185"/>
                  </a:lnTo>
                  <a:lnTo>
                    <a:pt x="3818" y="511"/>
                  </a:lnTo>
                  <a:lnTo>
                    <a:pt x="3443" y="324"/>
                  </a:lnTo>
                  <a:lnTo>
                    <a:pt x="3255" y="239"/>
                  </a:lnTo>
                  <a:lnTo>
                    <a:pt x="3068" y="170"/>
                  </a:lnTo>
                  <a:lnTo>
                    <a:pt x="2880" y="102"/>
                  </a:lnTo>
                  <a:lnTo>
                    <a:pt x="2710" y="68"/>
                  </a:lnTo>
                  <a:lnTo>
                    <a:pt x="2522" y="34"/>
                  </a:lnTo>
                  <a:lnTo>
                    <a:pt x="2352" y="17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rgbClr val="00B4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8" name="Google Shape;1416;p26">
              <a:extLst>
                <a:ext uri="{FF2B5EF4-FFF2-40B4-BE49-F238E27FC236}">
                  <a16:creationId xmlns:a16="http://schemas.microsoft.com/office/drawing/2014/main" id="{112390AE-080E-B86C-983D-09A353DD53B5}"/>
                </a:ext>
              </a:extLst>
            </p:cNvPr>
            <p:cNvSpPr/>
            <p:nvPr/>
          </p:nvSpPr>
          <p:spPr>
            <a:xfrm>
              <a:off x="5866284" y="1438633"/>
              <a:ext cx="949857" cy="1437007"/>
            </a:xfrm>
            <a:custGeom>
              <a:avLst/>
              <a:gdLst/>
              <a:ahLst/>
              <a:cxnLst/>
              <a:rect l="l" t="t" r="r" b="b"/>
              <a:pathLst>
                <a:path w="24523" h="37100" extrusionOk="0">
                  <a:moveTo>
                    <a:pt x="3988" y="1"/>
                  </a:moveTo>
                  <a:lnTo>
                    <a:pt x="3817" y="18"/>
                  </a:lnTo>
                  <a:lnTo>
                    <a:pt x="3664" y="52"/>
                  </a:lnTo>
                  <a:lnTo>
                    <a:pt x="3528" y="86"/>
                  </a:lnTo>
                  <a:lnTo>
                    <a:pt x="3374" y="137"/>
                  </a:lnTo>
                  <a:lnTo>
                    <a:pt x="3238" y="188"/>
                  </a:lnTo>
                  <a:lnTo>
                    <a:pt x="3119" y="256"/>
                  </a:lnTo>
                  <a:lnTo>
                    <a:pt x="0" y="2063"/>
                  </a:lnTo>
                  <a:lnTo>
                    <a:pt x="136" y="1995"/>
                  </a:lnTo>
                  <a:lnTo>
                    <a:pt x="273" y="1926"/>
                  </a:lnTo>
                  <a:lnTo>
                    <a:pt x="409" y="1892"/>
                  </a:lnTo>
                  <a:lnTo>
                    <a:pt x="562" y="1858"/>
                  </a:lnTo>
                  <a:lnTo>
                    <a:pt x="716" y="1824"/>
                  </a:lnTo>
                  <a:lnTo>
                    <a:pt x="869" y="1807"/>
                  </a:lnTo>
                  <a:lnTo>
                    <a:pt x="1040" y="1807"/>
                  </a:lnTo>
                  <a:lnTo>
                    <a:pt x="1210" y="1824"/>
                  </a:lnTo>
                  <a:lnTo>
                    <a:pt x="1380" y="1841"/>
                  </a:lnTo>
                  <a:lnTo>
                    <a:pt x="1551" y="1875"/>
                  </a:lnTo>
                  <a:lnTo>
                    <a:pt x="1738" y="1909"/>
                  </a:lnTo>
                  <a:lnTo>
                    <a:pt x="1909" y="1977"/>
                  </a:lnTo>
                  <a:lnTo>
                    <a:pt x="2096" y="2046"/>
                  </a:lnTo>
                  <a:lnTo>
                    <a:pt x="2284" y="2131"/>
                  </a:lnTo>
                  <a:lnTo>
                    <a:pt x="2676" y="2318"/>
                  </a:lnTo>
                  <a:lnTo>
                    <a:pt x="17672" y="10992"/>
                  </a:lnTo>
                  <a:lnTo>
                    <a:pt x="18064" y="11231"/>
                  </a:lnTo>
                  <a:lnTo>
                    <a:pt x="18439" y="11504"/>
                  </a:lnTo>
                  <a:lnTo>
                    <a:pt x="18797" y="11827"/>
                  </a:lnTo>
                  <a:lnTo>
                    <a:pt x="19138" y="12168"/>
                  </a:lnTo>
                  <a:lnTo>
                    <a:pt x="19461" y="12543"/>
                  </a:lnTo>
                  <a:lnTo>
                    <a:pt x="19768" y="12935"/>
                  </a:lnTo>
                  <a:lnTo>
                    <a:pt x="20058" y="13344"/>
                  </a:lnTo>
                  <a:lnTo>
                    <a:pt x="20331" y="13770"/>
                  </a:lnTo>
                  <a:lnTo>
                    <a:pt x="20569" y="14230"/>
                  </a:lnTo>
                  <a:lnTo>
                    <a:pt x="20791" y="14673"/>
                  </a:lnTo>
                  <a:lnTo>
                    <a:pt x="20978" y="15150"/>
                  </a:lnTo>
                  <a:lnTo>
                    <a:pt x="21131" y="15611"/>
                  </a:lnTo>
                  <a:lnTo>
                    <a:pt x="21251" y="16088"/>
                  </a:lnTo>
                  <a:lnTo>
                    <a:pt x="21336" y="16548"/>
                  </a:lnTo>
                  <a:lnTo>
                    <a:pt x="21404" y="17008"/>
                  </a:lnTo>
                  <a:lnTo>
                    <a:pt x="21421" y="17451"/>
                  </a:lnTo>
                  <a:lnTo>
                    <a:pt x="21370" y="34697"/>
                  </a:lnTo>
                  <a:lnTo>
                    <a:pt x="21353" y="35123"/>
                  </a:lnTo>
                  <a:lnTo>
                    <a:pt x="21285" y="35515"/>
                  </a:lnTo>
                  <a:lnTo>
                    <a:pt x="21251" y="35702"/>
                  </a:lnTo>
                  <a:lnTo>
                    <a:pt x="21200" y="35873"/>
                  </a:lnTo>
                  <a:lnTo>
                    <a:pt x="21148" y="36043"/>
                  </a:lnTo>
                  <a:lnTo>
                    <a:pt x="21080" y="36197"/>
                  </a:lnTo>
                  <a:lnTo>
                    <a:pt x="20995" y="36350"/>
                  </a:lnTo>
                  <a:lnTo>
                    <a:pt x="20910" y="36486"/>
                  </a:lnTo>
                  <a:lnTo>
                    <a:pt x="20825" y="36623"/>
                  </a:lnTo>
                  <a:lnTo>
                    <a:pt x="20722" y="36725"/>
                  </a:lnTo>
                  <a:lnTo>
                    <a:pt x="20620" y="36844"/>
                  </a:lnTo>
                  <a:lnTo>
                    <a:pt x="20518" y="36946"/>
                  </a:lnTo>
                  <a:lnTo>
                    <a:pt x="20403" y="37028"/>
                  </a:lnTo>
                  <a:lnTo>
                    <a:pt x="20403" y="37028"/>
                  </a:lnTo>
                  <a:lnTo>
                    <a:pt x="23381" y="35310"/>
                  </a:lnTo>
                  <a:lnTo>
                    <a:pt x="23500" y="35225"/>
                  </a:lnTo>
                  <a:lnTo>
                    <a:pt x="23619" y="35140"/>
                  </a:lnTo>
                  <a:lnTo>
                    <a:pt x="23739" y="35038"/>
                  </a:lnTo>
                  <a:lnTo>
                    <a:pt x="23841" y="34936"/>
                  </a:lnTo>
                  <a:lnTo>
                    <a:pt x="23926" y="34816"/>
                  </a:lnTo>
                  <a:lnTo>
                    <a:pt x="24028" y="34680"/>
                  </a:lnTo>
                  <a:lnTo>
                    <a:pt x="24097" y="34544"/>
                  </a:lnTo>
                  <a:lnTo>
                    <a:pt x="24182" y="34390"/>
                  </a:lnTo>
                  <a:lnTo>
                    <a:pt x="24250" y="34237"/>
                  </a:lnTo>
                  <a:lnTo>
                    <a:pt x="24301" y="34066"/>
                  </a:lnTo>
                  <a:lnTo>
                    <a:pt x="24352" y="33896"/>
                  </a:lnTo>
                  <a:lnTo>
                    <a:pt x="24403" y="33709"/>
                  </a:lnTo>
                  <a:lnTo>
                    <a:pt x="24437" y="33521"/>
                  </a:lnTo>
                  <a:lnTo>
                    <a:pt x="24455" y="33317"/>
                  </a:lnTo>
                  <a:lnTo>
                    <a:pt x="24472" y="32891"/>
                  </a:lnTo>
                  <a:lnTo>
                    <a:pt x="24523" y="15662"/>
                  </a:lnTo>
                  <a:lnTo>
                    <a:pt x="24506" y="15202"/>
                  </a:lnTo>
                  <a:lnTo>
                    <a:pt x="24455" y="14741"/>
                  </a:lnTo>
                  <a:lnTo>
                    <a:pt x="24352" y="14281"/>
                  </a:lnTo>
                  <a:lnTo>
                    <a:pt x="24233" y="13804"/>
                  </a:lnTo>
                  <a:lnTo>
                    <a:pt x="24080" y="13344"/>
                  </a:lnTo>
                  <a:lnTo>
                    <a:pt x="23892" y="12884"/>
                  </a:lnTo>
                  <a:lnTo>
                    <a:pt x="23671" y="12424"/>
                  </a:lnTo>
                  <a:lnTo>
                    <a:pt x="23432" y="11981"/>
                  </a:lnTo>
                  <a:lnTo>
                    <a:pt x="23176" y="11538"/>
                  </a:lnTo>
                  <a:lnTo>
                    <a:pt x="22887" y="11129"/>
                  </a:lnTo>
                  <a:lnTo>
                    <a:pt x="22580" y="10737"/>
                  </a:lnTo>
                  <a:lnTo>
                    <a:pt x="22239" y="10362"/>
                  </a:lnTo>
                  <a:lnTo>
                    <a:pt x="21898" y="10021"/>
                  </a:lnTo>
                  <a:lnTo>
                    <a:pt x="21540" y="9697"/>
                  </a:lnTo>
                  <a:lnTo>
                    <a:pt x="21166" y="9425"/>
                  </a:lnTo>
                  <a:lnTo>
                    <a:pt x="20791" y="9186"/>
                  </a:lnTo>
                  <a:lnTo>
                    <a:pt x="5777" y="512"/>
                  </a:lnTo>
                  <a:lnTo>
                    <a:pt x="5402" y="324"/>
                  </a:lnTo>
                  <a:lnTo>
                    <a:pt x="5215" y="239"/>
                  </a:lnTo>
                  <a:lnTo>
                    <a:pt x="5027" y="171"/>
                  </a:lnTo>
                  <a:lnTo>
                    <a:pt x="4840" y="103"/>
                  </a:lnTo>
                  <a:lnTo>
                    <a:pt x="4652" y="69"/>
                  </a:lnTo>
                  <a:lnTo>
                    <a:pt x="4482" y="35"/>
                  </a:lnTo>
                  <a:lnTo>
                    <a:pt x="4312" y="18"/>
                  </a:lnTo>
                  <a:lnTo>
                    <a:pt x="4141" y="1"/>
                  </a:lnTo>
                  <a:close/>
                  <a:moveTo>
                    <a:pt x="20403" y="37028"/>
                  </a:moveTo>
                  <a:lnTo>
                    <a:pt x="20279" y="37100"/>
                  </a:lnTo>
                  <a:lnTo>
                    <a:pt x="20279" y="37100"/>
                  </a:lnTo>
                  <a:lnTo>
                    <a:pt x="20399" y="37032"/>
                  </a:lnTo>
                  <a:lnTo>
                    <a:pt x="20403" y="37028"/>
                  </a:lnTo>
                  <a:close/>
                </a:path>
              </a:pathLst>
            </a:custGeom>
            <a:solidFill>
              <a:srgbClr val="0077B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9" name="Google Shape;1417;p26">
              <a:extLst>
                <a:ext uri="{FF2B5EF4-FFF2-40B4-BE49-F238E27FC236}">
                  <a16:creationId xmlns:a16="http://schemas.microsoft.com/office/drawing/2014/main" id="{2FB2DBF5-643A-BE78-49E6-7964142AA560}"/>
                </a:ext>
              </a:extLst>
            </p:cNvPr>
            <p:cNvSpPr/>
            <p:nvPr/>
          </p:nvSpPr>
          <p:spPr>
            <a:xfrm>
              <a:off x="6175852" y="2284868"/>
              <a:ext cx="190141" cy="244291"/>
            </a:xfrm>
            <a:custGeom>
              <a:avLst/>
              <a:gdLst/>
              <a:ahLst/>
              <a:cxnLst/>
              <a:rect l="l" t="t" r="r" b="b"/>
              <a:pathLst>
                <a:path w="4909" h="6307" extrusionOk="0">
                  <a:moveTo>
                    <a:pt x="1193" y="1"/>
                  </a:moveTo>
                  <a:lnTo>
                    <a:pt x="1006" y="52"/>
                  </a:lnTo>
                  <a:lnTo>
                    <a:pt x="819" y="103"/>
                  </a:lnTo>
                  <a:lnTo>
                    <a:pt x="648" y="205"/>
                  </a:lnTo>
                  <a:lnTo>
                    <a:pt x="495" y="325"/>
                  </a:lnTo>
                  <a:lnTo>
                    <a:pt x="358" y="478"/>
                  </a:lnTo>
                  <a:lnTo>
                    <a:pt x="256" y="648"/>
                  </a:lnTo>
                  <a:lnTo>
                    <a:pt x="154" y="836"/>
                  </a:lnTo>
                  <a:lnTo>
                    <a:pt x="86" y="1057"/>
                  </a:lnTo>
                  <a:lnTo>
                    <a:pt x="35" y="1313"/>
                  </a:lnTo>
                  <a:lnTo>
                    <a:pt x="1" y="1569"/>
                  </a:lnTo>
                  <a:lnTo>
                    <a:pt x="1" y="1858"/>
                  </a:lnTo>
                  <a:lnTo>
                    <a:pt x="18" y="2148"/>
                  </a:lnTo>
                  <a:lnTo>
                    <a:pt x="69" y="2455"/>
                  </a:lnTo>
                  <a:lnTo>
                    <a:pt x="137" y="2744"/>
                  </a:lnTo>
                  <a:lnTo>
                    <a:pt x="222" y="3051"/>
                  </a:lnTo>
                  <a:lnTo>
                    <a:pt x="324" y="3341"/>
                  </a:lnTo>
                  <a:lnTo>
                    <a:pt x="444" y="3648"/>
                  </a:lnTo>
                  <a:lnTo>
                    <a:pt x="597" y="3937"/>
                  </a:lnTo>
                  <a:lnTo>
                    <a:pt x="750" y="4210"/>
                  </a:lnTo>
                  <a:lnTo>
                    <a:pt x="921" y="4483"/>
                  </a:lnTo>
                  <a:lnTo>
                    <a:pt x="1108" y="4755"/>
                  </a:lnTo>
                  <a:lnTo>
                    <a:pt x="1313" y="4994"/>
                  </a:lnTo>
                  <a:lnTo>
                    <a:pt x="1517" y="5232"/>
                  </a:lnTo>
                  <a:lnTo>
                    <a:pt x="1739" y="5437"/>
                  </a:lnTo>
                  <a:lnTo>
                    <a:pt x="1960" y="5641"/>
                  </a:lnTo>
                  <a:lnTo>
                    <a:pt x="2199" y="5812"/>
                  </a:lnTo>
                  <a:lnTo>
                    <a:pt x="2437" y="5965"/>
                  </a:lnTo>
                  <a:lnTo>
                    <a:pt x="2557" y="6033"/>
                  </a:lnTo>
                  <a:lnTo>
                    <a:pt x="2812" y="6153"/>
                  </a:lnTo>
                  <a:lnTo>
                    <a:pt x="3051" y="6238"/>
                  </a:lnTo>
                  <a:lnTo>
                    <a:pt x="3290" y="6289"/>
                  </a:lnTo>
                  <a:lnTo>
                    <a:pt x="3511" y="6306"/>
                  </a:lnTo>
                  <a:lnTo>
                    <a:pt x="3716" y="6306"/>
                  </a:lnTo>
                  <a:lnTo>
                    <a:pt x="3903" y="6272"/>
                  </a:lnTo>
                  <a:lnTo>
                    <a:pt x="4090" y="6204"/>
                  </a:lnTo>
                  <a:lnTo>
                    <a:pt x="4261" y="6102"/>
                  </a:lnTo>
                  <a:lnTo>
                    <a:pt x="4414" y="5982"/>
                  </a:lnTo>
                  <a:lnTo>
                    <a:pt x="4551" y="5846"/>
                  </a:lnTo>
                  <a:lnTo>
                    <a:pt x="4653" y="5658"/>
                  </a:lnTo>
                  <a:lnTo>
                    <a:pt x="4755" y="5471"/>
                  </a:lnTo>
                  <a:lnTo>
                    <a:pt x="4823" y="5249"/>
                  </a:lnTo>
                  <a:lnTo>
                    <a:pt x="4874" y="4994"/>
                  </a:lnTo>
                  <a:lnTo>
                    <a:pt x="4908" y="4738"/>
                  </a:lnTo>
                  <a:lnTo>
                    <a:pt x="4908" y="4449"/>
                  </a:lnTo>
                  <a:lnTo>
                    <a:pt x="4891" y="4159"/>
                  </a:lnTo>
                  <a:lnTo>
                    <a:pt x="4840" y="3852"/>
                  </a:lnTo>
                  <a:lnTo>
                    <a:pt x="4772" y="3562"/>
                  </a:lnTo>
                  <a:lnTo>
                    <a:pt x="4687" y="3256"/>
                  </a:lnTo>
                  <a:lnTo>
                    <a:pt x="4585" y="2966"/>
                  </a:lnTo>
                  <a:lnTo>
                    <a:pt x="4465" y="2676"/>
                  </a:lnTo>
                  <a:lnTo>
                    <a:pt x="4312" y="2387"/>
                  </a:lnTo>
                  <a:lnTo>
                    <a:pt x="4159" y="2097"/>
                  </a:lnTo>
                  <a:lnTo>
                    <a:pt x="3988" y="1824"/>
                  </a:lnTo>
                  <a:lnTo>
                    <a:pt x="3801" y="1569"/>
                  </a:lnTo>
                  <a:lnTo>
                    <a:pt x="3613" y="1313"/>
                  </a:lnTo>
                  <a:lnTo>
                    <a:pt x="3392" y="1091"/>
                  </a:lnTo>
                  <a:lnTo>
                    <a:pt x="3170" y="870"/>
                  </a:lnTo>
                  <a:lnTo>
                    <a:pt x="2949" y="665"/>
                  </a:lnTo>
                  <a:lnTo>
                    <a:pt x="2710" y="495"/>
                  </a:lnTo>
                  <a:lnTo>
                    <a:pt x="2472" y="342"/>
                  </a:lnTo>
                  <a:lnTo>
                    <a:pt x="2352" y="273"/>
                  </a:lnTo>
                  <a:lnTo>
                    <a:pt x="2097" y="154"/>
                  </a:lnTo>
                  <a:lnTo>
                    <a:pt x="1858" y="69"/>
                  </a:lnTo>
                  <a:lnTo>
                    <a:pt x="1637" y="18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0" name="Google Shape;1418;p26">
              <a:extLst>
                <a:ext uri="{FF2B5EF4-FFF2-40B4-BE49-F238E27FC236}">
                  <a16:creationId xmlns:a16="http://schemas.microsoft.com/office/drawing/2014/main" id="{2C8B02B5-C500-6E7C-BF3B-C546D9AB6EB1}"/>
                </a:ext>
              </a:extLst>
            </p:cNvPr>
            <p:cNvSpPr/>
            <p:nvPr/>
          </p:nvSpPr>
          <p:spPr>
            <a:xfrm>
              <a:off x="6062320" y="2100722"/>
              <a:ext cx="421805" cy="304987"/>
            </a:xfrm>
            <a:custGeom>
              <a:avLst/>
              <a:gdLst/>
              <a:ahLst/>
              <a:cxnLst/>
              <a:rect l="l" t="t" r="r" b="b"/>
              <a:pathLst>
                <a:path w="10890" h="7874" extrusionOk="0">
                  <a:moveTo>
                    <a:pt x="2488" y="0"/>
                  </a:moveTo>
                  <a:lnTo>
                    <a:pt x="2148" y="17"/>
                  </a:lnTo>
                  <a:lnTo>
                    <a:pt x="1824" y="85"/>
                  </a:lnTo>
                  <a:lnTo>
                    <a:pt x="1517" y="171"/>
                  </a:lnTo>
                  <a:lnTo>
                    <a:pt x="1227" y="307"/>
                  </a:lnTo>
                  <a:lnTo>
                    <a:pt x="938" y="460"/>
                  </a:lnTo>
                  <a:lnTo>
                    <a:pt x="682" y="648"/>
                  </a:lnTo>
                  <a:lnTo>
                    <a:pt x="426" y="869"/>
                  </a:lnTo>
                  <a:lnTo>
                    <a:pt x="205" y="1108"/>
                  </a:lnTo>
                  <a:lnTo>
                    <a:pt x="0" y="1398"/>
                  </a:lnTo>
                  <a:lnTo>
                    <a:pt x="1909" y="3698"/>
                  </a:lnTo>
                  <a:lnTo>
                    <a:pt x="2045" y="3528"/>
                  </a:lnTo>
                  <a:lnTo>
                    <a:pt x="2182" y="3357"/>
                  </a:lnTo>
                  <a:lnTo>
                    <a:pt x="2352" y="3221"/>
                  </a:lnTo>
                  <a:lnTo>
                    <a:pt x="2523" y="3102"/>
                  </a:lnTo>
                  <a:lnTo>
                    <a:pt x="2693" y="2999"/>
                  </a:lnTo>
                  <a:lnTo>
                    <a:pt x="2880" y="2914"/>
                  </a:lnTo>
                  <a:lnTo>
                    <a:pt x="3085" y="2846"/>
                  </a:lnTo>
                  <a:lnTo>
                    <a:pt x="3289" y="2812"/>
                  </a:lnTo>
                  <a:lnTo>
                    <a:pt x="3511" y="2795"/>
                  </a:lnTo>
                  <a:lnTo>
                    <a:pt x="3732" y="2795"/>
                  </a:lnTo>
                  <a:lnTo>
                    <a:pt x="3971" y="2812"/>
                  </a:lnTo>
                  <a:lnTo>
                    <a:pt x="4210" y="2863"/>
                  </a:lnTo>
                  <a:lnTo>
                    <a:pt x="4465" y="2931"/>
                  </a:lnTo>
                  <a:lnTo>
                    <a:pt x="4704" y="3017"/>
                  </a:lnTo>
                  <a:lnTo>
                    <a:pt x="4959" y="3119"/>
                  </a:lnTo>
                  <a:lnTo>
                    <a:pt x="5232" y="3238"/>
                  </a:lnTo>
                  <a:lnTo>
                    <a:pt x="5403" y="3340"/>
                  </a:lnTo>
                  <a:lnTo>
                    <a:pt x="5675" y="3511"/>
                  </a:lnTo>
                  <a:lnTo>
                    <a:pt x="5948" y="3698"/>
                  </a:lnTo>
                  <a:lnTo>
                    <a:pt x="6221" y="3903"/>
                  </a:lnTo>
                  <a:lnTo>
                    <a:pt x="6476" y="4141"/>
                  </a:lnTo>
                  <a:lnTo>
                    <a:pt x="6732" y="4380"/>
                  </a:lnTo>
                  <a:lnTo>
                    <a:pt x="6987" y="4652"/>
                  </a:lnTo>
                  <a:lnTo>
                    <a:pt x="7243" y="4925"/>
                  </a:lnTo>
                  <a:lnTo>
                    <a:pt x="7465" y="5215"/>
                  </a:lnTo>
                  <a:lnTo>
                    <a:pt x="7703" y="5505"/>
                  </a:lnTo>
                  <a:lnTo>
                    <a:pt x="7908" y="5828"/>
                  </a:lnTo>
                  <a:lnTo>
                    <a:pt x="8112" y="6152"/>
                  </a:lnTo>
                  <a:lnTo>
                    <a:pt x="8317" y="6476"/>
                  </a:lnTo>
                  <a:lnTo>
                    <a:pt x="8487" y="6817"/>
                  </a:lnTo>
                  <a:lnTo>
                    <a:pt x="8657" y="7175"/>
                  </a:lnTo>
                  <a:lnTo>
                    <a:pt x="8811" y="7515"/>
                  </a:lnTo>
                  <a:lnTo>
                    <a:pt x="8947" y="7873"/>
                  </a:lnTo>
                  <a:lnTo>
                    <a:pt x="10890" y="7856"/>
                  </a:lnTo>
                  <a:lnTo>
                    <a:pt x="10668" y="7311"/>
                  </a:lnTo>
                  <a:lnTo>
                    <a:pt x="10447" y="6766"/>
                  </a:lnTo>
                  <a:lnTo>
                    <a:pt x="10191" y="6220"/>
                  </a:lnTo>
                  <a:lnTo>
                    <a:pt x="9901" y="5692"/>
                  </a:lnTo>
                  <a:lnTo>
                    <a:pt x="9612" y="5181"/>
                  </a:lnTo>
                  <a:lnTo>
                    <a:pt x="9305" y="4687"/>
                  </a:lnTo>
                  <a:lnTo>
                    <a:pt x="8964" y="4192"/>
                  </a:lnTo>
                  <a:lnTo>
                    <a:pt x="8623" y="3732"/>
                  </a:lnTo>
                  <a:lnTo>
                    <a:pt x="8248" y="3289"/>
                  </a:lnTo>
                  <a:lnTo>
                    <a:pt x="7874" y="2863"/>
                  </a:lnTo>
                  <a:lnTo>
                    <a:pt x="7482" y="2454"/>
                  </a:lnTo>
                  <a:lnTo>
                    <a:pt x="7090" y="2079"/>
                  </a:lnTo>
                  <a:lnTo>
                    <a:pt x="6681" y="1721"/>
                  </a:lnTo>
                  <a:lnTo>
                    <a:pt x="6272" y="1398"/>
                  </a:lnTo>
                  <a:lnTo>
                    <a:pt x="5846" y="1108"/>
                  </a:lnTo>
                  <a:lnTo>
                    <a:pt x="5420" y="835"/>
                  </a:lnTo>
                  <a:lnTo>
                    <a:pt x="5147" y="699"/>
                  </a:lnTo>
                  <a:lnTo>
                    <a:pt x="4738" y="494"/>
                  </a:lnTo>
                  <a:lnTo>
                    <a:pt x="4346" y="324"/>
                  </a:lnTo>
                  <a:lnTo>
                    <a:pt x="3954" y="188"/>
                  </a:lnTo>
                  <a:lnTo>
                    <a:pt x="3562" y="102"/>
                  </a:lnTo>
                  <a:lnTo>
                    <a:pt x="3204" y="34"/>
                  </a:lnTo>
                  <a:lnTo>
                    <a:pt x="282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1" name="Google Shape;1419;p26">
              <a:extLst>
                <a:ext uri="{FF2B5EF4-FFF2-40B4-BE49-F238E27FC236}">
                  <a16:creationId xmlns:a16="http://schemas.microsoft.com/office/drawing/2014/main" id="{9835ED43-34C1-B351-E8B5-F56A5AD460DC}"/>
                </a:ext>
              </a:extLst>
            </p:cNvPr>
            <p:cNvSpPr/>
            <p:nvPr/>
          </p:nvSpPr>
          <p:spPr>
            <a:xfrm>
              <a:off x="5935580" y="1929749"/>
              <a:ext cx="671327" cy="487847"/>
            </a:xfrm>
            <a:custGeom>
              <a:avLst/>
              <a:gdLst/>
              <a:ahLst/>
              <a:cxnLst/>
              <a:rect l="l" t="t" r="r" b="b"/>
              <a:pathLst>
                <a:path w="17332" h="12595" extrusionOk="0">
                  <a:moveTo>
                    <a:pt x="4210" y="0"/>
                  </a:moveTo>
                  <a:lnTo>
                    <a:pt x="3920" y="18"/>
                  </a:lnTo>
                  <a:lnTo>
                    <a:pt x="3647" y="35"/>
                  </a:lnTo>
                  <a:lnTo>
                    <a:pt x="3375" y="86"/>
                  </a:lnTo>
                  <a:lnTo>
                    <a:pt x="3119" y="137"/>
                  </a:lnTo>
                  <a:lnTo>
                    <a:pt x="2846" y="205"/>
                  </a:lnTo>
                  <a:lnTo>
                    <a:pt x="2608" y="290"/>
                  </a:lnTo>
                  <a:lnTo>
                    <a:pt x="2352" y="392"/>
                  </a:lnTo>
                  <a:lnTo>
                    <a:pt x="2114" y="512"/>
                  </a:lnTo>
                  <a:lnTo>
                    <a:pt x="1892" y="631"/>
                  </a:lnTo>
                  <a:lnTo>
                    <a:pt x="1653" y="767"/>
                  </a:lnTo>
                  <a:lnTo>
                    <a:pt x="1449" y="921"/>
                  </a:lnTo>
                  <a:lnTo>
                    <a:pt x="1227" y="1091"/>
                  </a:lnTo>
                  <a:lnTo>
                    <a:pt x="1040" y="1262"/>
                  </a:lnTo>
                  <a:lnTo>
                    <a:pt x="836" y="1449"/>
                  </a:lnTo>
                  <a:lnTo>
                    <a:pt x="648" y="1653"/>
                  </a:lnTo>
                  <a:lnTo>
                    <a:pt x="478" y="1875"/>
                  </a:lnTo>
                  <a:lnTo>
                    <a:pt x="307" y="2114"/>
                  </a:lnTo>
                  <a:lnTo>
                    <a:pt x="154" y="2352"/>
                  </a:lnTo>
                  <a:lnTo>
                    <a:pt x="0" y="2608"/>
                  </a:lnTo>
                  <a:lnTo>
                    <a:pt x="1977" y="4823"/>
                  </a:lnTo>
                  <a:lnTo>
                    <a:pt x="2080" y="4619"/>
                  </a:lnTo>
                  <a:lnTo>
                    <a:pt x="2216" y="4431"/>
                  </a:lnTo>
                  <a:lnTo>
                    <a:pt x="2335" y="4261"/>
                  </a:lnTo>
                  <a:lnTo>
                    <a:pt x="2471" y="4090"/>
                  </a:lnTo>
                  <a:lnTo>
                    <a:pt x="2625" y="3920"/>
                  </a:lnTo>
                  <a:lnTo>
                    <a:pt x="2761" y="3784"/>
                  </a:lnTo>
                  <a:lnTo>
                    <a:pt x="2915" y="3647"/>
                  </a:lnTo>
                  <a:lnTo>
                    <a:pt x="3085" y="3511"/>
                  </a:lnTo>
                  <a:lnTo>
                    <a:pt x="3255" y="3392"/>
                  </a:lnTo>
                  <a:lnTo>
                    <a:pt x="3426" y="3289"/>
                  </a:lnTo>
                  <a:lnTo>
                    <a:pt x="3596" y="3187"/>
                  </a:lnTo>
                  <a:lnTo>
                    <a:pt x="3784" y="3102"/>
                  </a:lnTo>
                  <a:lnTo>
                    <a:pt x="3971" y="3034"/>
                  </a:lnTo>
                  <a:lnTo>
                    <a:pt x="4176" y="2966"/>
                  </a:lnTo>
                  <a:lnTo>
                    <a:pt x="4380" y="2915"/>
                  </a:lnTo>
                  <a:lnTo>
                    <a:pt x="4585" y="2863"/>
                  </a:lnTo>
                  <a:lnTo>
                    <a:pt x="4789" y="2829"/>
                  </a:lnTo>
                  <a:lnTo>
                    <a:pt x="4994" y="2812"/>
                  </a:lnTo>
                  <a:lnTo>
                    <a:pt x="5215" y="2795"/>
                  </a:lnTo>
                  <a:lnTo>
                    <a:pt x="5437" y="2795"/>
                  </a:lnTo>
                  <a:lnTo>
                    <a:pt x="5675" y="2812"/>
                  </a:lnTo>
                  <a:lnTo>
                    <a:pt x="5897" y="2829"/>
                  </a:lnTo>
                  <a:lnTo>
                    <a:pt x="6135" y="2863"/>
                  </a:lnTo>
                  <a:lnTo>
                    <a:pt x="6374" y="2897"/>
                  </a:lnTo>
                  <a:lnTo>
                    <a:pt x="6851" y="3017"/>
                  </a:lnTo>
                  <a:lnTo>
                    <a:pt x="7345" y="3170"/>
                  </a:lnTo>
                  <a:lnTo>
                    <a:pt x="7840" y="3392"/>
                  </a:lnTo>
                  <a:lnTo>
                    <a:pt x="8351" y="3630"/>
                  </a:lnTo>
                  <a:lnTo>
                    <a:pt x="8692" y="3818"/>
                  </a:lnTo>
                  <a:lnTo>
                    <a:pt x="9220" y="4142"/>
                  </a:lnTo>
                  <a:lnTo>
                    <a:pt x="9748" y="4516"/>
                  </a:lnTo>
                  <a:lnTo>
                    <a:pt x="10259" y="4908"/>
                  </a:lnTo>
                  <a:lnTo>
                    <a:pt x="10771" y="5351"/>
                  </a:lnTo>
                  <a:lnTo>
                    <a:pt x="11265" y="5829"/>
                  </a:lnTo>
                  <a:lnTo>
                    <a:pt x="11742" y="6323"/>
                  </a:lnTo>
                  <a:lnTo>
                    <a:pt x="12202" y="6851"/>
                  </a:lnTo>
                  <a:lnTo>
                    <a:pt x="12645" y="7413"/>
                  </a:lnTo>
                  <a:lnTo>
                    <a:pt x="13054" y="7993"/>
                  </a:lnTo>
                  <a:lnTo>
                    <a:pt x="13463" y="8589"/>
                  </a:lnTo>
                  <a:lnTo>
                    <a:pt x="13855" y="9203"/>
                  </a:lnTo>
                  <a:lnTo>
                    <a:pt x="14213" y="9850"/>
                  </a:lnTo>
                  <a:lnTo>
                    <a:pt x="14537" y="10498"/>
                  </a:lnTo>
                  <a:lnTo>
                    <a:pt x="14844" y="11163"/>
                  </a:lnTo>
                  <a:lnTo>
                    <a:pt x="15116" y="11844"/>
                  </a:lnTo>
                  <a:lnTo>
                    <a:pt x="15372" y="12526"/>
                  </a:lnTo>
                  <a:lnTo>
                    <a:pt x="17332" y="12594"/>
                  </a:lnTo>
                  <a:lnTo>
                    <a:pt x="17332" y="12594"/>
                  </a:lnTo>
                  <a:lnTo>
                    <a:pt x="17178" y="12151"/>
                  </a:lnTo>
                  <a:lnTo>
                    <a:pt x="17008" y="11708"/>
                  </a:lnTo>
                  <a:lnTo>
                    <a:pt x="16650" y="10822"/>
                  </a:lnTo>
                  <a:lnTo>
                    <a:pt x="16258" y="9970"/>
                  </a:lnTo>
                  <a:lnTo>
                    <a:pt x="15832" y="9118"/>
                  </a:lnTo>
                  <a:lnTo>
                    <a:pt x="15372" y="8300"/>
                  </a:lnTo>
                  <a:lnTo>
                    <a:pt x="14878" y="7482"/>
                  </a:lnTo>
                  <a:lnTo>
                    <a:pt x="14349" y="6715"/>
                  </a:lnTo>
                  <a:lnTo>
                    <a:pt x="13804" y="5965"/>
                  </a:lnTo>
                  <a:lnTo>
                    <a:pt x="13225" y="5249"/>
                  </a:lnTo>
                  <a:lnTo>
                    <a:pt x="12628" y="4568"/>
                  </a:lnTo>
                  <a:lnTo>
                    <a:pt x="12015" y="3920"/>
                  </a:lnTo>
                  <a:lnTo>
                    <a:pt x="11708" y="3613"/>
                  </a:lnTo>
                  <a:lnTo>
                    <a:pt x="11384" y="3306"/>
                  </a:lnTo>
                  <a:lnTo>
                    <a:pt x="11060" y="3017"/>
                  </a:lnTo>
                  <a:lnTo>
                    <a:pt x="10737" y="2744"/>
                  </a:lnTo>
                  <a:lnTo>
                    <a:pt x="10396" y="2471"/>
                  </a:lnTo>
                  <a:lnTo>
                    <a:pt x="10072" y="2216"/>
                  </a:lnTo>
                  <a:lnTo>
                    <a:pt x="9731" y="1977"/>
                  </a:lnTo>
                  <a:lnTo>
                    <a:pt x="9390" y="1739"/>
                  </a:lnTo>
                  <a:lnTo>
                    <a:pt x="9049" y="1517"/>
                  </a:lnTo>
                  <a:lnTo>
                    <a:pt x="8709" y="1313"/>
                  </a:lnTo>
                  <a:lnTo>
                    <a:pt x="8266" y="1074"/>
                  </a:lnTo>
                  <a:lnTo>
                    <a:pt x="7942" y="904"/>
                  </a:lnTo>
                  <a:lnTo>
                    <a:pt x="7618" y="750"/>
                  </a:lnTo>
                  <a:lnTo>
                    <a:pt x="7277" y="614"/>
                  </a:lnTo>
                  <a:lnTo>
                    <a:pt x="6953" y="495"/>
                  </a:lnTo>
                  <a:lnTo>
                    <a:pt x="6630" y="375"/>
                  </a:lnTo>
                  <a:lnTo>
                    <a:pt x="6323" y="290"/>
                  </a:lnTo>
                  <a:lnTo>
                    <a:pt x="5999" y="205"/>
                  </a:lnTo>
                  <a:lnTo>
                    <a:pt x="5692" y="137"/>
                  </a:lnTo>
                  <a:lnTo>
                    <a:pt x="5386" y="69"/>
                  </a:lnTo>
                  <a:lnTo>
                    <a:pt x="5079" y="35"/>
                  </a:lnTo>
                  <a:lnTo>
                    <a:pt x="478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</p:grpSp>
      <p:sp>
        <p:nvSpPr>
          <p:cNvPr id="12" name="Google Shape;1423;p26">
            <a:extLst>
              <a:ext uri="{FF2B5EF4-FFF2-40B4-BE49-F238E27FC236}">
                <a16:creationId xmlns:a16="http://schemas.microsoft.com/office/drawing/2014/main" id="{6B3649B0-9998-AFF7-2C8D-1946B64282BB}"/>
              </a:ext>
            </a:extLst>
          </p:cNvPr>
          <p:cNvSpPr/>
          <p:nvPr/>
        </p:nvSpPr>
        <p:spPr>
          <a:xfrm>
            <a:off x="5060248" y="4135151"/>
            <a:ext cx="2545902" cy="1665379"/>
          </a:xfrm>
          <a:custGeom>
            <a:avLst/>
            <a:gdLst/>
            <a:ahLst/>
            <a:cxnLst/>
            <a:rect l="l" t="t" r="r" b="b"/>
            <a:pathLst>
              <a:path w="65729" h="42996" fill="none" extrusionOk="0">
                <a:moveTo>
                  <a:pt x="0" y="38207"/>
                </a:moveTo>
                <a:lnTo>
                  <a:pt x="0" y="42996"/>
                </a:lnTo>
                <a:lnTo>
                  <a:pt x="65729" y="4772"/>
                </a:lnTo>
                <a:lnTo>
                  <a:pt x="65729" y="0"/>
                </a:lnTo>
                <a:lnTo>
                  <a:pt x="0" y="38207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/>
          </a:p>
        </p:txBody>
      </p:sp>
      <p:sp>
        <p:nvSpPr>
          <p:cNvPr id="13" name="Google Shape;1425;p26">
            <a:extLst>
              <a:ext uri="{FF2B5EF4-FFF2-40B4-BE49-F238E27FC236}">
                <a16:creationId xmlns:a16="http://schemas.microsoft.com/office/drawing/2014/main" id="{EE4C4337-F391-A313-A420-0358B550CB17}"/>
              </a:ext>
            </a:extLst>
          </p:cNvPr>
          <p:cNvSpPr/>
          <p:nvPr/>
        </p:nvSpPr>
        <p:spPr>
          <a:xfrm>
            <a:off x="3591586" y="4887599"/>
            <a:ext cx="1335370" cy="956481"/>
          </a:xfrm>
          <a:custGeom>
            <a:avLst/>
            <a:gdLst/>
            <a:ahLst/>
            <a:cxnLst/>
            <a:rect l="l" t="t" r="r" b="b"/>
            <a:pathLst>
              <a:path w="34476" h="24694" fill="none" extrusionOk="0">
                <a:moveTo>
                  <a:pt x="1" y="1"/>
                </a:moveTo>
                <a:lnTo>
                  <a:pt x="86" y="4841"/>
                </a:lnTo>
                <a:lnTo>
                  <a:pt x="34475" y="24694"/>
                </a:lnTo>
                <a:lnTo>
                  <a:pt x="34475" y="19905"/>
                </a:lnTo>
                <a:lnTo>
                  <a:pt x="1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818A89-3E78-C167-B1C1-07D21FB8BFD7}"/>
              </a:ext>
            </a:extLst>
          </p:cNvPr>
          <p:cNvGrpSpPr/>
          <p:nvPr/>
        </p:nvGrpSpPr>
        <p:grpSpPr>
          <a:xfrm>
            <a:off x="6948508" y="8053372"/>
            <a:ext cx="1213903" cy="728071"/>
            <a:chOff x="5839208" y="5581373"/>
            <a:chExt cx="1213903" cy="728071"/>
          </a:xfrm>
        </p:grpSpPr>
        <p:sp>
          <p:nvSpPr>
            <p:cNvPr id="15" name="Google Shape;1446;p26">
              <a:extLst>
                <a:ext uri="{FF2B5EF4-FFF2-40B4-BE49-F238E27FC236}">
                  <a16:creationId xmlns:a16="http://schemas.microsoft.com/office/drawing/2014/main" id="{CC3C9608-D7CF-E258-149C-CC159344DD8D}"/>
                </a:ext>
              </a:extLst>
            </p:cNvPr>
            <p:cNvSpPr/>
            <p:nvPr/>
          </p:nvSpPr>
          <p:spPr>
            <a:xfrm>
              <a:off x="5839208" y="5582032"/>
              <a:ext cx="1213903" cy="727412"/>
            </a:xfrm>
            <a:custGeom>
              <a:avLst/>
              <a:gdLst/>
              <a:ahLst/>
              <a:cxnLst/>
              <a:rect l="l" t="t" r="r" b="b"/>
              <a:pathLst>
                <a:path w="31340" h="18780" extrusionOk="0">
                  <a:moveTo>
                    <a:pt x="16650" y="0"/>
                  </a:moveTo>
                  <a:lnTo>
                    <a:pt x="16275" y="17"/>
                  </a:lnTo>
                  <a:lnTo>
                    <a:pt x="15917" y="69"/>
                  </a:lnTo>
                  <a:lnTo>
                    <a:pt x="15542" y="154"/>
                  </a:lnTo>
                  <a:lnTo>
                    <a:pt x="15167" y="273"/>
                  </a:lnTo>
                  <a:lnTo>
                    <a:pt x="14792" y="409"/>
                  </a:lnTo>
                  <a:lnTo>
                    <a:pt x="14417" y="580"/>
                  </a:lnTo>
                  <a:lnTo>
                    <a:pt x="14043" y="784"/>
                  </a:lnTo>
                  <a:lnTo>
                    <a:pt x="13668" y="1006"/>
                  </a:lnTo>
                  <a:lnTo>
                    <a:pt x="13293" y="1244"/>
                  </a:lnTo>
                  <a:lnTo>
                    <a:pt x="12918" y="1500"/>
                  </a:lnTo>
                  <a:lnTo>
                    <a:pt x="12526" y="1773"/>
                  </a:lnTo>
                  <a:lnTo>
                    <a:pt x="12151" y="2045"/>
                  </a:lnTo>
                  <a:lnTo>
                    <a:pt x="11418" y="2659"/>
                  </a:lnTo>
                  <a:lnTo>
                    <a:pt x="10668" y="3289"/>
                  </a:lnTo>
                  <a:lnTo>
                    <a:pt x="9953" y="3937"/>
                  </a:lnTo>
                  <a:lnTo>
                    <a:pt x="9237" y="4602"/>
                  </a:lnTo>
                  <a:lnTo>
                    <a:pt x="8555" y="5232"/>
                  </a:lnTo>
                  <a:lnTo>
                    <a:pt x="7891" y="5812"/>
                  </a:lnTo>
                  <a:lnTo>
                    <a:pt x="7260" y="6357"/>
                  </a:lnTo>
                  <a:lnTo>
                    <a:pt x="6953" y="6612"/>
                  </a:lnTo>
                  <a:lnTo>
                    <a:pt x="6647" y="6834"/>
                  </a:lnTo>
                  <a:lnTo>
                    <a:pt x="6357" y="7038"/>
                  </a:lnTo>
                  <a:lnTo>
                    <a:pt x="6084" y="7226"/>
                  </a:lnTo>
                  <a:lnTo>
                    <a:pt x="5812" y="7379"/>
                  </a:lnTo>
                  <a:lnTo>
                    <a:pt x="5556" y="7499"/>
                  </a:lnTo>
                  <a:lnTo>
                    <a:pt x="0" y="8504"/>
                  </a:lnTo>
                  <a:lnTo>
                    <a:pt x="0" y="10736"/>
                  </a:lnTo>
                  <a:lnTo>
                    <a:pt x="17" y="10736"/>
                  </a:lnTo>
                  <a:lnTo>
                    <a:pt x="52" y="11145"/>
                  </a:lnTo>
                  <a:lnTo>
                    <a:pt x="137" y="11554"/>
                  </a:lnTo>
                  <a:lnTo>
                    <a:pt x="256" y="11963"/>
                  </a:lnTo>
                  <a:lnTo>
                    <a:pt x="409" y="12355"/>
                  </a:lnTo>
                  <a:lnTo>
                    <a:pt x="597" y="12747"/>
                  </a:lnTo>
                  <a:lnTo>
                    <a:pt x="818" y="13139"/>
                  </a:lnTo>
                  <a:lnTo>
                    <a:pt x="1074" y="13514"/>
                  </a:lnTo>
                  <a:lnTo>
                    <a:pt x="1364" y="13872"/>
                  </a:lnTo>
                  <a:lnTo>
                    <a:pt x="1688" y="14230"/>
                  </a:lnTo>
                  <a:lnTo>
                    <a:pt x="2045" y="14571"/>
                  </a:lnTo>
                  <a:lnTo>
                    <a:pt x="2420" y="14912"/>
                  </a:lnTo>
                  <a:lnTo>
                    <a:pt x="2829" y="15235"/>
                  </a:lnTo>
                  <a:lnTo>
                    <a:pt x="3272" y="15559"/>
                  </a:lnTo>
                  <a:lnTo>
                    <a:pt x="3732" y="15866"/>
                  </a:lnTo>
                  <a:lnTo>
                    <a:pt x="4227" y="16156"/>
                  </a:lnTo>
                  <a:lnTo>
                    <a:pt x="4738" y="16428"/>
                  </a:lnTo>
                  <a:lnTo>
                    <a:pt x="5283" y="16701"/>
                  </a:lnTo>
                  <a:lnTo>
                    <a:pt x="5846" y="16957"/>
                  </a:lnTo>
                  <a:lnTo>
                    <a:pt x="6442" y="17195"/>
                  </a:lnTo>
                  <a:lnTo>
                    <a:pt x="7039" y="17417"/>
                  </a:lnTo>
                  <a:lnTo>
                    <a:pt x="7669" y="17621"/>
                  </a:lnTo>
                  <a:lnTo>
                    <a:pt x="8317" y="17809"/>
                  </a:lnTo>
                  <a:lnTo>
                    <a:pt x="8981" y="17996"/>
                  </a:lnTo>
                  <a:lnTo>
                    <a:pt x="9663" y="18149"/>
                  </a:lnTo>
                  <a:lnTo>
                    <a:pt x="10379" y="18303"/>
                  </a:lnTo>
                  <a:lnTo>
                    <a:pt x="11094" y="18422"/>
                  </a:lnTo>
                  <a:lnTo>
                    <a:pt x="11827" y="18524"/>
                  </a:lnTo>
                  <a:lnTo>
                    <a:pt x="12560" y="18627"/>
                  </a:lnTo>
                  <a:lnTo>
                    <a:pt x="13327" y="18695"/>
                  </a:lnTo>
                  <a:lnTo>
                    <a:pt x="14094" y="18746"/>
                  </a:lnTo>
                  <a:lnTo>
                    <a:pt x="14878" y="18780"/>
                  </a:lnTo>
                  <a:lnTo>
                    <a:pt x="16462" y="18780"/>
                  </a:lnTo>
                  <a:lnTo>
                    <a:pt x="17246" y="18746"/>
                  </a:lnTo>
                  <a:lnTo>
                    <a:pt x="18013" y="18695"/>
                  </a:lnTo>
                  <a:lnTo>
                    <a:pt x="18780" y="18627"/>
                  </a:lnTo>
                  <a:lnTo>
                    <a:pt x="19513" y="18524"/>
                  </a:lnTo>
                  <a:lnTo>
                    <a:pt x="20246" y="18422"/>
                  </a:lnTo>
                  <a:lnTo>
                    <a:pt x="20961" y="18303"/>
                  </a:lnTo>
                  <a:lnTo>
                    <a:pt x="21677" y="18149"/>
                  </a:lnTo>
                  <a:lnTo>
                    <a:pt x="22359" y="17996"/>
                  </a:lnTo>
                  <a:lnTo>
                    <a:pt x="23023" y="17809"/>
                  </a:lnTo>
                  <a:lnTo>
                    <a:pt x="23671" y="17621"/>
                  </a:lnTo>
                  <a:lnTo>
                    <a:pt x="24301" y="17417"/>
                  </a:lnTo>
                  <a:lnTo>
                    <a:pt x="24898" y="17195"/>
                  </a:lnTo>
                  <a:lnTo>
                    <a:pt x="25494" y="16957"/>
                  </a:lnTo>
                  <a:lnTo>
                    <a:pt x="26057" y="16701"/>
                  </a:lnTo>
                  <a:lnTo>
                    <a:pt x="26602" y="16428"/>
                  </a:lnTo>
                  <a:lnTo>
                    <a:pt x="27113" y="16156"/>
                  </a:lnTo>
                  <a:lnTo>
                    <a:pt x="27607" y="15866"/>
                  </a:lnTo>
                  <a:lnTo>
                    <a:pt x="28068" y="15559"/>
                  </a:lnTo>
                  <a:lnTo>
                    <a:pt x="28511" y="15235"/>
                  </a:lnTo>
                  <a:lnTo>
                    <a:pt x="28920" y="14912"/>
                  </a:lnTo>
                  <a:lnTo>
                    <a:pt x="29295" y="14571"/>
                  </a:lnTo>
                  <a:lnTo>
                    <a:pt x="29652" y="14230"/>
                  </a:lnTo>
                  <a:lnTo>
                    <a:pt x="29976" y="13872"/>
                  </a:lnTo>
                  <a:lnTo>
                    <a:pt x="30266" y="13514"/>
                  </a:lnTo>
                  <a:lnTo>
                    <a:pt x="30522" y="13139"/>
                  </a:lnTo>
                  <a:lnTo>
                    <a:pt x="30743" y="12747"/>
                  </a:lnTo>
                  <a:lnTo>
                    <a:pt x="30931" y="12355"/>
                  </a:lnTo>
                  <a:lnTo>
                    <a:pt x="31084" y="11963"/>
                  </a:lnTo>
                  <a:lnTo>
                    <a:pt x="31203" y="11554"/>
                  </a:lnTo>
                  <a:lnTo>
                    <a:pt x="31288" y="11145"/>
                  </a:lnTo>
                  <a:lnTo>
                    <a:pt x="31323" y="10736"/>
                  </a:lnTo>
                  <a:lnTo>
                    <a:pt x="31340" y="10736"/>
                  </a:lnTo>
                  <a:lnTo>
                    <a:pt x="31340" y="8760"/>
                  </a:lnTo>
                  <a:lnTo>
                    <a:pt x="26074" y="2932"/>
                  </a:lnTo>
                  <a:lnTo>
                    <a:pt x="25034" y="2454"/>
                  </a:lnTo>
                  <a:lnTo>
                    <a:pt x="23995" y="1960"/>
                  </a:lnTo>
                  <a:lnTo>
                    <a:pt x="22904" y="1466"/>
                  </a:lnTo>
                  <a:lnTo>
                    <a:pt x="22342" y="1227"/>
                  </a:lnTo>
                  <a:lnTo>
                    <a:pt x="21779" y="1006"/>
                  </a:lnTo>
                  <a:lnTo>
                    <a:pt x="21200" y="801"/>
                  </a:lnTo>
                  <a:lnTo>
                    <a:pt x="20603" y="597"/>
                  </a:lnTo>
                  <a:lnTo>
                    <a:pt x="19990" y="426"/>
                  </a:lnTo>
                  <a:lnTo>
                    <a:pt x="19359" y="290"/>
                  </a:lnTo>
                  <a:lnTo>
                    <a:pt x="18712" y="171"/>
                  </a:lnTo>
                  <a:lnTo>
                    <a:pt x="18047" y="69"/>
                  </a:lnTo>
                  <a:lnTo>
                    <a:pt x="17349" y="17"/>
                  </a:lnTo>
                  <a:lnTo>
                    <a:pt x="16650" y="0"/>
                  </a:lnTo>
                  <a:close/>
                </a:path>
              </a:pathLst>
            </a:custGeom>
            <a:solidFill>
              <a:srgbClr val="0077B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6" name="Google Shape;1447;p26">
              <a:extLst>
                <a:ext uri="{FF2B5EF4-FFF2-40B4-BE49-F238E27FC236}">
                  <a16:creationId xmlns:a16="http://schemas.microsoft.com/office/drawing/2014/main" id="{2E3244F5-87BC-C8E9-770E-D2359B71E1C4}"/>
                </a:ext>
              </a:extLst>
            </p:cNvPr>
            <p:cNvSpPr/>
            <p:nvPr/>
          </p:nvSpPr>
          <p:spPr>
            <a:xfrm>
              <a:off x="5839208" y="5581373"/>
              <a:ext cx="1213903" cy="642276"/>
            </a:xfrm>
            <a:custGeom>
              <a:avLst/>
              <a:gdLst/>
              <a:ahLst/>
              <a:cxnLst/>
              <a:rect l="l" t="t" r="r" b="b"/>
              <a:pathLst>
                <a:path w="31340" h="16582" extrusionOk="0">
                  <a:moveTo>
                    <a:pt x="15661" y="0"/>
                  </a:moveTo>
                  <a:lnTo>
                    <a:pt x="14861" y="17"/>
                  </a:lnTo>
                  <a:lnTo>
                    <a:pt x="14060" y="51"/>
                  </a:lnTo>
                  <a:lnTo>
                    <a:pt x="13276" y="103"/>
                  </a:lnTo>
                  <a:lnTo>
                    <a:pt x="12509" y="171"/>
                  </a:lnTo>
                  <a:lnTo>
                    <a:pt x="11759" y="256"/>
                  </a:lnTo>
                  <a:lnTo>
                    <a:pt x="11009" y="375"/>
                  </a:lnTo>
                  <a:lnTo>
                    <a:pt x="10276" y="512"/>
                  </a:lnTo>
                  <a:lnTo>
                    <a:pt x="9578" y="648"/>
                  </a:lnTo>
                  <a:lnTo>
                    <a:pt x="8879" y="818"/>
                  </a:lnTo>
                  <a:lnTo>
                    <a:pt x="8197" y="1006"/>
                  </a:lnTo>
                  <a:lnTo>
                    <a:pt x="7550" y="1193"/>
                  </a:lnTo>
                  <a:lnTo>
                    <a:pt x="6902" y="1415"/>
                  </a:lnTo>
                  <a:lnTo>
                    <a:pt x="6289" y="1653"/>
                  </a:lnTo>
                  <a:lnTo>
                    <a:pt x="5709" y="1892"/>
                  </a:lnTo>
                  <a:lnTo>
                    <a:pt x="5130" y="2148"/>
                  </a:lnTo>
                  <a:lnTo>
                    <a:pt x="4585" y="2437"/>
                  </a:lnTo>
                  <a:lnTo>
                    <a:pt x="4073" y="2710"/>
                  </a:lnTo>
                  <a:lnTo>
                    <a:pt x="3579" y="3017"/>
                  </a:lnTo>
                  <a:lnTo>
                    <a:pt x="3119" y="3340"/>
                  </a:lnTo>
                  <a:lnTo>
                    <a:pt x="2676" y="3664"/>
                  </a:lnTo>
                  <a:lnTo>
                    <a:pt x="2267" y="3988"/>
                  </a:lnTo>
                  <a:lnTo>
                    <a:pt x="1892" y="4346"/>
                  </a:lnTo>
                  <a:lnTo>
                    <a:pt x="1551" y="4704"/>
                  </a:lnTo>
                  <a:lnTo>
                    <a:pt x="1227" y="5062"/>
                  </a:lnTo>
                  <a:lnTo>
                    <a:pt x="955" y="5437"/>
                  </a:lnTo>
                  <a:lnTo>
                    <a:pt x="699" y="5829"/>
                  </a:lnTo>
                  <a:lnTo>
                    <a:pt x="495" y="6220"/>
                  </a:lnTo>
                  <a:lnTo>
                    <a:pt x="324" y="6629"/>
                  </a:lnTo>
                  <a:lnTo>
                    <a:pt x="188" y="7038"/>
                  </a:lnTo>
                  <a:lnTo>
                    <a:pt x="86" y="7447"/>
                  </a:lnTo>
                  <a:lnTo>
                    <a:pt x="17" y="7873"/>
                  </a:lnTo>
                  <a:lnTo>
                    <a:pt x="0" y="8078"/>
                  </a:lnTo>
                  <a:lnTo>
                    <a:pt x="0" y="8300"/>
                  </a:lnTo>
                  <a:lnTo>
                    <a:pt x="0" y="8504"/>
                  </a:lnTo>
                  <a:lnTo>
                    <a:pt x="17" y="8726"/>
                  </a:lnTo>
                  <a:lnTo>
                    <a:pt x="86" y="9135"/>
                  </a:lnTo>
                  <a:lnTo>
                    <a:pt x="188" y="9561"/>
                  </a:lnTo>
                  <a:lnTo>
                    <a:pt x="324" y="9970"/>
                  </a:lnTo>
                  <a:lnTo>
                    <a:pt x="495" y="10362"/>
                  </a:lnTo>
                  <a:lnTo>
                    <a:pt x="699" y="10753"/>
                  </a:lnTo>
                  <a:lnTo>
                    <a:pt x="955" y="11145"/>
                  </a:lnTo>
                  <a:lnTo>
                    <a:pt x="1227" y="11520"/>
                  </a:lnTo>
                  <a:lnTo>
                    <a:pt x="1551" y="11895"/>
                  </a:lnTo>
                  <a:lnTo>
                    <a:pt x="1892" y="12253"/>
                  </a:lnTo>
                  <a:lnTo>
                    <a:pt x="2267" y="12594"/>
                  </a:lnTo>
                  <a:lnTo>
                    <a:pt x="2676" y="12935"/>
                  </a:lnTo>
                  <a:lnTo>
                    <a:pt x="3119" y="13259"/>
                  </a:lnTo>
                  <a:lnTo>
                    <a:pt x="3579" y="13565"/>
                  </a:lnTo>
                  <a:lnTo>
                    <a:pt x="4073" y="13872"/>
                  </a:lnTo>
                  <a:lnTo>
                    <a:pt x="4585" y="14162"/>
                  </a:lnTo>
                  <a:lnTo>
                    <a:pt x="5130" y="14434"/>
                  </a:lnTo>
                  <a:lnTo>
                    <a:pt x="5709" y="14690"/>
                  </a:lnTo>
                  <a:lnTo>
                    <a:pt x="6289" y="14946"/>
                  </a:lnTo>
                  <a:lnTo>
                    <a:pt x="6902" y="15167"/>
                  </a:lnTo>
                  <a:lnTo>
                    <a:pt x="7550" y="15389"/>
                  </a:lnTo>
                  <a:lnTo>
                    <a:pt x="8197" y="15593"/>
                  </a:lnTo>
                  <a:lnTo>
                    <a:pt x="8879" y="15764"/>
                  </a:lnTo>
                  <a:lnTo>
                    <a:pt x="9578" y="15934"/>
                  </a:lnTo>
                  <a:lnTo>
                    <a:pt x="10276" y="16087"/>
                  </a:lnTo>
                  <a:lnTo>
                    <a:pt x="11009" y="16207"/>
                  </a:lnTo>
                  <a:lnTo>
                    <a:pt x="11759" y="16326"/>
                  </a:lnTo>
                  <a:lnTo>
                    <a:pt x="12509" y="16411"/>
                  </a:lnTo>
                  <a:lnTo>
                    <a:pt x="13276" y="16496"/>
                  </a:lnTo>
                  <a:lnTo>
                    <a:pt x="14060" y="16548"/>
                  </a:lnTo>
                  <a:lnTo>
                    <a:pt x="14861" y="16582"/>
                  </a:lnTo>
                  <a:lnTo>
                    <a:pt x="16479" y="16582"/>
                  </a:lnTo>
                  <a:lnTo>
                    <a:pt x="17280" y="16548"/>
                  </a:lnTo>
                  <a:lnTo>
                    <a:pt x="18064" y="16496"/>
                  </a:lnTo>
                  <a:lnTo>
                    <a:pt x="18831" y="16411"/>
                  </a:lnTo>
                  <a:lnTo>
                    <a:pt x="19581" y="16326"/>
                  </a:lnTo>
                  <a:lnTo>
                    <a:pt x="20331" y="16207"/>
                  </a:lnTo>
                  <a:lnTo>
                    <a:pt x="21064" y="16087"/>
                  </a:lnTo>
                  <a:lnTo>
                    <a:pt x="21762" y="15934"/>
                  </a:lnTo>
                  <a:lnTo>
                    <a:pt x="22461" y="15764"/>
                  </a:lnTo>
                  <a:lnTo>
                    <a:pt x="23143" y="15593"/>
                  </a:lnTo>
                  <a:lnTo>
                    <a:pt x="23790" y="15389"/>
                  </a:lnTo>
                  <a:lnTo>
                    <a:pt x="24438" y="15167"/>
                  </a:lnTo>
                  <a:lnTo>
                    <a:pt x="25051" y="14946"/>
                  </a:lnTo>
                  <a:lnTo>
                    <a:pt x="25631" y="14690"/>
                  </a:lnTo>
                  <a:lnTo>
                    <a:pt x="26210" y="14434"/>
                  </a:lnTo>
                  <a:lnTo>
                    <a:pt x="26755" y="14162"/>
                  </a:lnTo>
                  <a:lnTo>
                    <a:pt x="27267" y="13872"/>
                  </a:lnTo>
                  <a:lnTo>
                    <a:pt x="27761" y="13565"/>
                  </a:lnTo>
                  <a:lnTo>
                    <a:pt x="28221" y="13259"/>
                  </a:lnTo>
                  <a:lnTo>
                    <a:pt x="28664" y="12935"/>
                  </a:lnTo>
                  <a:lnTo>
                    <a:pt x="29073" y="12594"/>
                  </a:lnTo>
                  <a:lnTo>
                    <a:pt x="29448" y="12253"/>
                  </a:lnTo>
                  <a:lnTo>
                    <a:pt x="29789" y="11895"/>
                  </a:lnTo>
                  <a:lnTo>
                    <a:pt x="30113" y="11520"/>
                  </a:lnTo>
                  <a:lnTo>
                    <a:pt x="30385" y="11145"/>
                  </a:lnTo>
                  <a:lnTo>
                    <a:pt x="30641" y="10753"/>
                  </a:lnTo>
                  <a:lnTo>
                    <a:pt x="30845" y="10362"/>
                  </a:lnTo>
                  <a:lnTo>
                    <a:pt x="31016" y="9970"/>
                  </a:lnTo>
                  <a:lnTo>
                    <a:pt x="31152" y="9561"/>
                  </a:lnTo>
                  <a:lnTo>
                    <a:pt x="31254" y="9135"/>
                  </a:lnTo>
                  <a:lnTo>
                    <a:pt x="31323" y="8726"/>
                  </a:lnTo>
                  <a:lnTo>
                    <a:pt x="31340" y="8504"/>
                  </a:lnTo>
                  <a:lnTo>
                    <a:pt x="31340" y="8300"/>
                  </a:lnTo>
                  <a:lnTo>
                    <a:pt x="31340" y="8078"/>
                  </a:lnTo>
                  <a:lnTo>
                    <a:pt x="31323" y="7873"/>
                  </a:lnTo>
                  <a:lnTo>
                    <a:pt x="31254" y="7447"/>
                  </a:lnTo>
                  <a:lnTo>
                    <a:pt x="31152" y="7038"/>
                  </a:lnTo>
                  <a:lnTo>
                    <a:pt x="31016" y="6629"/>
                  </a:lnTo>
                  <a:lnTo>
                    <a:pt x="30845" y="6220"/>
                  </a:lnTo>
                  <a:lnTo>
                    <a:pt x="30641" y="5829"/>
                  </a:lnTo>
                  <a:lnTo>
                    <a:pt x="30385" y="5437"/>
                  </a:lnTo>
                  <a:lnTo>
                    <a:pt x="30113" y="5062"/>
                  </a:lnTo>
                  <a:lnTo>
                    <a:pt x="29789" y="4704"/>
                  </a:lnTo>
                  <a:lnTo>
                    <a:pt x="29448" y="4346"/>
                  </a:lnTo>
                  <a:lnTo>
                    <a:pt x="29073" y="3988"/>
                  </a:lnTo>
                  <a:lnTo>
                    <a:pt x="28664" y="3664"/>
                  </a:lnTo>
                  <a:lnTo>
                    <a:pt x="28221" y="3340"/>
                  </a:lnTo>
                  <a:lnTo>
                    <a:pt x="27761" y="3017"/>
                  </a:lnTo>
                  <a:lnTo>
                    <a:pt x="27267" y="2710"/>
                  </a:lnTo>
                  <a:lnTo>
                    <a:pt x="26755" y="2437"/>
                  </a:lnTo>
                  <a:lnTo>
                    <a:pt x="26210" y="2148"/>
                  </a:lnTo>
                  <a:lnTo>
                    <a:pt x="25631" y="1892"/>
                  </a:lnTo>
                  <a:lnTo>
                    <a:pt x="25051" y="1653"/>
                  </a:lnTo>
                  <a:lnTo>
                    <a:pt x="24438" y="1415"/>
                  </a:lnTo>
                  <a:lnTo>
                    <a:pt x="23790" y="1193"/>
                  </a:lnTo>
                  <a:lnTo>
                    <a:pt x="23143" y="1006"/>
                  </a:lnTo>
                  <a:lnTo>
                    <a:pt x="22461" y="818"/>
                  </a:lnTo>
                  <a:lnTo>
                    <a:pt x="21762" y="648"/>
                  </a:lnTo>
                  <a:lnTo>
                    <a:pt x="21064" y="512"/>
                  </a:lnTo>
                  <a:lnTo>
                    <a:pt x="20331" y="375"/>
                  </a:lnTo>
                  <a:lnTo>
                    <a:pt x="19581" y="256"/>
                  </a:lnTo>
                  <a:lnTo>
                    <a:pt x="18831" y="171"/>
                  </a:lnTo>
                  <a:lnTo>
                    <a:pt x="18064" y="103"/>
                  </a:lnTo>
                  <a:lnTo>
                    <a:pt x="17280" y="51"/>
                  </a:lnTo>
                  <a:lnTo>
                    <a:pt x="16479" y="17"/>
                  </a:lnTo>
                  <a:lnTo>
                    <a:pt x="15661" y="0"/>
                  </a:lnTo>
                  <a:close/>
                </a:path>
              </a:pathLst>
            </a:custGeom>
            <a:solidFill>
              <a:srgbClr val="00B4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7" name="Google Shape;1448;p26">
              <a:extLst>
                <a:ext uri="{FF2B5EF4-FFF2-40B4-BE49-F238E27FC236}">
                  <a16:creationId xmlns:a16="http://schemas.microsoft.com/office/drawing/2014/main" id="{8B8141F1-C8CA-5948-352F-32CDA74A0899}"/>
                </a:ext>
              </a:extLst>
            </p:cNvPr>
            <p:cNvSpPr/>
            <p:nvPr/>
          </p:nvSpPr>
          <p:spPr>
            <a:xfrm>
              <a:off x="5936897" y="5605776"/>
              <a:ext cx="1018532" cy="590141"/>
            </a:xfrm>
            <a:custGeom>
              <a:avLst/>
              <a:gdLst/>
              <a:ahLst/>
              <a:cxnLst/>
              <a:rect l="l" t="t" r="r" b="b"/>
              <a:pathLst>
                <a:path w="26296" h="15236" extrusionOk="0">
                  <a:moveTo>
                    <a:pt x="12833" y="700"/>
                  </a:moveTo>
                  <a:lnTo>
                    <a:pt x="13429" y="717"/>
                  </a:lnTo>
                  <a:lnTo>
                    <a:pt x="14026" y="734"/>
                  </a:lnTo>
                  <a:lnTo>
                    <a:pt x="14605" y="768"/>
                  </a:lnTo>
                  <a:lnTo>
                    <a:pt x="15184" y="819"/>
                  </a:lnTo>
                  <a:lnTo>
                    <a:pt x="15781" y="887"/>
                  </a:lnTo>
                  <a:lnTo>
                    <a:pt x="16343" y="955"/>
                  </a:lnTo>
                  <a:lnTo>
                    <a:pt x="16923" y="1057"/>
                  </a:lnTo>
                  <a:lnTo>
                    <a:pt x="17485" y="1177"/>
                  </a:lnTo>
                  <a:lnTo>
                    <a:pt x="18030" y="1313"/>
                  </a:lnTo>
                  <a:lnTo>
                    <a:pt x="18576" y="1466"/>
                  </a:lnTo>
                  <a:lnTo>
                    <a:pt x="19121" y="1637"/>
                  </a:lnTo>
                  <a:lnTo>
                    <a:pt x="19121" y="1637"/>
                  </a:lnTo>
                  <a:lnTo>
                    <a:pt x="18269" y="1620"/>
                  </a:lnTo>
                  <a:lnTo>
                    <a:pt x="17417" y="1637"/>
                  </a:lnTo>
                  <a:lnTo>
                    <a:pt x="16565" y="1688"/>
                  </a:lnTo>
                  <a:lnTo>
                    <a:pt x="15713" y="1756"/>
                  </a:lnTo>
                  <a:lnTo>
                    <a:pt x="14861" y="1875"/>
                  </a:lnTo>
                  <a:lnTo>
                    <a:pt x="14026" y="2012"/>
                  </a:lnTo>
                  <a:lnTo>
                    <a:pt x="13191" y="2165"/>
                  </a:lnTo>
                  <a:lnTo>
                    <a:pt x="12373" y="2370"/>
                  </a:lnTo>
                  <a:lnTo>
                    <a:pt x="9919" y="955"/>
                  </a:lnTo>
                  <a:lnTo>
                    <a:pt x="10498" y="870"/>
                  </a:lnTo>
                  <a:lnTo>
                    <a:pt x="11077" y="802"/>
                  </a:lnTo>
                  <a:lnTo>
                    <a:pt x="11657" y="751"/>
                  </a:lnTo>
                  <a:lnTo>
                    <a:pt x="12253" y="717"/>
                  </a:lnTo>
                  <a:lnTo>
                    <a:pt x="12833" y="700"/>
                  </a:lnTo>
                  <a:close/>
                  <a:moveTo>
                    <a:pt x="18695" y="2319"/>
                  </a:moveTo>
                  <a:lnTo>
                    <a:pt x="19189" y="2336"/>
                  </a:lnTo>
                  <a:lnTo>
                    <a:pt x="19683" y="2353"/>
                  </a:lnTo>
                  <a:lnTo>
                    <a:pt x="20161" y="2404"/>
                  </a:lnTo>
                  <a:lnTo>
                    <a:pt x="20638" y="2438"/>
                  </a:lnTo>
                  <a:lnTo>
                    <a:pt x="21115" y="2506"/>
                  </a:lnTo>
                  <a:lnTo>
                    <a:pt x="16872" y="4960"/>
                  </a:lnTo>
                  <a:lnTo>
                    <a:pt x="13276" y="2898"/>
                  </a:lnTo>
                  <a:lnTo>
                    <a:pt x="13770" y="2796"/>
                  </a:lnTo>
                  <a:lnTo>
                    <a:pt x="14247" y="2693"/>
                  </a:lnTo>
                  <a:lnTo>
                    <a:pt x="14741" y="2608"/>
                  </a:lnTo>
                  <a:lnTo>
                    <a:pt x="15236" y="2540"/>
                  </a:lnTo>
                  <a:lnTo>
                    <a:pt x="15730" y="2472"/>
                  </a:lnTo>
                  <a:lnTo>
                    <a:pt x="16224" y="2421"/>
                  </a:lnTo>
                  <a:lnTo>
                    <a:pt x="16718" y="2370"/>
                  </a:lnTo>
                  <a:lnTo>
                    <a:pt x="17212" y="2353"/>
                  </a:lnTo>
                  <a:lnTo>
                    <a:pt x="17724" y="2319"/>
                  </a:lnTo>
                  <a:close/>
                  <a:moveTo>
                    <a:pt x="9271" y="1075"/>
                  </a:moveTo>
                  <a:lnTo>
                    <a:pt x="8658" y="1211"/>
                  </a:lnTo>
                  <a:lnTo>
                    <a:pt x="11231" y="2693"/>
                  </a:lnTo>
                  <a:lnTo>
                    <a:pt x="10737" y="2847"/>
                  </a:lnTo>
                  <a:lnTo>
                    <a:pt x="10242" y="3034"/>
                  </a:lnTo>
                  <a:lnTo>
                    <a:pt x="9765" y="3205"/>
                  </a:lnTo>
                  <a:lnTo>
                    <a:pt x="9288" y="3409"/>
                  </a:lnTo>
                  <a:lnTo>
                    <a:pt x="8828" y="3614"/>
                  </a:lnTo>
                  <a:lnTo>
                    <a:pt x="8385" y="3835"/>
                  </a:lnTo>
                  <a:lnTo>
                    <a:pt x="7942" y="4057"/>
                  </a:lnTo>
                  <a:lnTo>
                    <a:pt x="7516" y="4312"/>
                  </a:lnTo>
                  <a:lnTo>
                    <a:pt x="7073" y="4568"/>
                  </a:lnTo>
                  <a:lnTo>
                    <a:pt x="6664" y="4824"/>
                  </a:lnTo>
                  <a:lnTo>
                    <a:pt x="6289" y="5096"/>
                  </a:lnTo>
                  <a:lnTo>
                    <a:pt x="5914" y="5386"/>
                  </a:lnTo>
                  <a:lnTo>
                    <a:pt x="5573" y="5676"/>
                  </a:lnTo>
                  <a:lnTo>
                    <a:pt x="5249" y="5965"/>
                  </a:lnTo>
                  <a:lnTo>
                    <a:pt x="4943" y="6255"/>
                  </a:lnTo>
                  <a:lnTo>
                    <a:pt x="4653" y="6545"/>
                  </a:lnTo>
                  <a:lnTo>
                    <a:pt x="2046" y="5045"/>
                  </a:lnTo>
                  <a:lnTo>
                    <a:pt x="2267" y="4721"/>
                  </a:lnTo>
                  <a:lnTo>
                    <a:pt x="2540" y="4415"/>
                  </a:lnTo>
                  <a:lnTo>
                    <a:pt x="2812" y="4125"/>
                  </a:lnTo>
                  <a:lnTo>
                    <a:pt x="3136" y="3818"/>
                  </a:lnTo>
                  <a:lnTo>
                    <a:pt x="3477" y="3546"/>
                  </a:lnTo>
                  <a:lnTo>
                    <a:pt x="3835" y="3256"/>
                  </a:lnTo>
                  <a:lnTo>
                    <a:pt x="4244" y="2983"/>
                  </a:lnTo>
                  <a:lnTo>
                    <a:pt x="4670" y="2728"/>
                  </a:lnTo>
                  <a:lnTo>
                    <a:pt x="5113" y="2489"/>
                  </a:lnTo>
                  <a:lnTo>
                    <a:pt x="5573" y="2250"/>
                  </a:lnTo>
                  <a:lnTo>
                    <a:pt x="6067" y="2029"/>
                  </a:lnTo>
                  <a:lnTo>
                    <a:pt x="6561" y="1841"/>
                  </a:lnTo>
                  <a:lnTo>
                    <a:pt x="7056" y="1654"/>
                  </a:lnTo>
                  <a:lnTo>
                    <a:pt x="7584" y="1483"/>
                  </a:lnTo>
                  <a:lnTo>
                    <a:pt x="8112" y="1330"/>
                  </a:lnTo>
                  <a:lnTo>
                    <a:pt x="8641" y="1194"/>
                  </a:lnTo>
                  <a:lnTo>
                    <a:pt x="9271" y="1075"/>
                  </a:lnTo>
                  <a:close/>
                  <a:moveTo>
                    <a:pt x="21831" y="3085"/>
                  </a:moveTo>
                  <a:lnTo>
                    <a:pt x="21916" y="3341"/>
                  </a:lnTo>
                  <a:lnTo>
                    <a:pt x="21967" y="3614"/>
                  </a:lnTo>
                  <a:lnTo>
                    <a:pt x="22018" y="3869"/>
                  </a:lnTo>
                  <a:lnTo>
                    <a:pt x="22052" y="4142"/>
                  </a:lnTo>
                  <a:lnTo>
                    <a:pt x="22069" y="4415"/>
                  </a:lnTo>
                  <a:lnTo>
                    <a:pt x="22069" y="4687"/>
                  </a:lnTo>
                  <a:lnTo>
                    <a:pt x="22052" y="4960"/>
                  </a:lnTo>
                  <a:lnTo>
                    <a:pt x="22001" y="5233"/>
                  </a:lnTo>
                  <a:lnTo>
                    <a:pt x="21950" y="5505"/>
                  </a:lnTo>
                  <a:lnTo>
                    <a:pt x="21882" y="5778"/>
                  </a:lnTo>
                  <a:lnTo>
                    <a:pt x="21796" y="6051"/>
                  </a:lnTo>
                  <a:lnTo>
                    <a:pt x="21677" y="6323"/>
                  </a:lnTo>
                  <a:lnTo>
                    <a:pt x="21558" y="6596"/>
                  </a:lnTo>
                  <a:lnTo>
                    <a:pt x="21422" y="6869"/>
                  </a:lnTo>
                  <a:lnTo>
                    <a:pt x="21268" y="7141"/>
                  </a:lnTo>
                  <a:lnTo>
                    <a:pt x="21081" y="7397"/>
                  </a:lnTo>
                  <a:lnTo>
                    <a:pt x="17724" y="5454"/>
                  </a:lnTo>
                  <a:lnTo>
                    <a:pt x="21831" y="3085"/>
                  </a:lnTo>
                  <a:close/>
                  <a:moveTo>
                    <a:pt x="12117" y="3205"/>
                  </a:moveTo>
                  <a:lnTo>
                    <a:pt x="16019" y="5454"/>
                  </a:lnTo>
                  <a:lnTo>
                    <a:pt x="9424" y="9305"/>
                  </a:lnTo>
                  <a:lnTo>
                    <a:pt x="5556" y="7073"/>
                  </a:lnTo>
                  <a:lnTo>
                    <a:pt x="5812" y="6766"/>
                  </a:lnTo>
                  <a:lnTo>
                    <a:pt x="6118" y="6460"/>
                  </a:lnTo>
                  <a:lnTo>
                    <a:pt x="6425" y="6170"/>
                  </a:lnTo>
                  <a:lnTo>
                    <a:pt x="6766" y="5880"/>
                  </a:lnTo>
                  <a:lnTo>
                    <a:pt x="7141" y="5608"/>
                  </a:lnTo>
                  <a:lnTo>
                    <a:pt x="7516" y="5335"/>
                  </a:lnTo>
                  <a:lnTo>
                    <a:pt x="7925" y="5062"/>
                  </a:lnTo>
                  <a:lnTo>
                    <a:pt x="8368" y="4790"/>
                  </a:lnTo>
                  <a:lnTo>
                    <a:pt x="8794" y="4551"/>
                  </a:lnTo>
                  <a:lnTo>
                    <a:pt x="9237" y="4329"/>
                  </a:lnTo>
                  <a:lnTo>
                    <a:pt x="9697" y="4108"/>
                  </a:lnTo>
                  <a:lnTo>
                    <a:pt x="10157" y="3903"/>
                  </a:lnTo>
                  <a:lnTo>
                    <a:pt x="10634" y="3716"/>
                  </a:lnTo>
                  <a:lnTo>
                    <a:pt x="11129" y="3528"/>
                  </a:lnTo>
                  <a:lnTo>
                    <a:pt x="11623" y="3358"/>
                  </a:lnTo>
                  <a:lnTo>
                    <a:pt x="12117" y="3205"/>
                  </a:lnTo>
                  <a:close/>
                  <a:moveTo>
                    <a:pt x="23228" y="3920"/>
                  </a:moveTo>
                  <a:lnTo>
                    <a:pt x="23552" y="4244"/>
                  </a:lnTo>
                  <a:lnTo>
                    <a:pt x="23859" y="4568"/>
                  </a:lnTo>
                  <a:lnTo>
                    <a:pt x="24114" y="4892"/>
                  </a:lnTo>
                  <a:lnTo>
                    <a:pt x="24353" y="5233"/>
                  </a:lnTo>
                  <a:lnTo>
                    <a:pt x="24557" y="5573"/>
                  </a:lnTo>
                  <a:lnTo>
                    <a:pt x="24728" y="5931"/>
                  </a:lnTo>
                  <a:lnTo>
                    <a:pt x="24864" y="6272"/>
                  </a:lnTo>
                  <a:lnTo>
                    <a:pt x="24966" y="6630"/>
                  </a:lnTo>
                  <a:lnTo>
                    <a:pt x="25034" y="6988"/>
                  </a:lnTo>
                  <a:lnTo>
                    <a:pt x="25085" y="7346"/>
                  </a:lnTo>
                  <a:lnTo>
                    <a:pt x="25085" y="7704"/>
                  </a:lnTo>
                  <a:lnTo>
                    <a:pt x="25068" y="8061"/>
                  </a:lnTo>
                  <a:lnTo>
                    <a:pt x="25017" y="8419"/>
                  </a:lnTo>
                  <a:lnTo>
                    <a:pt x="24932" y="8777"/>
                  </a:lnTo>
                  <a:lnTo>
                    <a:pt x="24813" y="9118"/>
                  </a:lnTo>
                  <a:lnTo>
                    <a:pt x="24676" y="9476"/>
                  </a:lnTo>
                  <a:lnTo>
                    <a:pt x="22001" y="7925"/>
                  </a:lnTo>
                  <a:lnTo>
                    <a:pt x="22188" y="7687"/>
                  </a:lnTo>
                  <a:lnTo>
                    <a:pt x="22342" y="7448"/>
                  </a:lnTo>
                  <a:lnTo>
                    <a:pt x="22495" y="7192"/>
                  </a:lnTo>
                  <a:lnTo>
                    <a:pt x="22632" y="6954"/>
                  </a:lnTo>
                  <a:lnTo>
                    <a:pt x="22751" y="6698"/>
                  </a:lnTo>
                  <a:lnTo>
                    <a:pt x="22870" y="6443"/>
                  </a:lnTo>
                  <a:lnTo>
                    <a:pt x="22955" y="6187"/>
                  </a:lnTo>
                  <a:lnTo>
                    <a:pt x="23041" y="5948"/>
                  </a:lnTo>
                  <a:lnTo>
                    <a:pt x="23109" y="5693"/>
                  </a:lnTo>
                  <a:lnTo>
                    <a:pt x="23177" y="5437"/>
                  </a:lnTo>
                  <a:lnTo>
                    <a:pt x="23211" y="5181"/>
                  </a:lnTo>
                  <a:lnTo>
                    <a:pt x="23245" y="4926"/>
                  </a:lnTo>
                  <a:lnTo>
                    <a:pt x="23262" y="4670"/>
                  </a:lnTo>
                  <a:lnTo>
                    <a:pt x="23262" y="4432"/>
                  </a:lnTo>
                  <a:lnTo>
                    <a:pt x="23262" y="4176"/>
                  </a:lnTo>
                  <a:lnTo>
                    <a:pt x="23228" y="3920"/>
                  </a:lnTo>
                  <a:close/>
                  <a:moveTo>
                    <a:pt x="1619" y="5778"/>
                  </a:moveTo>
                  <a:lnTo>
                    <a:pt x="4108" y="7209"/>
                  </a:lnTo>
                  <a:lnTo>
                    <a:pt x="3937" y="7465"/>
                  </a:lnTo>
                  <a:lnTo>
                    <a:pt x="3784" y="7704"/>
                  </a:lnTo>
                  <a:lnTo>
                    <a:pt x="3630" y="7959"/>
                  </a:lnTo>
                  <a:lnTo>
                    <a:pt x="3494" y="8198"/>
                  </a:lnTo>
                  <a:lnTo>
                    <a:pt x="3375" y="8453"/>
                  </a:lnTo>
                  <a:lnTo>
                    <a:pt x="3273" y="8709"/>
                  </a:lnTo>
                  <a:lnTo>
                    <a:pt x="3187" y="8965"/>
                  </a:lnTo>
                  <a:lnTo>
                    <a:pt x="3102" y="9220"/>
                  </a:lnTo>
                  <a:lnTo>
                    <a:pt x="3034" y="9459"/>
                  </a:lnTo>
                  <a:lnTo>
                    <a:pt x="2983" y="9714"/>
                  </a:lnTo>
                  <a:lnTo>
                    <a:pt x="2949" y="9970"/>
                  </a:lnTo>
                  <a:lnTo>
                    <a:pt x="2915" y="10226"/>
                  </a:lnTo>
                  <a:lnTo>
                    <a:pt x="2915" y="10481"/>
                  </a:lnTo>
                  <a:lnTo>
                    <a:pt x="2915" y="10737"/>
                  </a:lnTo>
                  <a:lnTo>
                    <a:pt x="2932" y="10976"/>
                  </a:lnTo>
                  <a:lnTo>
                    <a:pt x="2966" y="11231"/>
                  </a:lnTo>
                  <a:lnTo>
                    <a:pt x="2642" y="10907"/>
                  </a:lnTo>
                  <a:lnTo>
                    <a:pt x="2369" y="10601"/>
                  </a:lnTo>
                  <a:lnTo>
                    <a:pt x="2114" y="10277"/>
                  </a:lnTo>
                  <a:lnTo>
                    <a:pt x="1892" y="9936"/>
                  </a:lnTo>
                  <a:lnTo>
                    <a:pt x="1705" y="9595"/>
                  </a:lnTo>
                  <a:lnTo>
                    <a:pt x="1551" y="9254"/>
                  </a:lnTo>
                  <a:lnTo>
                    <a:pt x="1415" y="8914"/>
                  </a:lnTo>
                  <a:lnTo>
                    <a:pt x="1313" y="8573"/>
                  </a:lnTo>
                  <a:lnTo>
                    <a:pt x="1245" y="8215"/>
                  </a:lnTo>
                  <a:lnTo>
                    <a:pt x="1210" y="7874"/>
                  </a:lnTo>
                  <a:lnTo>
                    <a:pt x="1210" y="7516"/>
                  </a:lnTo>
                  <a:lnTo>
                    <a:pt x="1228" y="7158"/>
                  </a:lnTo>
                  <a:lnTo>
                    <a:pt x="1279" y="6817"/>
                  </a:lnTo>
                  <a:lnTo>
                    <a:pt x="1364" y="6460"/>
                  </a:lnTo>
                  <a:lnTo>
                    <a:pt x="1483" y="6119"/>
                  </a:lnTo>
                  <a:lnTo>
                    <a:pt x="1619" y="5778"/>
                  </a:lnTo>
                  <a:close/>
                  <a:moveTo>
                    <a:pt x="16872" y="5948"/>
                  </a:moveTo>
                  <a:lnTo>
                    <a:pt x="20552" y="8079"/>
                  </a:lnTo>
                  <a:lnTo>
                    <a:pt x="20297" y="8368"/>
                  </a:lnTo>
                  <a:lnTo>
                    <a:pt x="20007" y="8658"/>
                  </a:lnTo>
                  <a:lnTo>
                    <a:pt x="19683" y="8931"/>
                  </a:lnTo>
                  <a:lnTo>
                    <a:pt x="19360" y="9220"/>
                  </a:lnTo>
                  <a:lnTo>
                    <a:pt x="19002" y="9476"/>
                  </a:lnTo>
                  <a:lnTo>
                    <a:pt x="18627" y="9749"/>
                  </a:lnTo>
                  <a:lnTo>
                    <a:pt x="18235" y="10004"/>
                  </a:lnTo>
                  <a:lnTo>
                    <a:pt x="17826" y="10260"/>
                  </a:lnTo>
                  <a:lnTo>
                    <a:pt x="17366" y="10515"/>
                  </a:lnTo>
                  <a:lnTo>
                    <a:pt x="16906" y="10754"/>
                  </a:lnTo>
                  <a:lnTo>
                    <a:pt x="16428" y="10976"/>
                  </a:lnTo>
                  <a:lnTo>
                    <a:pt x="15951" y="11180"/>
                  </a:lnTo>
                  <a:lnTo>
                    <a:pt x="15457" y="11385"/>
                  </a:lnTo>
                  <a:lnTo>
                    <a:pt x="14946" y="11572"/>
                  </a:lnTo>
                  <a:lnTo>
                    <a:pt x="14435" y="11742"/>
                  </a:lnTo>
                  <a:lnTo>
                    <a:pt x="13906" y="11896"/>
                  </a:lnTo>
                  <a:lnTo>
                    <a:pt x="10277" y="9800"/>
                  </a:lnTo>
                  <a:lnTo>
                    <a:pt x="16872" y="5948"/>
                  </a:lnTo>
                  <a:close/>
                  <a:moveTo>
                    <a:pt x="5028" y="7755"/>
                  </a:moveTo>
                  <a:lnTo>
                    <a:pt x="8572" y="9800"/>
                  </a:lnTo>
                  <a:lnTo>
                    <a:pt x="4431" y="12185"/>
                  </a:lnTo>
                  <a:lnTo>
                    <a:pt x="4346" y="11930"/>
                  </a:lnTo>
                  <a:lnTo>
                    <a:pt x="4261" y="11657"/>
                  </a:lnTo>
                  <a:lnTo>
                    <a:pt x="4193" y="11385"/>
                  </a:lnTo>
                  <a:lnTo>
                    <a:pt x="4142" y="11095"/>
                  </a:lnTo>
                  <a:lnTo>
                    <a:pt x="4125" y="10822"/>
                  </a:lnTo>
                  <a:lnTo>
                    <a:pt x="4108" y="10550"/>
                  </a:lnTo>
                  <a:lnTo>
                    <a:pt x="4125" y="10260"/>
                  </a:lnTo>
                  <a:lnTo>
                    <a:pt x="4142" y="9987"/>
                  </a:lnTo>
                  <a:lnTo>
                    <a:pt x="4193" y="9697"/>
                  </a:lnTo>
                  <a:lnTo>
                    <a:pt x="4261" y="9425"/>
                  </a:lnTo>
                  <a:lnTo>
                    <a:pt x="4346" y="9135"/>
                  </a:lnTo>
                  <a:lnTo>
                    <a:pt x="4448" y="8862"/>
                  </a:lnTo>
                  <a:lnTo>
                    <a:pt x="4568" y="8573"/>
                  </a:lnTo>
                  <a:lnTo>
                    <a:pt x="4704" y="8300"/>
                  </a:lnTo>
                  <a:lnTo>
                    <a:pt x="4857" y="8027"/>
                  </a:lnTo>
                  <a:lnTo>
                    <a:pt x="5028" y="7755"/>
                  </a:lnTo>
                  <a:close/>
                  <a:moveTo>
                    <a:pt x="9424" y="10277"/>
                  </a:moveTo>
                  <a:lnTo>
                    <a:pt x="12730" y="12203"/>
                  </a:lnTo>
                  <a:lnTo>
                    <a:pt x="11827" y="12373"/>
                  </a:lnTo>
                  <a:lnTo>
                    <a:pt x="10924" y="12526"/>
                  </a:lnTo>
                  <a:lnTo>
                    <a:pt x="9987" y="12629"/>
                  </a:lnTo>
                  <a:lnTo>
                    <a:pt x="9067" y="12697"/>
                  </a:lnTo>
                  <a:lnTo>
                    <a:pt x="8146" y="12731"/>
                  </a:lnTo>
                  <a:lnTo>
                    <a:pt x="7243" y="12731"/>
                  </a:lnTo>
                  <a:lnTo>
                    <a:pt x="6323" y="12680"/>
                  </a:lnTo>
                  <a:lnTo>
                    <a:pt x="5437" y="12594"/>
                  </a:lnTo>
                  <a:lnTo>
                    <a:pt x="9424" y="10277"/>
                  </a:lnTo>
                  <a:close/>
                  <a:moveTo>
                    <a:pt x="21439" y="8590"/>
                  </a:moveTo>
                  <a:lnTo>
                    <a:pt x="24250" y="10209"/>
                  </a:lnTo>
                  <a:lnTo>
                    <a:pt x="24029" y="10515"/>
                  </a:lnTo>
                  <a:lnTo>
                    <a:pt x="23756" y="10839"/>
                  </a:lnTo>
                  <a:lnTo>
                    <a:pt x="23484" y="11129"/>
                  </a:lnTo>
                  <a:lnTo>
                    <a:pt x="23160" y="11419"/>
                  </a:lnTo>
                  <a:lnTo>
                    <a:pt x="22819" y="11708"/>
                  </a:lnTo>
                  <a:lnTo>
                    <a:pt x="22444" y="11998"/>
                  </a:lnTo>
                  <a:lnTo>
                    <a:pt x="22052" y="12271"/>
                  </a:lnTo>
                  <a:lnTo>
                    <a:pt x="21626" y="12526"/>
                  </a:lnTo>
                  <a:lnTo>
                    <a:pt x="21183" y="12765"/>
                  </a:lnTo>
                  <a:lnTo>
                    <a:pt x="20723" y="13003"/>
                  </a:lnTo>
                  <a:lnTo>
                    <a:pt x="20229" y="13225"/>
                  </a:lnTo>
                  <a:lnTo>
                    <a:pt x="19734" y="13412"/>
                  </a:lnTo>
                  <a:lnTo>
                    <a:pt x="19240" y="13600"/>
                  </a:lnTo>
                  <a:lnTo>
                    <a:pt x="18712" y="13770"/>
                  </a:lnTo>
                  <a:lnTo>
                    <a:pt x="18184" y="13924"/>
                  </a:lnTo>
                  <a:lnTo>
                    <a:pt x="17638" y="14043"/>
                  </a:lnTo>
                  <a:lnTo>
                    <a:pt x="14810" y="12407"/>
                  </a:lnTo>
                  <a:lnTo>
                    <a:pt x="15321" y="12237"/>
                  </a:lnTo>
                  <a:lnTo>
                    <a:pt x="15832" y="12066"/>
                  </a:lnTo>
                  <a:lnTo>
                    <a:pt x="16326" y="11879"/>
                  </a:lnTo>
                  <a:lnTo>
                    <a:pt x="16820" y="11674"/>
                  </a:lnTo>
                  <a:lnTo>
                    <a:pt x="17298" y="11470"/>
                  </a:lnTo>
                  <a:lnTo>
                    <a:pt x="17758" y="11231"/>
                  </a:lnTo>
                  <a:lnTo>
                    <a:pt x="18218" y="10993"/>
                  </a:lnTo>
                  <a:lnTo>
                    <a:pt x="18678" y="10754"/>
                  </a:lnTo>
                  <a:lnTo>
                    <a:pt x="19087" y="10498"/>
                  </a:lnTo>
                  <a:lnTo>
                    <a:pt x="19479" y="10243"/>
                  </a:lnTo>
                  <a:lnTo>
                    <a:pt x="19854" y="9987"/>
                  </a:lnTo>
                  <a:lnTo>
                    <a:pt x="20212" y="9714"/>
                  </a:lnTo>
                  <a:lnTo>
                    <a:pt x="20552" y="9442"/>
                  </a:lnTo>
                  <a:lnTo>
                    <a:pt x="20876" y="9152"/>
                  </a:lnTo>
                  <a:lnTo>
                    <a:pt x="21166" y="8879"/>
                  </a:lnTo>
                  <a:lnTo>
                    <a:pt x="21439" y="8590"/>
                  </a:lnTo>
                  <a:close/>
                  <a:moveTo>
                    <a:pt x="13668" y="12731"/>
                  </a:moveTo>
                  <a:lnTo>
                    <a:pt x="16377" y="14299"/>
                  </a:lnTo>
                  <a:lnTo>
                    <a:pt x="15764" y="14384"/>
                  </a:lnTo>
                  <a:lnTo>
                    <a:pt x="15133" y="14452"/>
                  </a:lnTo>
                  <a:lnTo>
                    <a:pt x="14503" y="14503"/>
                  </a:lnTo>
                  <a:lnTo>
                    <a:pt x="13872" y="14537"/>
                  </a:lnTo>
                  <a:lnTo>
                    <a:pt x="13242" y="14554"/>
                  </a:lnTo>
                  <a:lnTo>
                    <a:pt x="12611" y="14537"/>
                  </a:lnTo>
                  <a:lnTo>
                    <a:pt x="11981" y="14503"/>
                  </a:lnTo>
                  <a:lnTo>
                    <a:pt x="11350" y="14469"/>
                  </a:lnTo>
                  <a:lnTo>
                    <a:pt x="10720" y="14401"/>
                  </a:lnTo>
                  <a:lnTo>
                    <a:pt x="10106" y="14316"/>
                  </a:lnTo>
                  <a:lnTo>
                    <a:pt x="9493" y="14213"/>
                  </a:lnTo>
                  <a:lnTo>
                    <a:pt x="8879" y="14094"/>
                  </a:lnTo>
                  <a:lnTo>
                    <a:pt x="8283" y="13941"/>
                  </a:lnTo>
                  <a:lnTo>
                    <a:pt x="7703" y="13787"/>
                  </a:lnTo>
                  <a:lnTo>
                    <a:pt x="7141" y="13600"/>
                  </a:lnTo>
                  <a:lnTo>
                    <a:pt x="6579" y="13395"/>
                  </a:lnTo>
                  <a:lnTo>
                    <a:pt x="7465" y="13430"/>
                  </a:lnTo>
                  <a:lnTo>
                    <a:pt x="8351" y="13430"/>
                  </a:lnTo>
                  <a:lnTo>
                    <a:pt x="9237" y="13395"/>
                  </a:lnTo>
                  <a:lnTo>
                    <a:pt x="10140" y="13327"/>
                  </a:lnTo>
                  <a:lnTo>
                    <a:pt x="11026" y="13225"/>
                  </a:lnTo>
                  <a:lnTo>
                    <a:pt x="11912" y="13089"/>
                  </a:lnTo>
                  <a:lnTo>
                    <a:pt x="12799" y="12935"/>
                  </a:lnTo>
                  <a:lnTo>
                    <a:pt x="13668" y="12731"/>
                  </a:lnTo>
                  <a:close/>
                  <a:moveTo>
                    <a:pt x="13105" y="1"/>
                  </a:moveTo>
                  <a:lnTo>
                    <a:pt x="12475" y="18"/>
                  </a:lnTo>
                  <a:lnTo>
                    <a:pt x="11844" y="52"/>
                  </a:lnTo>
                  <a:lnTo>
                    <a:pt x="11214" y="86"/>
                  </a:lnTo>
                  <a:lnTo>
                    <a:pt x="10583" y="154"/>
                  </a:lnTo>
                  <a:lnTo>
                    <a:pt x="9970" y="222"/>
                  </a:lnTo>
                  <a:lnTo>
                    <a:pt x="9356" y="325"/>
                  </a:lnTo>
                  <a:lnTo>
                    <a:pt x="8760" y="444"/>
                  </a:lnTo>
                  <a:lnTo>
                    <a:pt x="8146" y="563"/>
                  </a:lnTo>
                  <a:lnTo>
                    <a:pt x="7567" y="717"/>
                  </a:lnTo>
                  <a:lnTo>
                    <a:pt x="6988" y="887"/>
                  </a:lnTo>
                  <a:lnTo>
                    <a:pt x="6425" y="1057"/>
                  </a:lnTo>
                  <a:lnTo>
                    <a:pt x="5863" y="1262"/>
                  </a:lnTo>
                  <a:lnTo>
                    <a:pt x="5335" y="1483"/>
                  </a:lnTo>
                  <a:lnTo>
                    <a:pt x="4806" y="1722"/>
                  </a:lnTo>
                  <a:lnTo>
                    <a:pt x="4295" y="1961"/>
                  </a:lnTo>
                  <a:lnTo>
                    <a:pt x="3818" y="2233"/>
                  </a:lnTo>
                  <a:lnTo>
                    <a:pt x="3341" y="2523"/>
                  </a:lnTo>
                  <a:lnTo>
                    <a:pt x="2915" y="2813"/>
                  </a:lnTo>
                  <a:lnTo>
                    <a:pt x="2506" y="3119"/>
                  </a:lnTo>
                  <a:lnTo>
                    <a:pt x="2131" y="3426"/>
                  </a:lnTo>
                  <a:lnTo>
                    <a:pt x="1790" y="3750"/>
                  </a:lnTo>
                  <a:lnTo>
                    <a:pt x="1483" y="4074"/>
                  </a:lnTo>
                  <a:lnTo>
                    <a:pt x="1193" y="4415"/>
                  </a:lnTo>
                  <a:lnTo>
                    <a:pt x="938" y="4755"/>
                  </a:lnTo>
                  <a:lnTo>
                    <a:pt x="716" y="5096"/>
                  </a:lnTo>
                  <a:lnTo>
                    <a:pt x="529" y="5454"/>
                  </a:lnTo>
                  <a:lnTo>
                    <a:pt x="358" y="5812"/>
                  </a:lnTo>
                  <a:lnTo>
                    <a:pt x="222" y="6170"/>
                  </a:lnTo>
                  <a:lnTo>
                    <a:pt x="120" y="6528"/>
                  </a:lnTo>
                  <a:lnTo>
                    <a:pt x="52" y="6903"/>
                  </a:lnTo>
                  <a:lnTo>
                    <a:pt x="18" y="7261"/>
                  </a:lnTo>
                  <a:lnTo>
                    <a:pt x="1" y="7618"/>
                  </a:lnTo>
                  <a:lnTo>
                    <a:pt x="18" y="7993"/>
                  </a:lnTo>
                  <a:lnTo>
                    <a:pt x="69" y="8351"/>
                  </a:lnTo>
                  <a:lnTo>
                    <a:pt x="137" y="8726"/>
                  </a:lnTo>
                  <a:lnTo>
                    <a:pt x="239" y="9084"/>
                  </a:lnTo>
                  <a:lnTo>
                    <a:pt x="375" y="9442"/>
                  </a:lnTo>
                  <a:lnTo>
                    <a:pt x="546" y="9800"/>
                  </a:lnTo>
                  <a:lnTo>
                    <a:pt x="750" y="10141"/>
                  </a:lnTo>
                  <a:lnTo>
                    <a:pt x="972" y="10498"/>
                  </a:lnTo>
                  <a:lnTo>
                    <a:pt x="1228" y="10839"/>
                  </a:lnTo>
                  <a:lnTo>
                    <a:pt x="1517" y="11180"/>
                  </a:lnTo>
                  <a:lnTo>
                    <a:pt x="1841" y="11504"/>
                  </a:lnTo>
                  <a:lnTo>
                    <a:pt x="2182" y="11828"/>
                  </a:lnTo>
                  <a:lnTo>
                    <a:pt x="2557" y="12134"/>
                  </a:lnTo>
                  <a:lnTo>
                    <a:pt x="2966" y="12441"/>
                  </a:lnTo>
                  <a:lnTo>
                    <a:pt x="3409" y="12731"/>
                  </a:lnTo>
                  <a:lnTo>
                    <a:pt x="3869" y="13021"/>
                  </a:lnTo>
                  <a:lnTo>
                    <a:pt x="4363" y="13293"/>
                  </a:lnTo>
                  <a:lnTo>
                    <a:pt x="4874" y="13532"/>
                  </a:lnTo>
                  <a:lnTo>
                    <a:pt x="5403" y="13770"/>
                  </a:lnTo>
                  <a:lnTo>
                    <a:pt x="5948" y="13992"/>
                  </a:lnTo>
                  <a:lnTo>
                    <a:pt x="6493" y="14196"/>
                  </a:lnTo>
                  <a:lnTo>
                    <a:pt x="7073" y="14367"/>
                  </a:lnTo>
                  <a:lnTo>
                    <a:pt x="7652" y="14537"/>
                  </a:lnTo>
                  <a:lnTo>
                    <a:pt x="8232" y="14691"/>
                  </a:lnTo>
                  <a:lnTo>
                    <a:pt x="8828" y="14810"/>
                  </a:lnTo>
                  <a:lnTo>
                    <a:pt x="9441" y="14929"/>
                  </a:lnTo>
                  <a:lnTo>
                    <a:pt x="10055" y="15031"/>
                  </a:lnTo>
                  <a:lnTo>
                    <a:pt x="10668" y="15100"/>
                  </a:lnTo>
                  <a:lnTo>
                    <a:pt x="11299" y="15168"/>
                  </a:lnTo>
                  <a:lnTo>
                    <a:pt x="11930" y="15202"/>
                  </a:lnTo>
                  <a:lnTo>
                    <a:pt x="12560" y="15236"/>
                  </a:lnTo>
                  <a:lnTo>
                    <a:pt x="13821" y="15236"/>
                  </a:lnTo>
                  <a:lnTo>
                    <a:pt x="14452" y="15202"/>
                  </a:lnTo>
                  <a:lnTo>
                    <a:pt x="15082" y="15168"/>
                  </a:lnTo>
                  <a:lnTo>
                    <a:pt x="15713" y="15100"/>
                  </a:lnTo>
                  <a:lnTo>
                    <a:pt x="16326" y="15031"/>
                  </a:lnTo>
                  <a:lnTo>
                    <a:pt x="16940" y="14929"/>
                  </a:lnTo>
                  <a:lnTo>
                    <a:pt x="17536" y="14810"/>
                  </a:lnTo>
                  <a:lnTo>
                    <a:pt x="18150" y="14691"/>
                  </a:lnTo>
                  <a:lnTo>
                    <a:pt x="18729" y="14537"/>
                  </a:lnTo>
                  <a:lnTo>
                    <a:pt x="19308" y="14367"/>
                  </a:lnTo>
                  <a:lnTo>
                    <a:pt x="19871" y="14196"/>
                  </a:lnTo>
                  <a:lnTo>
                    <a:pt x="20433" y="13992"/>
                  </a:lnTo>
                  <a:lnTo>
                    <a:pt x="20961" y="13770"/>
                  </a:lnTo>
                  <a:lnTo>
                    <a:pt x="21490" y="13532"/>
                  </a:lnTo>
                  <a:lnTo>
                    <a:pt x="22001" y="13293"/>
                  </a:lnTo>
                  <a:lnTo>
                    <a:pt x="22478" y="13021"/>
                  </a:lnTo>
                  <a:lnTo>
                    <a:pt x="22938" y="12731"/>
                  </a:lnTo>
                  <a:lnTo>
                    <a:pt x="23381" y="12441"/>
                  </a:lnTo>
                  <a:lnTo>
                    <a:pt x="23790" y="12134"/>
                  </a:lnTo>
                  <a:lnTo>
                    <a:pt x="24165" y="11828"/>
                  </a:lnTo>
                  <a:lnTo>
                    <a:pt x="24506" y="11504"/>
                  </a:lnTo>
                  <a:lnTo>
                    <a:pt x="24813" y="11180"/>
                  </a:lnTo>
                  <a:lnTo>
                    <a:pt x="25103" y="10839"/>
                  </a:lnTo>
                  <a:lnTo>
                    <a:pt x="25358" y="10498"/>
                  </a:lnTo>
                  <a:lnTo>
                    <a:pt x="25580" y="10141"/>
                  </a:lnTo>
                  <a:lnTo>
                    <a:pt x="25767" y="9800"/>
                  </a:lnTo>
                  <a:lnTo>
                    <a:pt x="25938" y="9442"/>
                  </a:lnTo>
                  <a:lnTo>
                    <a:pt x="26074" y="9084"/>
                  </a:lnTo>
                  <a:lnTo>
                    <a:pt x="26176" y="8726"/>
                  </a:lnTo>
                  <a:lnTo>
                    <a:pt x="26244" y="8351"/>
                  </a:lnTo>
                  <a:lnTo>
                    <a:pt x="26278" y="7993"/>
                  </a:lnTo>
                  <a:lnTo>
                    <a:pt x="26295" y="7618"/>
                  </a:lnTo>
                  <a:lnTo>
                    <a:pt x="26278" y="7261"/>
                  </a:lnTo>
                  <a:lnTo>
                    <a:pt x="26227" y="6903"/>
                  </a:lnTo>
                  <a:lnTo>
                    <a:pt x="26159" y="6528"/>
                  </a:lnTo>
                  <a:lnTo>
                    <a:pt x="26057" y="6170"/>
                  </a:lnTo>
                  <a:lnTo>
                    <a:pt x="25921" y="5812"/>
                  </a:lnTo>
                  <a:lnTo>
                    <a:pt x="25750" y="5454"/>
                  </a:lnTo>
                  <a:lnTo>
                    <a:pt x="25546" y="5096"/>
                  </a:lnTo>
                  <a:lnTo>
                    <a:pt x="25324" y="4755"/>
                  </a:lnTo>
                  <a:lnTo>
                    <a:pt x="25068" y="4415"/>
                  </a:lnTo>
                  <a:lnTo>
                    <a:pt x="24779" y="4074"/>
                  </a:lnTo>
                  <a:lnTo>
                    <a:pt x="24455" y="3750"/>
                  </a:lnTo>
                  <a:lnTo>
                    <a:pt x="24114" y="3426"/>
                  </a:lnTo>
                  <a:lnTo>
                    <a:pt x="23739" y="3119"/>
                  </a:lnTo>
                  <a:lnTo>
                    <a:pt x="23330" y="2813"/>
                  </a:lnTo>
                  <a:lnTo>
                    <a:pt x="22887" y="2523"/>
                  </a:lnTo>
                  <a:lnTo>
                    <a:pt x="22427" y="2233"/>
                  </a:lnTo>
                  <a:lnTo>
                    <a:pt x="21933" y="1961"/>
                  </a:lnTo>
                  <a:lnTo>
                    <a:pt x="21422" y="1722"/>
                  </a:lnTo>
                  <a:lnTo>
                    <a:pt x="20893" y="1483"/>
                  </a:lnTo>
                  <a:lnTo>
                    <a:pt x="20348" y="1262"/>
                  </a:lnTo>
                  <a:lnTo>
                    <a:pt x="19803" y="1057"/>
                  </a:lnTo>
                  <a:lnTo>
                    <a:pt x="19223" y="887"/>
                  </a:lnTo>
                  <a:lnTo>
                    <a:pt x="18644" y="717"/>
                  </a:lnTo>
                  <a:lnTo>
                    <a:pt x="18064" y="563"/>
                  </a:lnTo>
                  <a:lnTo>
                    <a:pt x="17468" y="444"/>
                  </a:lnTo>
                  <a:lnTo>
                    <a:pt x="16854" y="325"/>
                  </a:lnTo>
                  <a:lnTo>
                    <a:pt x="16241" y="222"/>
                  </a:lnTo>
                  <a:lnTo>
                    <a:pt x="15628" y="154"/>
                  </a:lnTo>
                  <a:lnTo>
                    <a:pt x="14997" y="86"/>
                  </a:lnTo>
                  <a:lnTo>
                    <a:pt x="14366" y="52"/>
                  </a:lnTo>
                  <a:lnTo>
                    <a:pt x="13736" y="18"/>
                  </a:lnTo>
                  <a:lnTo>
                    <a:pt x="131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98ABBD-69FA-0BA2-742D-88ED24B80EDB}"/>
              </a:ext>
            </a:extLst>
          </p:cNvPr>
          <p:cNvGrpSpPr/>
          <p:nvPr/>
        </p:nvGrpSpPr>
        <p:grpSpPr>
          <a:xfrm>
            <a:off x="-1408829" y="1942397"/>
            <a:ext cx="784858" cy="1110321"/>
            <a:chOff x="4328243" y="2237340"/>
            <a:chExt cx="784858" cy="1110321"/>
          </a:xfrm>
        </p:grpSpPr>
        <p:sp>
          <p:nvSpPr>
            <p:cNvPr id="19" name="Google Shape;1449;p26">
              <a:extLst>
                <a:ext uri="{FF2B5EF4-FFF2-40B4-BE49-F238E27FC236}">
                  <a16:creationId xmlns:a16="http://schemas.microsoft.com/office/drawing/2014/main" id="{203D8CC7-AD8E-D6E1-14A9-4973B0272E5A}"/>
                </a:ext>
              </a:extLst>
            </p:cNvPr>
            <p:cNvSpPr/>
            <p:nvPr/>
          </p:nvSpPr>
          <p:spPr>
            <a:xfrm>
              <a:off x="4941492" y="3163445"/>
              <a:ext cx="52173" cy="184216"/>
            </a:xfrm>
            <a:custGeom>
              <a:avLst/>
              <a:gdLst/>
              <a:ahLst/>
              <a:cxnLst/>
              <a:rect l="l" t="t" r="r" b="b"/>
              <a:pathLst>
                <a:path w="1347" h="4756" extrusionOk="0">
                  <a:moveTo>
                    <a:pt x="1346" y="1"/>
                  </a:moveTo>
                  <a:lnTo>
                    <a:pt x="17" y="768"/>
                  </a:lnTo>
                  <a:lnTo>
                    <a:pt x="0" y="4755"/>
                  </a:lnTo>
                  <a:lnTo>
                    <a:pt x="1329" y="3988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0077B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20" name="Google Shape;1450;p26">
              <a:extLst>
                <a:ext uri="{FF2B5EF4-FFF2-40B4-BE49-F238E27FC236}">
                  <a16:creationId xmlns:a16="http://schemas.microsoft.com/office/drawing/2014/main" id="{6FEBFEA5-9296-C3A1-E424-26F27DC60BBE}"/>
                </a:ext>
              </a:extLst>
            </p:cNvPr>
            <p:cNvSpPr/>
            <p:nvPr/>
          </p:nvSpPr>
          <p:spPr>
            <a:xfrm>
              <a:off x="4328243" y="2267708"/>
              <a:ext cx="734036" cy="1079924"/>
            </a:xfrm>
            <a:custGeom>
              <a:avLst/>
              <a:gdLst/>
              <a:ahLst/>
              <a:cxnLst/>
              <a:rect l="l" t="t" r="r" b="b"/>
              <a:pathLst>
                <a:path w="18951" h="27881" extrusionOk="0">
                  <a:moveTo>
                    <a:pt x="4977" y="1"/>
                  </a:moveTo>
                  <a:lnTo>
                    <a:pt x="4585" y="35"/>
                  </a:lnTo>
                  <a:lnTo>
                    <a:pt x="4193" y="86"/>
                  </a:lnTo>
                  <a:lnTo>
                    <a:pt x="3818" y="188"/>
                  </a:lnTo>
                  <a:lnTo>
                    <a:pt x="3460" y="290"/>
                  </a:lnTo>
                  <a:lnTo>
                    <a:pt x="3119" y="444"/>
                  </a:lnTo>
                  <a:lnTo>
                    <a:pt x="2795" y="614"/>
                  </a:lnTo>
                  <a:lnTo>
                    <a:pt x="2472" y="802"/>
                  </a:lnTo>
                  <a:lnTo>
                    <a:pt x="2182" y="1023"/>
                  </a:lnTo>
                  <a:lnTo>
                    <a:pt x="1892" y="1279"/>
                  </a:lnTo>
                  <a:lnTo>
                    <a:pt x="1637" y="1551"/>
                  </a:lnTo>
                  <a:lnTo>
                    <a:pt x="1381" y="1858"/>
                  </a:lnTo>
                  <a:lnTo>
                    <a:pt x="1160" y="2182"/>
                  </a:lnTo>
                  <a:lnTo>
                    <a:pt x="938" y="2523"/>
                  </a:lnTo>
                  <a:lnTo>
                    <a:pt x="751" y="2898"/>
                  </a:lnTo>
                  <a:lnTo>
                    <a:pt x="580" y="3290"/>
                  </a:lnTo>
                  <a:lnTo>
                    <a:pt x="427" y="3716"/>
                  </a:lnTo>
                  <a:lnTo>
                    <a:pt x="307" y="4159"/>
                  </a:lnTo>
                  <a:lnTo>
                    <a:pt x="188" y="4619"/>
                  </a:lnTo>
                  <a:lnTo>
                    <a:pt x="103" y="5113"/>
                  </a:lnTo>
                  <a:lnTo>
                    <a:pt x="52" y="5624"/>
                  </a:lnTo>
                  <a:lnTo>
                    <a:pt x="1" y="6153"/>
                  </a:lnTo>
                  <a:lnTo>
                    <a:pt x="1" y="6698"/>
                  </a:lnTo>
                  <a:lnTo>
                    <a:pt x="1" y="7277"/>
                  </a:lnTo>
                  <a:lnTo>
                    <a:pt x="35" y="7840"/>
                  </a:lnTo>
                  <a:lnTo>
                    <a:pt x="103" y="8419"/>
                  </a:lnTo>
                  <a:lnTo>
                    <a:pt x="188" y="9016"/>
                  </a:lnTo>
                  <a:lnTo>
                    <a:pt x="290" y="9595"/>
                  </a:lnTo>
                  <a:lnTo>
                    <a:pt x="410" y="10191"/>
                  </a:lnTo>
                  <a:lnTo>
                    <a:pt x="563" y="10788"/>
                  </a:lnTo>
                  <a:lnTo>
                    <a:pt x="733" y="11367"/>
                  </a:lnTo>
                  <a:lnTo>
                    <a:pt x="921" y="11964"/>
                  </a:lnTo>
                  <a:lnTo>
                    <a:pt x="1125" y="12560"/>
                  </a:lnTo>
                  <a:lnTo>
                    <a:pt x="1347" y="13140"/>
                  </a:lnTo>
                  <a:lnTo>
                    <a:pt x="1603" y="13719"/>
                  </a:lnTo>
                  <a:lnTo>
                    <a:pt x="1858" y="14298"/>
                  </a:lnTo>
                  <a:lnTo>
                    <a:pt x="2131" y="14878"/>
                  </a:lnTo>
                  <a:lnTo>
                    <a:pt x="2438" y="15440"/>
                  </a:lnTo>
                  <a:lnTo>
                    <a:pt x="2744" y="16003"/>
                  </a:lnTo>
                  <a:lnTo>
                    <a:pt x="3068" y="16548"/>
                  </a:lnTo>
                  <a:lnTo>
                    <a:pt x="3426" y="17093"/>
                  </a:lnTo>
                  <a:lnTo>
                    <a:pt x="3784" y="17621"/>
                  </a:lnTo>
                  <a:lnTo>
                    <a:pt x="4142" y="18150"/>
                  </a:lnTo>
                  <a:lnTo>
                    <a:pt x="4534" y="18644"/>
                  </a:lnTo>
                  <a:lnTo>
                    <a:pt x="4926" y="19138"/>
                  </a:lnTo>
                  <a:lnTo>
                    <a:pt x="5335" y="19615"/>
                  </a:lnTo>
                  <a:lnTo>
                    <a:pt x="5761" y="20075"/>
                  </a:lnTo>
                  <a:lnTo>
                    <a:pt x="6187" y="20518"/>
                  </a:lnTo>
                  <a:lnTo>
                    <a:pt x="6630" y="20944"/>
                  </a:lnTo>
                  <a:lnTo>
                    <a:pt x="7073" y="21353"/>
                  </a:lnTo>
                  <a:lnTo>
                    <a:pt x="7533" y="21745"/>
                  </a:lnTo>
                  <a:lnTo>
                    <a:pt x="7993" y="22103"/>
                  </a:lnTo>
                  <a:lnTo>
                    <a:pt x="8470" y="22444"/>
                  </a:lnTo>
                  <a:lnTo>
                    <a:pt x="8947" y="22768"/>
                  </a:lnTo>
                  <a:lnTo>
                    <a:pt x="9442" y="23058"/>
                  </a:lnTo>
                  <a:lnTo>
                    <a:pt x="9868" y="23296"/>
                  </a:lnTo>
                  <a:lnTo>
                    <a:pt x="10294" y="23501"/>
                  </a:lnTo>
                  <a:lnTo>
                    <a:pt x="10703" y="23688"/>
                  </a:lnTo>
                  <a:lnTo>
                    <a:pt x="11112" y="23859"/>
                  </a:lnTo>
                  <a:lnTo>
                    <a:pt x="11521" y="23995"/>
                  </a:lnTo>
                  <a:lnTo>
                    <a:pt x="11913" y="24114"/>
                  </a:lnTo>
                  <a:lnTo>
                    <a:pt x="12305" y="24216"/>
                  </a:lnTo>
                  <a:lnTo>
                    <a:pt x="12697" y="24285"/>
                  </a:lnTo>
                  <a:lnTo>
                    <a:pt x="15832" y="27880"/>
                  </a:lnTo>
                  <a:lnTo>
                    <a:pt x="15849" y="23893"/>
                  </a:lnTo>
                  <a:lnTo>
                    <a:pt x="16190" y="23705"/>
                  </a:lnTo>
                  <a:lnTo>
                    <a:pt x="16514" y="23501"/>
                  </a:lnTo>
                  <a:lnTo>
                    <a:pt x="16838" y="23262"/>
                  </a:lnTo>
                  <a:lnTo>
                    <a:pt x="17127" y="22989"/>
                  </a:lnTo>
                  <a:lnTo>
                    <a:pt x="17400" y="22683"/>
                  </a:lnTo>
                  <a:lnTo>
                    <a:pt x="17656" y="22359"/>
                  </a:lnTo>
                  <a:lnTo>
                    <a:pt x="17894" y="22001"/>
                  </a:lnTo>
                  <a:lnTo>
                    <a:pt x="18099" y="21626"/>
                  </a:lnTo>
                  <a:lnTo>
                    <a:pt x="18286" y="21217"/>
                  </a:lnTo>
                  <a:lnTo>
                    <a:pt x="18457" y="20774"/>
                  </a:lnTo>
                  <a:lnTo>
                    <a:pt x="18610" y="20314"/>
                  </a:lnTo>
                  <a:lnTo>
                    <a:pt x="18729" y="19837"/>
                  </a:lnTo>
                  <a:lnTo>
                    <a:pt x="18814" y="19326"/>
                  </a:lnTo>
                  <a:lnTo>
                    <a:pt x="18883" y="18780"/>
                  </a:lnTo>
                  <a:lnTo>
                    <a:pt x="18934" y="18235"/>
                  </a:lnTo>
                  <a:lnTo>
                    <a:pt x="18951" y="17638"/>
                  </a:lnTo>
                  <a:lnTo>
                    <a:pt x="18934" y="17076"/>
                  </a:lnTo>
                  <a:lnTo>
                    <a:pt x="18900" y="16497"/>
                  </a:lnTo>
                  <a:lnTo>
                    <a:pt x="18831" y="15917"/>
                  </a:lnTo>
                  <a:lnTo>
                    <a:pt x="18763" y="15338"/>
                  </a:lnTo>
                  <a:lnTo>
                    <a:pt x="18644" y="14758"/>
                  </a:lnTo>
                  <a:lnTo>
                    <a:pt x="18525" y="14162"/>
                  </a:lnTo>
                  <a:lnTo>
                    <a:pt x="18371" y="13566"/>
                  </a:lnTo>
                  <a:lnTo>
                    <a:pt x="18218" y="12969"/>
                  </a:lnTo>
                  <a:lnTo>
                    <a:pt x="18013" y="12390"/>
                  </a:lnTo>
                  <a:lnTo>
                    <a:pt x="17809" y="11793"/>
                  </a:lnTo>
                  <a:lnTo>
                    <a:pt x="17587" y="11214"/>
                  </a:lnTo>
                  <a:lnTo>
                    <a:pt x="17349" y="10617"/>
                  </a:lnTo>
                  <a:lnTo>
                    <a:pt x="17076" y="10038"/>
                  </a:lnTo>
                  <a:lnTo>
                    <a:pt x="16804" y="9476"/>
                  </a:lnTo>
                  <a:lnTo>
                    <a:pt x="16497" y="8913"/>
                  </a:lnTo>
                  <a:lnTo>
                    <a:pt x="16190" y="8351"/>
                  </a:lnTo>
                  <a:lnTo>
                    <a:pt x="15866" y="7789"/>
                  </a:lnTo>
                  <a:lnTo>
                    <a:pt x="15525" y="7260"/>
                  </a:lnTo>
                  <a:lnTo>
                    <a:pt x="15168" y="6732"/>
                  </a:lnTo>
                  <a:lnTo>
                    <a:pt x="14793" y="6204"/>
                  </a:lnTo>
                  <a:lnTo>
                    <a:pt x="14401" y="5710"/>
                  </a:lnTo>
                  <a:lnTo>
                    <a:pt x="14009" y="5215"/>
                  </a:lnTo>
                  <a:lnTo>
                    <a:pt x="13600" y="4738"/>
                  </a:lnTo>
                  <a:lnTo>
                    <a:pt x="13191" y="4278"/>
                  </a:lnTo>
                  <a:lnTo>
                    <a:pt x="12748" y="3835"/>
                  </a:lnTo>
                  <a:lnTo>
                    <a:pt x="12322" y="3409"/>
                  </a:lnTo>
                  <a:lnTo>
                    <a:pt x="11862" y="3000"/>
                  </a:lnTo>
                  <a:lnTo>
                    <a:pt x="11401" y="2608"/>
                  </a:lnTo>
                  <a:lnTo>
                    <a:pt x="10941" y="2250"/>
                  </a:lnTo>
                  <a:lnTo>
                    <a:pt x="10464" y="1909"/>
                  </a:lnTo>
                  <a:lnTo>
                    <a:pt x="9987" y="1585"/>
                  </a:lnTo>
                  <a:lnTo>
                    <a:pt x="9493" y="1296"/>
                  </a:lnTo>
                  <a:lnTo>
                    <a:pt x="9016" y="1023"/>
                  </a:lnTo>
                  <a:lnTo>
                    <a:pt x="8538" y="785"/>
                  </a:lnTo>
                  <a:lnTo>
                    <a:pt x="8061" y="580"/>
                  </a:lnTo>
                  <a:lnTo>
                    <a:pt x="7584" y="410"/>
                  </a:lnTo>
                  <a:lnTo>
                    <a:pt x="7124" y="273"/>
                  </a:lnTo>
                  <a:lnTo>
                    <a:pt x="6681" y="154"/>
                  </a:lnTo>
                  <a:lnTo>
                    <a:pt x="6238" y="69"/>
                  </a:lnTo>
                  <a:lnTo>
                    <a:pt x="5812" y="18"/>
                  </a:lnTo>
                  <a:lnTo>
                    <a:pt x="5386" y="1"/>
                  </a:lnTo>
                  <a:close/>
                </a:path>
              </a:pathLst>
            </a:custGeom>
            <a:solidFill>
              <a:srgbClr val="00B4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21" name="Google Shape;1451;p26">
              <a:extLst>
                <a:ext uri="{FF2B5EF4-FFF2-40B4-BE49-F238E27FC236}">
                  <a16:creationId xmlns:a16="http://schemas.microsoft.com/office/drawing/2014/main" id="{20195F68-390E-0263-313B-D6229D21A4E2}"/>
                </a:ext>
              </a:extLst>
            </p:cNvPr>
            <p:cNvSpPr/>
            <p:nvPr/>
          </p:nvSpPr>
          <p:spPr>
            <a:xfrm>
              <a:off x="4435190" y="2237340"/>
              <a:ext cx="677911" cy="949237"/>
            </a:xfrm>
            <a:custGeom>
              <a:avLst/>
              <a:gdLst/>
              <a:ahLst/>
              <a:cxnLst/>
              <a:rect l="l" t="t" r="r" b="b"/>
              <a:pathLst>
                <a:path w="17502" h="24507" extrusionOk="0">
                  <a:moveTo>
                    <a:pt x="3937" y="1"/>
                  </a:moveTo>
                  <a:lnTo>
                    <a:pt x="3511" y="18"/>
                  </a:lnTo>
                  <a:lnTo>
                    <a:pt x="3119" y="52"/>
                  </a:lnTo>
                  <a:lnTo>
                    <a:pt x="2727" y="103"/>
                  </a:lnTo>
                  <a:lnTo>
                    <a:pt x="2352" y="205"/>
                  </a:lnTo>
                  <a:lnTo>
                    <a:pt x="1994" y="325"/>
                  </a:lnTo>
                  <a:lnTo>
                    <a:pt x="1653" y="461"/>
                  </a:lnTo>
                  <a:lnTo>
                    <a:pt x="1330" y="648"/>
                  </a:lnTo>
                  <a:lnTo>
                    <a:pt x="0" y="1415"/>
                  </a:lnTo>
                  <a:lnTo>
                    <a:pt x="0" y="1415"/>
                  </a:lnTo>
                  <a:lnTo>
                    <a:pt x="324" y="1245"/>
                  </a:lnTo>
                  <a:lnTo>
                    <a:pt x="665" y="1091"/>
                  </a:lnTo>
                  <a:lnTo>
                    <a:pt x="1040" y="972"/>
                  </a:lnTo>
                  <a:lnTo>
                    <a:pt x="1398" y="887"/>
                  </a:lnTo>
                  <a:lnTo>
                    <a:pt x="1790" y="819"/>
                  </a:lnTo>
                  <a:lnTo>
                    <a:pt x="2199" y="785"/>
                  </a:lnTo>
                  <a:lnTo>
                    <a:pt x="2608" y="785"/>
                  </a:lnTo>
                  <a:lnTo>
                    <a:pt x="3034" y="802"/>
                  </a:lnTo>
                  <a:lnTo>
                    <a:pt x="3460" y="853"/>
                  </a:lnTo>
                  <a:lnTo>
                    <a:pt x="3903" y="938"/>
                  </a:lnTo>
                  <a:lnTo>
                    <a:pt x="4363" y="1040"/>
                  </a:lnTo>
                  <a:lnTo>
                    <a:pt x="4823" y="1194"/>
                  </a:lnTo>
                  <a:lnTo>
                    <a:pt x="5283" y="1364"/>
                  </a:lnTo>
                  <a:lnTo>
                    <a:pt x="5760" y="1569"/>
                  </a:lnTo>
                  <a:lnTo>
                    <a:pt x="6255" y="1807"/>
                  </a:lnTo>
                  <a:lnTo>
                    <a:pt x="6732" y="2080"/>
                  </a:lnTo>
                  <a:lnTo>
                    <a:pt x="7226" y="2369"/>
                  </a:lnTo>
                  <a:lnTo>
                    <a:pt x="7703" y="2693"/>
                  </a:lnTo>
                  <a:lnTo>
                    <a:pt x="8180" y="3034"/>
                  </a:lnTo>
                  <a:lnTo>
                    <a:pt x="8640" y="3392"/>
                  </a:lnTo>
                  <a:lnTo>
                    <a:pt x="9101" y="3784"/>
                  </a:lnTo>
                  <a:lnTo>
                    <a:pt x="9561" y="4193"/>
                  </a:lnTo>
                  <a:lnTo>
                    <a:pt x="9987" y="4619"/>
                  </a:lnTo>
                  <a:lnTo>
                    <a:pt x="10430" y="5062"/>
                  </a:lnTo>
                  <a:lnTo>
                    <a:pt x="10839" y="5522"/>
                  </a:lnTo>
                  <a:lnTo>
                    <a:pt x="11248" y="5999"/>
                  </a:lnTo>
                  <a:lnTo>
                    <a:pt x="11640" y="6494"/>
                  </a:lnTo>
                  <a:lnTo>
                    <a:pt x="12032" y="6988"/>
                  </a:lnTo>
                  <a:lnTo>
                    <a:pt x="12407" y="7516"/>
                  </a:lnTo>
                  <a:lnTo>
                    <a:pt x="12764" y="8044"/>
                  </a:lnTo>
                  <a:lnTo>
                    <a:pt x="13105" y="8573"/>
                  </a:lnTo>
                  <a:lnTo>
                    <a:pt x="13429" y="9135"/>
                  </a:lnTo>
                  <a:lnTo>
                    <a:pt x="13736" y="9697"/>
                  </a:lnTo>
                  <a:lnTo>
                    <a:pt x="14043" y="10260"/>
                  </a:lnTo>
                  <a:lnTo>
                    <a:pt x="14315" y="10822"/>
                  </a:lnTo>
                  <a:lnTo>
                    <a:pt x="14588" y="11401"/>
                  </a:lnTo>
                  <a:lnTo>
                    <a:pt x="14826" y="11998"/>
                  </a:lnTo>
                  <a:lnTo>
                    <a:pt x="15048" y="12577"/>
                  </a:lnTo>
                  <a:lnTo>
                    <a:pt x="15252" y="13174"/>
                  </a:lnTo>
                  <a:lnTo>
                    <a:pt x="15457" y="13753"/>
                  </a:lnTo>
                  <a:lnTo>
                    <a:pt x="15610" y="14350"/>
                  </a:lnTo>
                  <a:lnTo>
                    <a:pt x="15764" y="14946"/>
                  </a:lnTo>
                  <a:lnTo>
                    <a:pt x="15883" y="15542"/>
                  </a:lnTo>
                  <a:lnTo>
                    <a:pt x="16002" y="16122"/>
                  </a:lnTo>
                  <a:lnTo>
                    <a:pt x="16070" y="16701"/>
                  </a:lnTo>
                  <a:lnTo>
                    <a:pt x="16139" y="17281"/>
                  </a:lnTo>
                  <a:lnTo>
                    <a:pt x="16173" y="17860"/>
                  </a:lnTo>
                  <a:lnTo>
                    <a:pt x="16190" y="18422"/>
                  </a:lnTo>
                  <a:lnTo>
                    <a:pt x="16173" y="18985"/>
                  </a:lnTo>
                  <a:lnTo>
                    <a:pt x="16122" y="19513"/>
                  </a:lnTo>
                  <a:lnTo>
                    <a:pt x="16070" y="20007"/>
                  </a:lnTo>
                  <a:lnTo>
                    <a:pt x="15985" y="20502"/>
                  </a:lnTo>
                  <a:lnTo>
                    <a:pt x="15883" y="20962"/>
                  </a:lnTo>
                  <a:lnTo>
                    <a:pt x="15747" y="21405"/>
                  </a:lnTo>
                  <a:lnTo>
                    <a:pt x="15610" y="21814"/>
                  </a:lnTo>
                  <a:lnTo>
                    <a:pt x="15440" y="22223"/>
                  </a:lnTo>
                  <a:lnTo>
                    <a:pt x="15252" y="22581"/>
                  </a:lnTo>
                  <a:lnTo>
                    <a:pt x="15031" y="22938"/>
                  </a:lnTo>
                  <a:lnTo>
                    <a:pt x="14809" y="23262"/>
                  </a:lnTo>
                  <a:lnTo>
                    <a:pt x="14571" y="23552"/>
                  </a:lnTo>
                  <a:lnTo>
                    <a:pt x="14298" y="23825"/>
                  </a:lnTo>
                  <a:lnTo>
                    <a:pt x="14025" y="24080"/>
                  </a:lnTo>
                  <a:lnTo>
                    <a:pt x="13736" y="24302"/>
                  </a:lnTo>
                  <a:lnTo>
                    <a:pt x="13412" y="24506"/>
                  </a:lnTo>
                  <a:lnTo>
                    <a:pt x="14741" y="23739"/>
                  </a:lnTo>
                  <a:lnTo>
                    <a:pt x="15065" y="23535"/>
                  </a:lnTo>
                  <a:lnTo>
                    <a:pt x="15355" y="23313"/>
                  </a:lnTo>
                  <a:lnTo>
                    <a:pt x="15627" y="23058"/>
                  </a:lnTo>
                  <a:lnTo>
                    <a:pt x="15900" y="22785"/>
                  </a:lnTo>
                  <a:lnTo>
                    <a:pt x="16139" y="22478"/>
                  </a:lnTo>
                  <a:lnTo>
                    <a:pt x="16360" y="22155"/>
                  </a:lnTo>
                  <a:lnTo>
                    <a:pt x="16565" y="21814"/>
                  </a:lnTo>
                  <a:lnTo>
                    <a:pt x="16769" y="21439"/>
                  </a:lnTo>
                  <a:lnTo>
                    <a:pt x="16922" y="21047"/>
                  </a:lnTo>
                  <a:lnTo>
                    <a:pt x="17076" y="20638"/>
                  </a:lnTo>
                  <a:lnTo>
                    <a:pt x="17212" y="20195"/>
                  </a:lnTo>
                  <a:lnTo>
                    <a:pt x="17314" y="19735"/>
                  </a:lnTo>
                  <a:lnTo>
                    <a:pt x="17400" y="19240"/>
                  </a:lnTo>
                  <a:lnTo>
                    <a:pt x="17451" y="18729"/>
                  </a:lnTo>
                  <a:lnTo>
                    <a:pt x="17502" y="18201"/>
                  </a:lnTo>
                  <a:lnTo>
                    <a:pt x="17502" y="17656"/>
                  </a:lnTo>
                  <a:lnTo>
                    <a:pt x="17502" y="17093"/>
                  </a:lnTo>
                  <a:lnTo>
                    <a:pt x="17468" y="16514"/>
                  </a:lnTo>
                  <a:lnTo>
                    <a:pt x="17400" y="15934"/>
                  </a:lnTo>
                  <a:lnTo>
                    <a:pt x="17314" y="15355"/>
                  </a:lnTo>
                  <a:lnTo>
                    <a:pt x="17212" y="14759"/>
                  </a:lnTo>
                  <a:lnTo>
                    <a:pt x="17093" y="14179"/>
                  </a:lnTo>
                  <a:lnTo>
                    <a:pt x="16940" y="13583"/>
                  </a:lnTo>
                  <a:lnTo>
                    <a:pt x="16769" y="12986"/>
                  </a:lnTo>
                  <a:lnTo>
                    <a:pt x="16582" y="12407"/>
                  </a:lnTo>
                  <a:lnTo>
                    <a:pt x="16377" y="11810"/>
                  </a:lnTo>
                  <a:lnTo>
                    <a:pt x="16156" y="11214"/>
                  </a:lnTo>
                  <a:lnTo>
                    <a:pt x="15900" y="10635"/>
                  </a:lnTo>
                  <a:lnTo>
                    <a:pt x="15644" y="10055"/>
                  </a:lnTo>
                  <a:lnTo>
                    <a:pt x="15372" y="9493"/>
                  </a:lnTo>
                  <a:lnTo>
                    <a:pt x="15065" y="8913"/>
                  </a:lnTo>
                  <a:lnTo>
                    <a:pt x="14758" y="8351"/>
                  </a:lnTo>
                  <a:lnTo>
                    <a:pt x="14434" y="7806"/>
                  </a:lnTo>
                  <a:lnTo>
                    <a:pt x="14077" y="7260"/>
                  </a:lnTo>
                  <a:lnTo>
                    <a:pt x="13719" y="6732"/>
                  </a:lnTo>
                  <a:lnTo>
                    <a:pt x="13361" y="6221"/>
                  </a:lnTo>
                  <a:lnTo>
                    <a:pt x="12969" y="5710"/>
                  </a:lnTo>
                  <a:lnTo>
                    <a:pt x="12577" y="5232"/>
                  </a:lnTo>
                  <a:lnTo>
                    <a:pt x="12168" y="4755"/>
                  </a:lnTo>
                  <a:lnTo>
                    <a:pt x="11742" y="4295"/>
                  </a:lnTo>
                  <a:lnTo>
                    <a:pt x="11316" y="3852"/>
                  </a:lnTo>
                  <a:lnTo>
                    <a:pt x="10873" y="3426"/>
                  </a:lnTo>
                  <a:lnTo>
                    <a:pt x="10430" y="3017"/>
                  </a:lnTo>
                  <a:lnTo>
                    <a:pt x="9970" y="2625"/>
                  </a:lnTo>
                  <a:lnTo>
                    <a:pt x="9509" y="2267"/>
                  </a:lnTo>
                  <a:lnTo>
                    <a:pt x="9032" y="1926"/>
                  </a:lnTo>
                  <a:lnTo>
                    <a:pt x="8555" y="1603"/>
                  </a:lnTo>
                  <a:lnTo>
                    <a:pt x="8061" y="1296"/>
                  </a:lnTo>
                  <a:lnTo>
                    <a:pt x="7567" y="1040"/>
                  </a:lnTo>
                  <a:lnTo>
                    <a:pt x="7090" y="802"/>
                  </a:lnTo>
                  <a:lnTo>
                    <a:pt x="6612" y="597"/>
                  </a:lnTo>
                  <a:lnTo>
                    <a:pt x="6135" y="427"/>
                  </a:lnTo>
                  <a:lnTo>
                    <a:pt x="5675" y="273"/>
                  </a:lnTo>
                  <a:lnTo>
                    <a:pt x="5232" y="171"/>
                  </a:lnTo>
                  <a:lnTo>
                    <a:pt x="4789" y="86"/>
                  </a:lnTo>
                  <a:lnTo>
                    <a:pt x="4346" y="35"/>
                  </a:lnTo>
                  <a:lnTo>
                    <a:pt x="3937" y="1"/>
                  </a:lnTo>
                  <a:close/>
                </a:path>
              </a:pathLst>
            </a:custGeom>
            <a:solidFill>
              <a:srgbClr val="0077B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22" name="Google Shape;1452;p26">
              <a:extLst>
                <a:ext uri="{FF2B5EF4-FFF2-40B4-BE49-F238E27FC236}">
                  <a16:creationId xmlns:a16="http://schemas.microsoft.com/office/drawing/2014/main" id="{7E060D51-D8ED-66DD-DB9D-4079C9C59D47}"/>
                </a:ext>
              </a:extLst>
            </p:cNvPr>
            <p:cNvSpPr/>
            <p:nvPr/>
          </p:nvSpPr>
          <p:spPr>
            <a:xfrm>
              <a:off x="4490619" y="2602374"/>
              <a:ext cx="102372" cy="130725"/>
            </a:xfrm>
            <a:custGeom>
              <a:avLst/>
              <a:gdLst/>
              <a:ahLst/>
              <a:cxnLst/>
              <a:rect l="l" t="t" r="r" b="b"/>
              <a:pathLst>
                <a:path w="2643" h="3375" extrusionOk="0">
                  <a:moveTo>
                    <a:pt x="580" y="1"/>
                  </a:moveTo>
                  <a:lnTo>
                    <a:pt x="478" y="35"/>
                  </a:lnTo>
                  <a:lnTo>
                    <a:pt x="393" y="86"/>
                  </a:lnTo>
                  <a:lnTo>
                    <a:pt x="308" y="137"/>
                  </a:lnTo>
                  <a:lnTo>
                    <a:pt x="222" y="205"/>
                  </a:lnTo>
                  <a:lnTo>
                    <a:pt x="154" y="290"/>
                  </a:lnTo>
                  <a:lnTo>
                    <a:pt x="103" y="393"/>
                  </a:lnTo>
                  <a:lnTo>
                    <a:pt x="69" y="512"/>
                  </a:lnTo>
                  <a:lnTo>
                    <a:pt x="35" y="631"/>
                  </a:lnTo>
                  <a:lnTo>
                    <a:pt x="1" y="767"/>
                  </a:lnTo>
                  <a:lnTo>
                    <a:pt x="1" y="921"/>
                  </a:lnTo>
                  <a:lnTo>
                    <a:pt x="1" y="1091"/>
                  </a:lnTo>
                  <a:lnTo>
                    <a:pt x="18" y="1245"/>
                  </a:lnTo>
                  <a:lnTo>
                    <a:pt x="52" y="1415"/>
                  </a:lnTo>
                  <a:lnTo>
                    <a:pt x="103" y="1568"/>
                  </a:lnTo>
                  <a:lnTo>
                    <a:pt x="154" y="1739"/>
                  </a:lnTo>
                  <a:lnTo>
                    <a:pt x="222" y="1909"/>
                  </a:lnTo>
                  <a:lnTo>
                    <a:pt x="376" y="2216"/>
                  </a:lnTo>
                  <a:lnTo>
                    <a:pt x="580" y="2523"/>
                  </a:lnTo>
                  <a:lnTo>
                    <a:pt x="683" y="2659"/>
                  </a:lnTo>
                  <a:lnTo>
                    <a:pt x="802" y="2795"/>
                  </a:lnTo>
                  <a:lnTo>
                    <a:pt x="921" y="2915"/>
                  </a:lnTo>
                  <a:lnTo>
                    <a:pt x="1057" y="3017"/>
                  </a:lnTo>
                  <a:lnTo>
                    <a:pt x="1177" y="3119"/>
                  </a:lnTo>
                  <a:lnTo>
                    <a:pt x="1313" y="3204"/>
                  </a:lnTo>
                  <a:lnTo>
                    <a:pt x="1449" y="3273"/>
                  </a:lnTo>
                  <a:lnTo>
                    <a:pt x="1586" y="3324"/>
                  </a:lnTo>
                  <a:lnTo>
                    <a:pt x="1705" y="3358"/>
                  </a:lnTo>
                  <a:lnTo>
                    <a:pt x="1824" y="3375"/>
                  </a:lnTo>
                  <a:lnTo>
                    <a:pt x="2046" y="3375"/>
                  </a:lnTo>
                  <a:lnTo>
                    <a:pt x="2148" y="3341"/>
                  </a:lnTo>
                  <a:lnTo>
                    <a:pt x="2250" y="3290"/>
                  </a:lnTo>
                  <a:lnTo>
                    <a:pt x="2336" y="3238"/>
                  </a:lnTo>
                  <a:lnTo>
                    <a:pt x="2404" y="3170"/>
                  </a:lnTo>
                  <a:lnTo>
                    <a:pt x="2472" y="3085"/>
                  </a:lnTo>
                  <a:lnTo>
                    <a:pt x="2540" y="2983"/>
                  </a:lnTo>
                  <a:lnTo>
                    <a:pt x="2574" y="2864"/>
                  </a:lnTo>
                  <a:lnTo>
                    <a:pt x="2608" y="2744"/>
                  </a:lnTo>
                  <a:lnTo>
                    <a:pt x="2625" y="2608"/>
                  </a:lnTo>
                  <a:lnTo>
                    <a:pt x="2642" y="2455"/>
                  </a:lnTo>
                  <a:lnTo>
                    <a:pt x="2625" y="2284"/>
                  </a:lnTo>
                  <a:lnTo>
                    <a:pt x="2608" y="2131"/>
                  </a:lnTo>
                  <a:lnTo>
                    <a:pt x="2574" y="1960"/>
                  </a:lnTo>
                  <a:lnTo>
                    <a:pt x="2540" y="1807"/>
                  </a:lnTo>
                  <a:lnTo>
                    <a:pt x="2489" y="1637"/>
                  </a:lnTo>
                  <a:lnTo>
                    <a:pt x="2421" y="1466"/>
                  </a:lnTo>
                  <a:lnTo>
                    <a:pt x="2250" y="1159"/>
                  </a:lnTo>
                  <a:lnTo>
                    <a:pt x="2063" y="853"/>
                  </a:lnTo>
                  <a:lnTo>
                    <a:pt x="1944" y="716"/>
                  </a:lnTo>
                  <a:lnTo>
                    <a:pt x="1841" y="580"/>
                  </a:lnTo>
                  <a:lnTo>
                    <a:pt x="1722" y="461"/>
                  </a:lnTo>
                  <a:lnTo>
                    <a:pt x="1586" y="358"/>
                  </a:lnTo>
                  <a:lnTo>
                    <a:pt x="1466" y="256"/>
                  </a:lnTo>
                  <a:lnTo>
                    <a:pt x="1330" y="171"/>
                  </a:lnTo>
                  <a:lnTo>
                    <a:pt x="1194" y="103"/>
                  </a:lnTo>
                  <a:lnTo>
                    <a:pt x="1057" y="52"/>
                  </a:lnTo>
                  <a:lnTo>
                    <a:pt x="938" y="18"/>
                  </a:lnTo>
                  <a:lnTo>
                    <a:pt x="8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23" name="Google Shape;1453;p26">
              <a:extLst>
                <a:ext uri="{FF2B5EF4-FFF2-40B4-BE49-F238E27FC236}">
                  <a16:creationId xmlns:a16="http://schemas.microsoft.com/office/drawing/2014/main" id="{F4375496-E2B6-A5A1-C518-CE27C0C3E7E4}"/>
                </a:ext>
              </a:extLst>
            </p:cNvPr>
            <p:cNvSpPr/>
            <p:nvPr/>
          </p:nvSpPr>
          <p:spPr>
            <a:xfrm>
              <a:off x="4617360" y="2674344"/>
              <a:ext cx="102372" cy="131384"/>
            </a:xfrm>
            <a:custGeom>
              <a:avLst/>
              <a:gdLst/>
              <a:ahLst/>
              <a:cxnLst/>
              <a:rect l="l" t="t" r="r" b="b"/>
              <a:pathLst>
                <a:path w="2643" h="3392" extrusionOk="0">
                  <a:moveTo>
                    <a:pt x="682" y="0"/>
                  </a:moveTo>
                  <a:lnTo>
                    <a:pt x="580" y="17"/>
                  </a:lnTo>
                  <a:lnTo>
                    <a:pt x="478" y="34"/>
                  </a:lnTo>
                  <a:lnTo>
                    <a:pt x="393" y="85"/>
                  </a:lnTo>
                  <a:lnTo>
                    <a:pt x="308" y="136"/>
                  </a:lnTo>
                  <a:lnTo>
                    <a:pt x="222" y="222"/>
                  </a:lnTo>
                  <a:lnTo>
                    <a:pt x="154" y="307"/>
                  </a:lnTo>
                  <a:lnTo>
                    <a:pt x="103" y="409"/>
                  </a:lnTo>
                  <a:lnTo>
                    <a:pt x="52" y="511"/>
                  </a:lnTo>
                  <a:lnTo>
                    <a:pt x="18" y="648"/>
                  </a:lnTo>
                  <a:lnTo>
                    <a:pt x="1" y="784"/>
                  </a:lnTo>
                  <a:lnTo>
                    <a:pt x="1" y="937"/>
                  </a:lnTo>
                  <a:lnTo>
                    <a:pt x="1" y="1091"/>
                  </a:lnTo>
                  <a:lnTo>
                    <a:pt x="18" y="1261"/>
                  </a:lnTo>
                  <a:lnTo>
                    <a:pt x="52" y="1415"/>
                  </a:lnTo>
                  <a:lnTo>
                    <a:pt x="103" y="1585"/>
                  </a:lnTo>
                  <a:lnTo>
                    <a:pt x="154" y="1755"/>
                  </a:lnTo>
                  <a:lnTo>
                    <a:pt x="222" y="1909"/>
                  </a:lnTo>
                  <a:lnTo>
                    <a:pt x="376" y="2233"/>
                  </a:lnTo>
                  <a:lnTo>
                    <a:pt x="580" y="2522"/>
                  </a:lnTo>
                  <a:lnTo>
                    <a:pt x="682" y="2659"/>
                  </a:lnTo>
                  <a:lnTo>
                    <a:pt x="802" y="2795"/>
                  </a:lnTo>
                  <a:lnTo>
                    <a:pt x="921" y="2914"/>
                  </a:lnTo>
                  <a:lnTo>
                    <a:pt x="1040" y="3034"/>
                  </a:lnTo>
                  <a:lnTo>
                    <a:pt x="1177" y="3119"/>
                  </a:lnTo>
                  <a:lnTo>
                    <a:pt x="1313" y="3204"/>
                  </a:lnTo>
                  <a:lnTo>
                    <a:pt x="1449" y="3272"/>
                  </a:lnTo>
                  <a:lnTo>
                    <a:pt x="1569" y="3340"/>
                  </a:lnTo>
                  <a:lnTo>
                    <a:pt x="1705" y="3374"/>
                  </a:lnTo>
                  <a:lnTo>
                    <a:pt x="1824" y="3391"/>
                  </a:lnTo>
                  <a:lnTo>
                    <a:pt x="1944" y="3391"/>
                  </a:lnTo>
                  <a:lnTo>
                    <a:pt x="2046" y="3374"/>
                  </a:lnTo>
                  <a:lnTo>
                    <a:pt x="2148" y="3340"/>
                  </a:lnTo>
                  <a:lnTo>
                    <a:pt x="2250" y="3306"/>
                  </a:lnTo>
                  <a:lnTo>
                    <a:pt x="2335" y="3238"/>
                  </a:lnTo>
                  <a:lnTo>
                    <a:pt x="2404" y="3170"/>
                  </a:lnTo>
                  <a:lnTo>
                    <a:pt x="2472" y="3085"/>
                  </a:lnTo>
                  <a:lnTo>
                    <a:pt x="2523" y="2982"/>
                  </a:lnTo>
                  <a:lnTo>
                    <a:pt x="2574" y="2880"/>
                  </a:lnTo>
                  <a:lnTo>
                    <a:pt x="2608" y="2744"/>
                  </a:lnTo>
                  <a:lnTo>
                    <a:pt x="2625" y="2607"/>
                  </a:lnTo>
                  <a:lnTo>
                    <a:pt x="2642" y="2454"/>
                  </a:lnTo>
                  <a:lnTo>
                    <a:pt x="2625" y="2301"/>
                  </a:lnTo>
                  <a:lnTo>
                    <a:pt x="2608" y="2130"/>
                  </a:lnTo>
                  <a:lnTo>
                    <a:pt x="2574" y="1977"/>
                  </a:lnTo>
                  <a:lnTo>
                    <a:pt x="2540" y="1807"/>
                  </a:lnTo>
                  <a:lnTo>
                    <a:pt x="2472" y="1636"/>
                  </a:lnTo>
                  <a:lnTo>
                    <a:pt x="2404" y="1483"/>
                  </a:lnTo>
                  <a:lnTo>
                    <a:pt x="2250" y="1159"/>
                  </a:lnTo>
                  <a:lnTo>
                    <a:pt x="2063" y="869"/>
                  </a:lnTo>
                  <a:lnTo>
                    <a:pt x="1944" y="733"/>
                  </a:lnTo>
                  <a:lnTo>
                    <a:pt x="1824" y="597"/>
                  </a:lnTo>
                  <a:lnTo>
                    <a:pt x="1705" y="477"/>
                  </a:lnTo>
                  <a:lnTo>
                    <a:pt x="1586" y="358"/>
                  </a:lnTo>
                  <a:lnTo>
                    <a:pt x="1449" y="273"/>
                  </a:lnTo>
                  <a:lnTo>
                    <a:pt x="1313" y="171"/>
                  </a:lnTo>
                  <a:lnTo>
                    <a:pt x="1177" y="102"/>
                  </a:lnTo>
                  <a:lnTo>
                    <a:pt x="1057" y="51"/>
                  </a:lnTo>
                  <a:lnTo>
                    <a:pt x="921" y="17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24" name="Google Shape;1454;p26">
              <a:extLst>
                <a:ext uri="{FF2B5EF4-FFF2-40B4-BE49-F238E27FC236}">
                  <a16:creationId xmlns:a16="http://schemas.microsoft.com/office/drawing/2014/main" id="{3CC3D50F-44BA-AE12-56B3-887F90E0F3FB}"/>
                </a:ext>
              </a:extLst>
            </p:cNvPr>
            <p:cNvSpPr/>
            <p:nvPr/>
          </p:nvSpPr>
          <p:spPr>
            <a:xfrm>
              <a:off x="4744758" y="2748908"/>
              <a:ext cx="102372" cy="131423"/>
            </a:xfrm>
            <a:custGeom>
              <a:avLst/>
              <a:gdLst/>
              <a:ahLst/>
              <a:cxnLst/>
              <a:rect l="l" t="t" r="r" b="b"/>
              <a:pathLst>
                <a:path w="2643" h="3393" extrusionOk="0">
                  <a:moveTo>
                    <a:pt x="700" y="1"/>
                  </a:moveTo>
                  <a:lnTo>
                    <a:pt x="597" y="18"/>
                  </a:lnTo>
                  <a:lnTo>
                    <a:pt x="495" y="52"/>
                  </a:lnTo>
                  <a:lnTo>
                    <a:pt x="393" y="86"/>
                  </a:lnTo>
                  <a:lnTo>
                    <a:pt x="308" y="154"/>
                  </a:lnTo>
                  <a:lnTo>
                    <a:pt x="239" y="222"/>
                  </a:lnTo>
                  <a:lnTo>
                    <a:pt x="171" y="308"/>
                  </a:lnTo>
                  <a:lnTo>
                    <a:pt x="120" y="410"/>
                  </a:lnTo>
                  <a:lnTo>
                    <a:pt x="69" y="529"/>
                  </a:lnTo>
                  <a:lnTo>
                    <a:pt x="35" y="648"/>
                  </a:lnTo>
                  <a:lnTo>
                    <a:pt x="18" y="785"/>
                  </a:lnTo>
                  <a:lnTo>
                    <a:pt x="1" y="938"/>
                  </a:lnTo>
                  <a:lnTo>
                    <a:pt x="18" y="1091"/>
                  </a:lnTo>
                  <a:lnTo>
                    <a:pt x="35" y="1262"/>
                  </a:lnTo>
                  <a:lnTo>
                    <a:pt x="69" y="1432"/>
                  </a:lnTo>
                  <a:lnTo>
                    <a:pt x="103" y="1586"/>
                  </a:lnTo>
                  <a:lnTo>
                    <a:pt x="171" y="1756"/>
                  </a:lnTo>
                  <a:lnTo>
                    <a:pt x="239" y="1909"/>
                  </a:lnTo>
                  <a:lnTo>
                    <a:pt x="393" y="2233"/>
                  </a:lnTo>
                  <a:lnTo>
                    <a:pt x="580" y="2540"/>
                  </a:lnTo>
                  <a:lnTo>
                    <a:pt x="700" y="2676"/>
                  </a:lnTo>
                  <a:lnTo>
                    <a:pt x="802" y="2796"/>
                  </a:lnTo>
                  <a:lnTo>
                    <a:pt x="938" y="2915"/>
                  </a:lnTo>
                  <a:lnTo>
                    <a:pt x="1057" y="3034"/>
                  </a:lnTo>
                  <a:lnTo>
                    <a:pt x="1194" y="3136"/>
                  </a:lnTo>
                  <a:lnTo>
                    <a:pt x="1330" y="3222"/>
                  </a:lnTo>
                  <a:lnTo>
                    <a:pt x="1466" y="3290"/>
                  </a:lnTo>
                  <a:lnTo>
                    <a:pt x="1586" y="3341"/>
                  </a:lnTo>
                  <a:lnTo>
                    <a:pt x="1722" y="3375"/>
                  </a:lnTo>
                  <a:lnTo>
                    <a:pt x="1841" y="3392"/>
                  </a:lnTo>
                  <a:lnTo>
                    <a:pt x="1961" y="3392"/>
                  </a:lnTo>
                  <a:lnTo>
                    <a:pt x="2063" y="3375"/>
                  </a:lnTo>
                  <a:lnTo>
                    <a:pt x="2165" y="3358"/>
                  </a:lnTo>
                  <a:lnTo>
                    <a:pt x="2250" y="3307"/>
                  </a:lnTo>
                  <a:lnTo>
                    <a:pt x="2335" y="3256"/>
                  </a:lnTo>
                  <a:lnTo>
                    <a:pt x="2421" y="3188"/>
                  </a:lnTo>
                  <a:lnTo>
                    <a:pt x="2489" y="3085"/>
                  </a:lnTo>
                  <a:lnTo>
                    <a:pt x="2540" y="3000"/>
                  </a:lnTo>
                  <a:lnTo>
                    <a:pt x="2591" y="2881"/>
                  </a:lnTo>
                  <a:lnTo>
                    <a:pt x="2625" y="2744"/>
                  </a:lnTo>
                  <a:lnTo>
                    <a:pt x="2642" y="2608"/>
                  </a:lnTo>
                  <a:lnTo>
                    <a:pt x="2642" y="2455"/>
                  </a:lnTo>
                  <a:lnTo>
                    <a:pt x="2642" y="2301"/>
                  </a:lnTo>
                  <a:lnTo>
                    <a:pt x="2625" y="2148"/>
                  </a:lnTo>
                  <a:lnTo>
                    <a:pt x="2591" y="1978"/>
                  </a:lnTo>
                  <a:lnTo>
                    <a:pt x="2540" y="1807"/>
                  </a:lnTo>
                  <a:lnTo>
                    <a:pt x="2489" y="1654"/>
                  </a:lnTo>
                  <a:lnTo>
                    <a:pt x="2421" y="1483"/>
                  </a:lnTo>
                  <a:lnTo>
                    <a:pt x="2267" y="1160"/>
                  </a:lnTo>
                  <a:lnTo>
                    <a:pt x="2063" y="870"/>
                  </a:lnTo>
                  <a:lnTo>
                    <a:pt x="1961" y="734"/>
                  </a:lnTo>
                  <a:lnTo>
                    <a:pt x="1841" y="597"/>
                  </a:lnTo>
                  <a:lnTo>
                    <a:pt x="1722" y="478"/>
                  </a:lnTo>
                  <a:lnTo>
                    <a:pt x="1603" y="376"/>
                  </a:lnTo>
                  <a:lnTo>
                    <a:pt x="1466" y="273"/>
                  </a:lnTo>
                  <a:lnTo>
                    <a:pt x="1330" y="188"/>
                  </a:lnTo>
                  <a:lnTo>
                    <a:pt x="1194" y="120"/>
                  </a:lnTo>
                  <a:lnTo>
                    <a:pt x="1074" y="69"/>
                  </a:lnTo>
                  <a:lnTo>
                    <a:pt x="938" y="35"/>
                  </a:lnTo>
                  <a:lnTo>
                    <a:pt x="8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</p:grpSp>
      <p:sp>
        <p:nvSpPr>
          <p:cNvPr id="25" name="Google Shape;1457;p26">
            <a:extLst>
              <a:ext uri="{FF2B5EF4-FFF2-40B4-BE49-F238E27FC236}">
                <a16:creationId xmlns:a16="http://schemas.microsoft.com/office/drawing/2014/main" id="{8BF789B8-9FD0-A0E3-FE6C-BA557C8AEF87}"/>
              </a:ext>
            </a:extLst>
          </p:cNvPr>
          <p:cNvSpPr/>
          <p:nvPr/>
        </p:nvSpPr>
        <p:spPr>
          <a:xfrm>
            <a:off x="6900617" y="5191897"/>
            <a:ext cx="589483" cy="20528"/>
          </a:xfrm>
          <a:custGeom>
            <a:avLst/>
            <a:gdLst/>
            <a:ahLst/>
            <a:cxnLst/>
            <a:rect l="l" t="t" r="r" b="b"/>
            <a:pathLst>
              <a:path w="15219" h="530" extrusionOk="0">
                <a:moveTo>
                  <a:pt x="1" y="1"/>
                </a:moveTo>
                <a:lnTo>
                  <a:pt x="1" y="529"/>
                </a:lnTo>
                <a:lnTo>
                  <a:pt x="15219" y="529"/>
                </a:lnTo>
                <a:lnTo>
                  <a:pt x="15219" y="1"/>
                </a:lnTo>
                <a:close/>
              </a:path>
            </a:pathLst>
          </a:custGeom>
          <a:solidFill>
            <a:srgbClr val="A4A08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/>
          </a:p>
        </p:txBody>
      </p:sp>
      <p:sp>
        <p:nvSpPr>
          <p:cNvPr id="26" name="Google Shape;1462;p26">
            <a:extLst>
              <a:ext uri="{FF2B5EF4-FFF2-40B4-BE49-F238E27FC236}">
                <a16:creationId xmlns:a16="http://schemas.microsoft.com/office/drawing/2014/main" id="{6DE8D557-94EF-F01C-B1D0-BE464498185C}"/>
              </a:ext>
            </a:extLst>
          </p:cNvPr>
          <p:cNvSpPr/>
          <p:nvPr/>
        </p:nvSpPr>
        <p:spPr>
          <a:xfrm>
            <a:off x="9822732" y="9498598"/>
            <a:ext cx="926115" cy="555784"/>
          </a:xfrm>
          <a:custGeom>
            <a:avLst/>
            <a:gdLst/>
            <a:ahLst/>
            <a:cxnLst/>
            <a:rect l="l" t="t" r="r" b="b"/>
            <a:pathLst>
              <a:path w="23910" h="14349" extrusionOk="0">
                <a:moveTo>
                  <a:pt x="1" y="0"/>
                </a:moveTo>
                <a:lnTo>
                  <a:pt x="1" y="545"/>
                </a:lnTo>
                <a:lnTo>
                  <a:pt x="23910" y="14349"/>
                </a:lnTo>
                <a:lnTo>
                  <a:pt x="23910" y="13804"/>
                </a:lnTo>
                <a:lnTo>
                  <a:pt x="1" y="0"/>
                </a:lnTo>
                <a:close/>
              </a:path>
            </a:pathLst>
          </a:custGeom>
          <a:solidFill>
            <a:srgbClr val="C8CDD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5097BEB-30A0-5816-3448-C612A48D0DAB}"/>
              </a:ext>
            </a:extLst>
          </p:cNvPr>
          <p:cNvGrpSpPr/>
          <p:nvPr/>
        </p:nvGrpSpPr>
        <p:grpSpPr>
          <a:xfrm>
            <a:off x="15904630" y="-550732"/>
            <a:ext cx="1108308" cy="979570"/>
            <a:chOff x="7112535" y="2711954"/>
            <a:chExt cx="1108308" cy="979570"/>
          </a:xfrm>
        </p:grpSpPr>
        <p:sp>
          <p:nvSpPr>
            <p:cNvPr id="28" name="Google Shape;1467;p26">
              <a:extLst>
                <a:ext uri="{FF2B5EF4-FFF2-40B4-BE49-F238E27FC236}">
                  <a16:creationId xmlns:a16="http://schemas.microsoft.com/office/drawing/2014/main" id="{6D24C635-9C1C-A101-B41D-6C021BB38F4A}"/>
                </a:ext>
              </a:extLst>
            </p:cNvPr>
            <p:cNvSpPr/>
            <p:nvPr/>
          </p:nvSpPr>
          <p:spPr>
            <a:xfrm>
              <a:off x="7149488" y="2857829"/>
              <a:ext cx="282560" cy="134056"/>
            </a:xfrm>
            <a:custGeom>
              <a:avLst/>
              <a:gdLst/>
              <a:ahLst/>
              <a:cxnLst/>
              <a:rect l="l" t="t" r="r" b="b"/>
              <a:pathLst>
                <a:path w="7295" h="3461" extrusionOk="0">
                  <a:moveTo>
                    <a:pt x="159" y="2550"/>
                  </a:moveTo>
                  <a:lnTo>
                    <a:pt x="103" y="2574"/>
                  </a:lnTo>
                  <a:lnTo>
                    <a:pt x="1" y="2642"/>
                  </a:lnTo>
                  <a:lnTo>
                    <a:pt x="159" y="2550"/>
                  </a:lnTo>
                  <a:close/>
                  <a:moveTo>
                    <a:pt x="1" y="2642"/>
                  </a:moveTo>
                  <a:lnTo>
                    <a:pt x="1" y="2642"/>
                  </a:lnTo>
                  <a:lnTo>
                    <a:pt x="1" y="2642"/>
                  </a:lnTo>
                  <a:close/>
                  <a:moveTo>
                    <a:pt x="4909" y="1"/>
                  </a:moveTo>
                  <a:lnTo>
                    <a:pt x="4772" y="18"/>
                  </a:lnTo>
                  <a:lnTo>
                    <a:pt x="4636" y="35"/>
                  </a:lnTo>
                  <a:lnTo>
                    <a:pt x="4517" y="69"/>
                  </a:lnTo>
                  <a:lnTo>
                    <a:pt x="4397" y="120"/>
                  </a:lnTo>
                  <a:lnTo>
                    <a:pt x="4278" y="171"/>
                  </a:lnTo>
                  <a:lnTo>
                    <a:pt x="4159" y="222"/>
                  </a:lnTo>
                  <a:lnTo>
                    <a:pt x="159" y="2550"/>
                  </a:lnTo>
                  <a:lnTo>
                    <a:pt x="159" y="2550"/>
                  </a:lnTo>
                  <a:lnTo>
                    <a:pt x="222" y="2523"/>
                  </a:lnTo>
                  <a:lnTo>
                    <a:pt x="358" y="2489"/>
                  </a:lnTo>
                  <a:lnTo>
                    <a:pt x="478" y="2455"/>
                  </a:lnTo>
                  <a:lnTo>
                    <a:pt x="614" y="2438"/>
                  </a:lnTo>
                  <a:lnTo>
                    <a:pt x="750" y="2421"/>
                  </a:lnTo>
                  <a:lnTo>
                    <a:pt x="1040" y="2438"/>
                  </a:lnTo>
                  <a:lnTo>
                    <a:pt x="1347" y="2472"/>
                  </a:lnTo>
                  <a:lnTo>
                    <a:pt x="1654" y="2557"/>
                  </a:lnTo>
                  <a:lnTo>
                    <a:pt x="1994" y="2693"/>
                  </a:lnTo>
                  <a:lnTo>
                    <a:pt x="2318" y="2864"/>
                  </a:lnTo>
                  <a:lnTo>
                    <a:pt x="2540" y="3000"/>
                  </a:lnTo>
                  <a:lnTo>
                    <a:pt x="2744" y="3136"/>
                  </a:lnTo>
                  <a:lnTo>
                    <a:pt x="2932" y="3290"/>
                  </a:lnTo>
                  <a:lnTo>
                    <a:pt x="3136" y="3460"/>
                  </a:lnTo>
                  <a:lnTo>
                    <a:pt x="7294" y="1040"/>
                  </a:lnTo>
                  <a:lnTo>
                    <a:pt x="7090" y="870"/>
                  </a:lnTo>
                  <a:lnTo>
                    <a:pt x="6902" y="716"/>
                  </a:lnTo>
                  <a:lnTo>
                    <a:pt x="6698" y="580"/>
                  </a:lnTo>
                  <a:lnTo>
                    <a:pt x="6493" y="461"/>
                  </a:lnTo>
                  <a:lnTo>
                    <a:pt x="6153" y="273"/>
                  </a:lnTo>
                  <a:lnTo>
                    <a:pt x="5829" y="154"/>
                  </a:lnTo>
                  <a:lnTo>
                    <a:pt x="5505" y="52"/>
                  </a:lnTo>
                  <a:lnTo>
                    <a:pt x="5198" y="18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rgbClr val="0077B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29" name="Google Shape;1468;p26">
              <a:extLst>
                <a:ext uri="{FF2B5EF4-FFF2-40B4-BE49-F238E27FC236}">
                  <a16:creationId xmlns:a16="http://schemas.microsoft.com/office/drawing/2014/main" id="{797EE63B-2370-6938-456C-1F0DD6CDFE9D}"/>
                </a:ext>
              </a:extLst>
            </p:cNvPr>
            <p:cNvSpPr/>
            <p:nvPr/>
          </p:nvSpPr>
          <p:spPr>
            <a:xfrm>
              <a:off x="7455105" y="3174677"/>
              <a:ext cx="161092" cy="210593"/>
            </a:xfrm>
            <a:custGeom>
              <a:avLst/>
              <a:gdLst/>
              <a:ahLst/>
              <a:cxnLst/>
              <a:rect l="l" t="t" r="r" b="b"/>
              <a:pathLst>
                <a:path w="4159" h="5437" extrusionOk="0">
                  <a:moveTo>
                    <a:pt x="4159" y="0"/>
                  </a:moveTo>
                  <a:lnTo>
                    <a:pt x="1" y="2420"/>
                  </a:lnTo>
                  <a:lnTo>
                    <a:pt x="1" y="5437"/>
                  </a:lnTo>
                  <a:lnTo>
                    <a:pt x="4159" y="3017"/>
                  </a:lnTo>
                  <a:lnTo>
                    <a:pt x="4159" y="0"/>
                  </a:lnTo>
                  <a:close/>
                </a:path>
              </a:pathLst>
            </a:custGeom>
            <a:solidFill>
              <a:srgbClr val="0077B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0" name="Google Shape;1469;p26">
              <a:extLst>
                <a:ext uri="{FF2B5EF4-FFF2-40B4-BE49-F238E27FC236}">
                  <a16:creationId xmlns:a16="http://schemas.microsoft.com/office/drawing/2014/main" id="{9CF5A56F-2288-0A7B-B97D-DBE88EEE114E}"/>
                </a:ext>
              </a:extLst>
            </p:cNvPr>
            <p:cNvSpPr/>
            <p:nvPr/>
          </p:nvSpPr>
          <p:spPr>
            <a:xfrm>
              <a:off x="7619496" y="3269732"/>
              <a:ext cx="190103" cy="106323"/>
            </a:xfrm>
            <a:custGeom>
              <a:avLst/>
              <a:gdLst/>
              <a:ahLst/>
              <a:cxnLst/>
              <a:rect l="l" t="t" r="r" b="b"/>
              <a:pathLst>
                <a:path w="4908" h="2745" extrusionOk="0">
                  <a:moveTo>
                    <a:pt x="4175" y="0"/>
                  </a:moveTo>
                  <a:lnTo>
                    <a:pt x="0" y="2420"/>
                  </a:lnTo>
                  <a:lnTo>
                    <a:pt x="511" y="2710"/>
                  </a:lnTo>
                  <a:lnTo>
                    <a:pt x="579" y="2744"/>
                  </a:lnTo>
                  <a:lnTo>
                    <a:pt x="699" y="2744"/>
                  </a:lnTo>
                  <a:lnTo>
                    <a:pt x="750" y="2727"/>
                  </a:lnTo>
                  <a:lnTo>
                    <a:pt x="4908" y="307"/>
                  </a:lnTo>
                  <a:lnTo>
                    <a:pt x="4908" y="307"/>
                  </a:lnTo>
                  <a:lnTo>
                    <a:pt x="4857" y="324"/>
                  </a:lnTo>
                  <a:lnTo>
                    <a:pt x="4806" y="341"/>
                  </a:lnTo>
                  <a:lnTo>
                    <a:pt x="4738" y="324"/>
                  </a:lnTo>
                  <a:lnTo>
                    <a:pt x="4669" y="290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0077B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1" name="Google Shape;1470;p26">
              <a:extLst>
                <a:ext uri="{FF2B5EF4-FFF2-40B4-BE49-F238E27FC236}">
                  <a16:creationId xmlns:a16="http://schemas.microsoft.com/office/drawing/2014/main" id="{ACA52040-7450-451D-A75C-93BCA78C4704}"/>
                </a:ext>
              </a:extLst>
            </p:cNvPr>
            <p:cNvSpPr/>
            <p:nvPr/>
          </p:nvSpPr>
          <p:spPr>
            <a:xfrm>
              <a:off x="7422102" y="3055878"/>
              <a:ext cx="266717" cy="212568"/>
            </a:xfrm>
            <a:custGeom>
              <a:avLst/>
              <a:gdLst/>
              <a:ahLst/>
              <a:cxnLst/>
              <a:rect l="l" t="t" r="r" b="b"/>
              <a:pathLst>
                <a:path w="6886" h="5488" extrusionOk="0">
                  <a:moveTo>
                    <a:pt x="6885" y="0"/>
                  </a:moveTo>
                  <a:lnTo>
                    <a:pt x="2727" y="2420"/>
                  </a:lnTo>
                  <a:lnTo>
                    <a:pt x="86" y="4380"/>
                  </a:lnTo>
                  <a:lnTo>
                    <a:pt x="52" y="4414"/>
                  </a:lnTo>
                  <a:lnTo>
                    <a:pt x="35" y="4448"/>
                  </a:lnTo>
                  <a:lnTo>
                    <a:pt x="1" y="4550"/>
                  </a:lnTo>
                  <a:lnTo>
                    <a:pt x="18" y="4652"/>
                  </a:lnTo>
                  <a:lnTo>
                    <a:pt x="35" y="4772"/>
                  </a:lnTo>
                  <a:lnTo>
                    <a:pt x="86" y="4891"/>
                  </a:lnTo>
                  <a:lnTo>
                    <a:pt x="154" y="5010"/>
                  </a:lnTo>
                  <a:lnTo>
                    <a:pt x="239" y="5112"/>
                  </a:lnTo>
                  <a:lnTo>
                    <a:pt x="359" y="5198"/>
                  </a:lnTo>
                  <a:lnTo>
                    <a:pt x="853" y="5487"/>
                  </a:lnTo>
                  <a:lnTo>
                    <a:pt x="5011" y="3067"/>
                  </a:lnTo>
                  <a:lnTo>
                    <a:pt x="4517" y="2778"/>
                  </a:lnTo>
                  <a:lnTo>
                    <a:pt x="4414" y="2693"/>
                  </a:lnTo>
                  <a:lnTo>
                    <a:pt x="4312" y="2590"/>
                  </a:lnTo>
                  <a:lnTo>
                    <a:pt x="4244" y="2488"/>
                  </a:lnTo>
                  <a:lnTo>
                    <a:pt x="4193" y="2352"/>
                  </a:lnTo>
                  <a:lnTo>
                    <a:pt x="4176" y="2232"/>
                  </a:lnTo>
                  <a:lnTo>
                    <a:pt x="4176" y="2130"/>
                  </a:lnTo>
                  <a:lnTo>
                    <a:pt x="4193" y="2028"/>
                  </a:lnTo>
                  <a:lnTo>
                    <a:pt x="4210" y="1994"/>
                  </a:lnTo>
                  <a:lnTo>
                    <a:pt x="4244" y="1960"/>
                  </a:lnTo>
                  <a:lnTo>
                    <a:pt x="6885" y="0"/>
                  </a:lnTo>
                  <a:close/>
                </a:path>
              </a:pathLst>
            </a:custGeom>
            <a:solidFill>
              <a:srgbClr val="0077B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68" name="Google Shape;1471;p26">
              <a:extLst>
                <a:ext uri="{FF2B5EF4-FFF2-40B4-BE49-F238E27FC236}">
                  <a16:creationId xmlns:a16="http://schemas.microsoft.com/office/drawing/2014/main" id="{B5541C7B-74A7-C49D-1246-B128796B6E3D}"/>
                </a:ext>
              </a:extLst>
            </p:cNvPr>
            <p:cNvSpPr/>
            <p:nvPr/>
          </p:nvSpPr>
          <p:spPr>
            <a:xfrm>
              <a:off x="7527733" y="3055878"/>
              <a:ext cx="161751" cy="93735"/>
            </a:xfrm>
            <a:custGeom>
              <a:avLst/>
              <a:gdLst/>
              <a:ahLst/>
              <a:cxnLst/>
              <a:rect l="l" t="t" r="r" b="b"/>
              <a:pathLst>
                <a:path w="4176" h="2420" extrusionOk="0">
                  <a:moveTo>
                    <a:pt x="4158" y="0"/>
                  </a:moveTo>
                  <a:lnTo>
                    <a:pt x="0" y="2420"/>
                  </a:lnTo>
                  <a:lnTo>
                    <a:pt x="17" y="2420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71" name="Google Shape;1472;p26">
              <a:extLst>
                <a:ext uri="{FF2B5EF4-FFF2-40B4-BE49-F238E27FC236}">
                  <a16:creationId xmlns:a16="http://schemas.microsoft.com/office/drawing/2014/main" id="{BF9D22F1-286B-E01C-B3EF-253528961DD0}"/>
                </a:ext>
              </a:extLst>
            </p:cNvPr>
            <p:cNvSpPr/>
            <p:nvPr/>
          </p:nvSpPr>
          <p:spPr>
            <a:xfrm>
              <a:off x="7340257" y="2711954"/>
              <a:ext cx="563725" cy="465381"/>
            </a:xfrm>
            <a:custGeom>
              <a:avLst/>
              <a:gdLst/>
              <a:ahLst/>
              <a:cxnLst/>
              <a:rect l="l" t="t" r="r" b="b"/>
              <a:pathLst>
                <a:path w="14554" h="12015" extrusionOk="0">
                  <a:moveTo>
                    <a:pt x="5607" y="0"/>
                  </a:moveTo>
                  <a:lnTo>
                    <a:pt x="5352" y="35"/>
                  </a:lnTo>
                  <a:lnTo>
                    <a:pt x="5096" y="69"/>
                  </a:lnTo>
                  <a:lnTo>
                    <a:pt x="4840" y="137"/>
                  </a:lnTo>
                  <a:lnTo>
                    <a:pt x="4602" y="205"/>
                  </a:lnTo>
                  <a:lnTo>
                    <a:pt x="4380" y="307"/>
                  </a:lnTo>
                  <a:lnTo>
                    <a:pt x="4159" y="427"/>
                  </a:lnTo>
                  <a:lnTo>
                    <a:pt x="1" y="2846"/>
                  </a:lnTo>
                  <a:lnTo>
                    <a:pt x="222" y="2727"/>
                  </a:lnTo>
                  <a:lnTo>
                    <a:pt x="444" y="2625"/>
                  </a:lnTo>
                  <a:lnTo>
                    <a:pt x="682" y="2557"/>
                  </a:lnTo>
                  <a:lnTo>
                    <a:pt x="938" y="2489"/>
                  </a:lnTo>
                  <a:lnTo>
                    <a:pt x="1176" y="2454"/>
                  </a:lnTo>
                  <a:lnTo>
                    <a:pt x="1449" y="2420"/>
                  </a:lnTo>
                  <a:lnTo>
                    <a:pt x="1722" y="2420"/>
                  </a:lnTo>
                  <a:lnTo>
                    <a:pt x="1994" y="2437"/>
                  </a:lnTo>
                  <a:lnTo>
                    <a:pt x="2267" y="2471"/>
                  </a:lnTo>
                  <a:lnTo>
                    <a:pt x="2557" y="2523"/>
                  </a:lnTo>
                  <a:lnTo>
                    <a:pt x="2864" y="2591"/>
                  </a:lnTo>
                  <a:lnTo>
                    <a:pt x="3170" y="2693"/>
                  </a:lnTo>
                  <a:lnTo>
                    <a:pt x="3477" y="2812"/>
                  </a:lnTo>
                  <a:lnTo>
                    <a:pt x="3784" y="2949"/>
                  </a:lnTo>
                  <a:lnTo>
                    <a:pt x="4108" y="3102"/>
                  </a:lnTo>
                  <a:lnTo>
                    <a:pt x="4414" y="3272"/>
                  </a:lnTo>
                  <a:lnTo>
                    <a:pt x="4687" y="3426"/>
                  </a:lnTo>
                  <a:lnTo>
                    <a:pt x="4960" y="3613"/>
                  </a:lnTo>
                  <a:lnTo>
                    <a:pt x="5215" y="3784"/>
                  </a:lnTo>
                  <a:lnTo>
                    <a:pt x="5471" y="3988"/>
                  </a:lnTo>
                  <a:lnTo>
                    <a:pt x="5982" y="4397"/>
                  </a:lnTo>
                  <a:lnTo>
                    <a:pt x="6476" y="4857"/>
                  </a:lnTo>
                  <a:lnTo>
                    <a:pt x="6936" y="5334"/>
                  </a:lnTo>
                  <a:lnTo>
                    <a:pt x="7397" y="5863"/>
                  </a:lnTo>
                  <a:lnTo>
                    <a:pt x="7823" y="6408"/>
                  </a:lnTo>
                  <a:lnTo>
                    <a:pt x="8232" y="6970"/>
                  </a:lnTo>
                  <a:lnTo>
                    <a:pt x="8606" y="7567"/>
                  </a:lnTo>
                  <a:lnTo>
                    <a:pt x="8964" y="8163"/>
                  </a:lnTo>
                  <a:lnTo>
                    <a:pt x="9288" y="8794"/>
                  </a:lnTo>
                  <a:lnTo>
                    <a:pt x="9578" y="9424"/>
                  </a:lnTo>
                  <a:lnTo>
                    <a:pt x="9833" y="10072"/>
                  </a:lnTo>
                  <a:lnTo>
                    <a:pt x="10055" y="10720"/>
                  </a:lnTo>
                  <a:lnTo>
                    <a:pt x="10242" y="11367"/>
                  </a:lnTo>
                  <a:lnTo>
                    <a:pt x="10396" y="12015"/>
                  </a:lnTo>
                  <a:lnTo>
                    <a:pt x="14554" y="9595"/>
                  </a:lnTo>
                  <a:lnTo>
                    <a:pt x="14401" y="8947"/>
                  </a:lnTo>
                  <a:lnTo>
                    <a:pt x="14213" y="8300"/>
                  </a:lnTo>
                  <a:lnTo>
                    <a:pt x="13992" y="7652"/>
                  </a:lnTo>
                  <a:lnTo>
                    <a:pt x="13736" y="7004"/>
                  </a:lnTo>
                  <a:lnTo>
                    <a:pt x="13446" y="6374"/>
                  </a:lnTo>
                  <a:lnTo>
                    <a:pt x="13122" y="5760"/>
                  </a:lnTo>
                  <a:lnTo>
                    <a:pt x="12765" y="5147"/>
                  </a:lnTo>
                  <a:lnTo>
                    <a:pt x="12390" y="4551"/>
                  </a:lnTo>
                  <a:lnTo>
                    <a:pt x="11981" y="3988"/>
                  </a:lnTo>
                  <a:lnTo>
                    <a:pt x="11555" y="3443"/>
                  </a:lnTo>
                  <a:lnTo>
                    <a:pt x="11095" y="2915"/>
                  </a:lnTo>
                  <a:lnTo>
                    <a:pt x="10634" y="2437"/>
                  </a:lnTo>
                  <a:lnTo>
                    <a:pt x="10140" y="1977"/>
                  </a:lnTo>
                  <a:lnTo>
                    <a:pt x="9629" y="1568"/>
                  </a:lnTo>
                  <a:lnTo>
                    <a:pt x="9373" y="1364"/>
                  </a:lnTo>
                  <a:lnTo>
                    <a:pt x="9118" y="1193"/>
                  </a:lnTo>
                  <a:lnTo>
                    <a:pt x="8845" y="1023"/>
                  </a:lnTo>
                  <a:lnTo>
                    <a:pt x="8572" y="853"/>
                  </a:lnTo>
                  <a:lnTo>
                    <a:pt x="8266" y="682"/>
                  </a:lnTo>
                  <a:lnTo>
                    <a:pt x="7942" y="529"/>
                  </a:lnTo>
                  <a:lnTo>
                    <a:pt x="7635" y="392"/>
                  </a:lnTo>
                  <a:lnTo>
                    <a:pt x="7328" y="273"/>
                  </a:lnTo>
                  <a:lnTo>
                    <a:pt x="7022" y="188"/>
                  </a:lnTo>
                  <a:lnTo>
                    <a:pt x="6732" y="103"/>
                  </a:lnTo>
                  <a:lnTo>
                    <a:pt x="6442" y="52"/>
                  </a:lnTo>
                  <a:lnTo>
                    <a:pt x="6152" y="18"/>
                  </a:lnTo>
                  <a:lnTo>
                    <a:pt x="5880" y="0"/>
                  </a:lnTo>
                  <a:close/>
                </a:path>
              </a:pathLst>
            </a:custGeom>
            <a:solidFill>
              <a:srgbClr val="0077B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72" name="Google Shape;1473;p26">
              <a:extLst>
                <a:ext uri="{FF2B5EF4-FFF2-40B4-BE49-F238E27FC236}">
                  <a16:creationId xmlns:a16="http://schemas.microsoft.com/office/drawing/2014/main" id="{2EF1083D-C1A1-1BFD-6BBB-9EAAA88D6EF1}"/>
                </a:ext>
              </a:extLst>
            </p:cNvPr>
            <p:cNvSpPr/>
            <p:nvPr/>
          </p:nvSpPr>
          <p:spPr>
            <a:xfrm>
              <a:off x="7742904" y="3083574"/>
              <a:ext cx="362428" cy="360452"/>
            </a:xfrm>
            <a:custGeom>
              <a:avLst/>
              <a:gdLst/>
              <a:ahLst/>
              <a:cxnLst/>
              <a:rect l="l" t="t" r="r" b="b"/>
              <a:pathLst>
                <a:path w="9357" h="9306" extrusionOk="0">
                  <a:moveTo>
                    <a:pt x="4159" y="1"/>
                  </a:moveTo>
                  <a:lnTo>
                    <a:pt x="1" y="2421"/>
                  </a:lnTo>
                  <a:lnTo>
                    <a:pt x="256" y="2506"/>
                  </a:lnTo>
                  <a:lnTo>
                    <a:pt x="512" y="2608"/>
                  </a:lnTo>
                  <a:lnTo>
                    <a:pt x="768" y="2727"/>
                  </a:lnTo>
                  <a:lnTo>
                    <a:pt x="1023" y="2864"/>
                  </a:lnTo>
                  <a:lnTo>
                    <a:pt x="1415" y="3119"/>
                  </a:lnTo>
                  <a:lnTo>
                    <a:pt x="1790" y="3392"/>
                  </a:lnTo>
                  <a:lnTo>
                    <a:pt x="2148" y="3699"/>
                  </a:lnTo>
                  <a:lnTo>
                    <a:pt x="2506" y="4040"/>
                  </a:lnTo>
                  <a:lnTo>
                    <a:pt x="2847" y="4397"/>
                  </a:lnTo>
                  <a:lnTo>
                    <a:pt x="3171" y="4772"/>
                  </a:lnTo>
                  <a:lnTo>
                    <a:pt x="3477" y="5181"/>
                  </a:lnTo>
                  <a:lnTo>
                    <a:pt x="3767" y="5607"/>
                  </a:lnTo>
                  <a:lnTo>
                    <a:pt x="4023" y="6050"/>
                  </a:lnTo>
                  <a:lnTo>
                    <a:pt x="4278" y="6494"/>
                  </a:lnTo>
                  <a:lnTo>
                    <a:pt x="4500" y="6954"/>
                  </a:lnTo>
                  <a:lnTo>
                    <a:pt x="4687" y="7414"/>
                  </a:lnTo>
                  <a:lnTo>
                    <a:pt x="4858" y="7891"/>
                  </a:lnTo>
                  <a:lnTo>
                    <a:pt x="5011" y="8368"/>
                  </a:lnTo>
                  <a:lnTo>
                    <a:pt x="5113" y="8845"/>
                  </a:lnTo>
                  <a:lnTo>
                    <a:pt x="5198" y="9305"/>
                  </a:lnTo>
                  <a:lnTo>
                    <a:pt x="9357" y="6886"/>
                  </a:lnTo>
                  <a:lnTo>
                    <a:pt x="9271" y="6425"/>
                  </a:lnTo>
                  <a:lnTo>
                    <a:pt x="9169" y="5948"/>
                  </a:lnTo>
                  <a:lnTo>
                    <a:pt x="9016" y="5471"/>
                  </a:lnTo>
                  <a:lnTo>
                    <a:pt x="8845" y="4994"/>
                  </a:lnTo>
                  <a:lnTo>
                    <a:pt x="8658" y="4534"/>
                  </a:lnTo>
                  <a:lnTo>
                    <a:pt x="8436" y="4074"/>
                  </a:lnTo>
                  <a:lnTo>
                    <a:pt x="8198" y="3631"/>
                  </a:lnTo>
                  <a:lnTo>
                    <a:pt x="7925" y="3188"/>
                  </a:lnTo>
                  <a:lnTo>
                    <a:pt x="7635" y="2761"/>
                  </a:lnTo>
                  <a:lnTo>
                    <a:pt x="7329" y="2352"/>
                  </a:lnTo>
                  <a:lnTo>
                    <a:pt x="7005" y="1978"/>
                  </a:lnTo>
                  <a:lnTo>
                    <a:pt x="6664" y="1620"/>
                  </a:lnTo>
                  <a:lnTo>
                    <a:pt x="6323" y="1279"/>
                  </a:lnTo>
                  <a:lnTo>
                    <a:pt x="5948" y="972"/>
                  </a:lnTo>
                  <a:lnTo>
                    <a:pt x="5573" y="699"/>
                  </a:lnTo>
                  <a:lnTo>
                    <a:pt x="5181" y="444"/>
                  </a:lnTo>
                  <a:lnTo>
                    <a:pt x="4926" y="308"/>
                  </a:lnTo>
                  <a:lnTo>
                    <a:pt x="4670" y="188"/>
                  </a:lnTo>
                  <a:lnTo>
                    <a:pt x="4415" y="86"/>
                  </a:lnTo>
                  <a:lnTo>
                    <a:pt x="4159" y="1"/>
                  </a:lnTo>
                  <a:close/>
                </a:path>
              </a:pathLst>
            </a:custGeom>
            <a:solidFill>
              <a:srgbClr val="0077B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73" name="Google Shape;1474;p26">
              <a:extLst>
                <a:ext uri="{FF2B5EF4-FFF2-40B4-BE49-F238E27FC236}">
                  <a16:creationId xmlns:a16="http://schemas.microsoft.com/office/drawing/2014/main" id="{7D830241-4543-8ECA-81F6-4566FED52FEB}"/>
                </a:ext>
              </a:extLst>
            </p:cNvPr>
            <p:cNvSpPr/>
            <p:nvPr/>
          </p:nvSpPr>
          <p:spPr>
            <a:xfrm>
              <a:off x="7944248" y="3350261"/>
              <a:ext cx="276595" cy="334695"/>
            </a:xfrm>
            <a:custGeom>
              <a:avLst/>
              <a:gdLst/>
              <a:ahLst/>
              <a:cxnLst/>
              <a:rect l="l" t="t" r="r" b="b"/>
              <a:pathLst>
                <a:path w="7141" h="8641" extrusionOk="0">
                  <a:moveTo>
                    <a:pt x="4159" y="1"/>
                  </a:moveTo>
                  <a:lnTo>
                    <a:pt x="0" y="2420"/>
                  </a:lnTo>
                  <a:lnTo>
                    <a:pt x="222" y="2523"/>
                  </a:lnTo>
                  <a:lnTo>
                    <a:pt x="461" y="2642"/>
                  </a:lnTo>
                  <a:lnTo>
                    <a:pt x="716" y="2812"/>
                  </a:lnTo>
                  <a:lnTo>
                    <a:pt x="972" y="3000"/>
                  </a:lnTo>
                  <a:lnTo>
                    <a:pt x="1210" y="3204"/>
                  </a:lnTo>
                  <a:lnTo>
                    <a:pt x="1449" y="3443"/>
                  </a:lnTo>
                  <a:lnTo>
                    <a:pt x="1670" y="3681"/>
                  </a:lnTo>
                  <a:lnTo>
                    <a:pt x="1875" y="3954"/>
                  </a:lnTo>
                  <a:lnTo>
                    <a:pt x="2062" y="4227"/>
                  </a:lnTo>
                  <a:lnTo>
                    <a:pt x="2250" y="4534"/>
                  </a:lnTo>
                  <a:lnTo>
                    <a:pt x="2420" y="4823"/>
                  </a:lnTo>
                  <a:lnTo>
                    <a:pt x="2557" y="5130"/>
                  </a:lnTo>
                  <a:lnTo>
                    <a:pt x="2676" y="5454"/>
                  </a:lnTo>
                  <a:lnTo>
                    <a:pt x="2795" y="5760"/>
                  </a:lnTo>
                  <a:lnTo>
                    <a:pt x="2880" y="6084"/>
                  </a:lnTo>
                  <a:lnTo>
                    <a:pt x="2932" y="6391"/>
                  </a:lnTo>
                  <a:lnTo>
                    <a:pt x="2966" y="6715"/>
                  </a:lnTo>
                  <a:lnTo>
                    <a:pt x="2983" y="7005"/>
                  </a:lnTo>
                  <a:lnTo>
                    <a:pt x="2966" y="7294"/>
                  </a:lnTo>
                  <a:lnTo>
                    <a:pt x="2932" y="7567"/>
                  </a:lnTo>
                  <a:lnTo>
                    <a:pt x="2863" y="7805"/>
                  </a:lnTo>
                  <a:lnTo>
                    <a:pt x="2778" y="8027"/>
                  </a:lnTo>
                  <a:lnTo>
                    <a:pt x="2676" y="8214"/>
                  </a:lnTo>
                  <a:lnTo>
                    <a:pt x="2557" y="8385"/>
                  </a:lnTo>
                  <a:lnTo>
                    <a:pt x="2403" y="8521"/>
                  </a:lnTo>
                  <a:lnTo>
                    <a:pt x="2250" y="8640"/>
                  </a:lnTo>
                  <a:lnTo>
                    <a:pt x="6408" y="6221"/>
                  </a:lnTo>
                  <a:lnTo>
                    <a:pt x="6561" y="6101"/>
                  </a:lnTo>
                  <a:lnTo>
                    <a:pt x="6715" y="5965"/>
                  </a:lnTo>
                  <a:lnTo>
                    <a:pt x="6834" y="5795"/>
                  </a:lnTo>
                  <a:lnTo>
                    <a:pt x="6953" y="5607"/>
                  </a:lnTo>
                  <a:lnTo>
                    <a:pt x="7039" y="5386"/>
                  </a:lnTo>
                  <a:lnTo>
                    <a:pt x="7090" y="5147"/>
                  </a:lnTo>
                  <a:lnTo>
                    <a:pt x="7124" y="4874"/>
                  </a:lnTo>
                  <a:lnTo>
                    <a:pt x="7141" y="4602"/>
                  </a:lnTo>
                  <a:lnTo>
                    <a:pt x="7141" y="4295"/>
                  </a:lnTo>
                  <a:lnTo>
                    <a:pt x="7090" y="3971"/>
                  </a:lnTo>
                  <a:lnTo>
                    <a:pt x="7039" y="3664"/>
                  </a:lnTo>
                  <a:lnTo>
                    <a:pt x="6953" y="3341"/>
                  </a:lnTo>
                  <a:lnTo>
                    <a:pt x="6851" y="3034"/>
                  </a:lnTo>
                  <a:lnTo>
                    <a:pt x="6715" y="2710"/>
                  </a:lnTo>
                  <a:lnTo>
                    <a:pt x="6578" y="2403"/>
                  </a:lnTo>
                  <a:lnTo>
                    <a:pt x="6408" y="2114"/>
                  </a:lnTo>
                  <a:lnTo>
                    <a:pt x="6238" y="1824"/>
                  </a:lnTo>
                  <a:lnTo>
                    <a:pt x="6033" y="1534"/>
                  </a:lnTo>
                  <a:lnTo>
                    <a:pt x="5829" y="1279"/>
                  </a:lnTo>
                  <a:lnTo>
                    <a:pt x="5607" y="1023"/>
                  </a:lnTo>
                  <a:lnTo>
                    <a:pt x="5368" y="784"/>
                  </a:lnTo>
                  <a:lnTo>
                    <a:pt x="5130" y="580"/>
                  </a:lnTo>
                  <a:lnTo>
                    <a:pt x="4874" y="392"/>
                  </a:lnTo>
                  <a:lnTo>
                    <a:pt x="4619" y="222"/>
                  </a:lnTo>
                  <a:lnTo>
                    <a:pt x="4397" y="103"/>
                  </a:lnTo>
                  <a:lnTo>
                    <a:pt x="4159" y="1"/>
                  </a:lnTo>
                  <a:close/>
                </a:path>
              </a:pathLst>
            </a:custGeom>
            <a:solidFill>
              <a:srgbClr val="0077B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74" name="Google Shape;1475;p26">
              <a:extLst>
                <a:ext uri="{FF2B5EF4-FFF2-40B4-BE49-F238E27FC236}">
                  <a16:creationId xmlns:a16="http://schemas.microsoft.com/office/drawing/2014/main" id="{B703E7B0-7C1D-70C2-5D0C-DD0DF3EE48DB}"/>
                </a:ext>
              </a:extLst>
            </p:cNvPr>
            <p:cNvSpPr/>
            <p:nvPr/>
          </p:nvSpPr>
          <p:spPr>
            <a:xfrm>
              <a:off x="7112535" y="2805692"/>
              <a:ext cx="947224" cy="885832"/>
            </a:xfrm>
            <a:custGeom>
              <a:avLst/>
              <a:gdLst/>
              <a:ahLst/>
              <a:cxnLst/>
              <a:rect l="l" t="t" r="r" b="b"/>
              <a:pathLst>
                <a:path w="24455" h="22870" extrusionOk="0">
                  <a:moveTo>
                    <a:pt x="7345" y="0"/>
                  </a:moveTo>
                  <a:lnTo>
                    <a:pt x="7072" y="34"/>
                  </a:lnTo>
                  <a:lnTo>
                    <a:pt x="6834" y="69"/>
                  </a:lnTo>
                  <a:lnTo>
                    <a:pt x="6578" y="120"/>
                  </a:lnTo>
                  <a:lnTo>
                    <a:pt x="6357" y="205"/>
                  </a:lnTo>
                  <a:lnTo>
                    <a:pt x="6118" y="290"/>
                  </a:lnTo>
                  <a:lnTo>
                    <a:pt x="5914" y="409"/>
                  </a:lnTo>
                  <a:lnTo>
                    <a:pt x="5709" y="529"/>
                  </a:lnTo>
                  <a:lnTo>
                    <a:pt x="5505" y="682"/>
                  </a:lnTo>
                  <a:lnTo>
                    <a:pt x="5317" y="852"/>
                  </a:lnTo>
                  <a:lnTo>
                    <a:pt x="5147" y="1023"/>
                  </a:lnTo>
                  <a:lnTo>
                    <a:pt x="4993" y="1227"/>
                  </a:lnTo>
                  <a:lnTo>
                    <a:pt x="4840" y="1432"/>
                  </a:lnTo>
                  <a:lnTo>
                    <a:pt x="4704" y="1653"/>
                  </a:lnTo>
                  <a:lnTo>
                    <a:pt x="4567" y="1909"/>
                  </a:lnTo>
                  <a:lnTo>
                    <a:pt x="4465" y="2165"/>
                  </a:lnTo>
                  <a:lnTo>
                    <a:pt x="4363" y="2437"/>
                  </a:lnTo>
                  <a:lnTo>
                    <a:pt x="4278" y="2727"/>
                  </a:lnTo>
                  <a:lnTo>
                    <a:pt x="4209" y="3034"/>
                  </a:lnTo>
                  <a:lnTo>
                    <a:pt x="4158" y="3358"/>
                  </a:lnTo>
                  <a:lnTo>
                    <a:pt x="4107" y="3681"/>
                  </a:lnTo>
                  <a:lnTo>
                    <a:pt x="4090" y="4039"/>
                  </a:lnTo>
                  <a:lnTo>
                    <a:pt x="4073" y="4397"/>
                  </a:lnTo>
                  <a:lnTo>
                    <a:pt x="4090" y="4806"/>
                  </a:lnTo>
                  <a:lnTo>
                    <a:pt x="4090" y="4806"/>
                  </a:lnTo>
                  <a:lnTo>
                    <a:pt x="3886" y="4636"/>
                  </a:lnTo>
                  <a:lnTo>
                    <a:pt x="3698" y="4482"/>
                  </a:lnTo>
                  <a:lnTo>
                    <a:pt x="3494" y="4346"/>
                  </a:lnTo>
                  <a:lnTo>
                    <a:pt x="3272" y="4210"/>
                  </a:lnTo>
                  <a:lnTo>
                    <a:pt x="2948" y="4039"/>
                  </a:lnTo>
                  <a:lnTo>
                    <a:pt x="2625" y="3920"/>
                  </a:lnTo>
                  <a:lnTo>
                    <a:pt x="2301" y="3818"/>
                  </a:lnTo>
                  <a:lnTo>
                    <a:pt x="2011" y="3784"/>
                  </a:lnTo>
                  <a:lnTo>
                    <a:pt x="1721" y="3767"/>
                  </a:lnTo>
                  <a:lnTo>
                    <a:pt x="1449" y="3801"/>
                  </a:lnTo>
                  <a:lnTo>
                    <a:pt x="1312" y="3835"/>
                  </a:lnTo>
                  <a:lnTo>
                    <a:pt x="1193" y="3869"/>
                  </a:lnTo>
                  <a:lnTo>
                    <a:pt x="1074" y="3920"/>
                  </a:lnTo>
                  <a:lnTo>
                    <a:pt x="955" y="3988"/>
                  </a:lnTo>
                  <a:lnTo>
                    <a:pt x="852" y="4056"/>
                  </a:lnTo>
                  <a:lnTo>
                    <a:pt x="750" y="4124"/>
                  </a:lnTo>
                  <a:lnTo>
                    <a:pt x="648" y="4210"/>
                  </a:lnTo>
                  <a:lnTo>
                    <a:pt x="563" y="4312"/>
                  </a:lnTo>
                  <a:lnTo>
                    <a:pt x="477" y="4414"/>
                  </a:lnTo>
                  <a:lnTo>
                    <a:pt x="392" y="4516"/>
                  </a:lnTo>
                  <a:lnTo>
                    <a:pt x="256" y="4772"/>
                  </a:lnTo>
                  <a:lnTo>
                    <a:pt x="154" y="5045"/>
                  </a:lnTo>
                  <a:lnTo>
                    <a:pt x="68" y="5368"/>
                  </a:lnTo>
                  <a:lnTo>
                    <a:pt x="17" y="5709"/>
                  </a:lnTo>
                  <a:lnTo>
                    <a:pt x="0" y="6084"/>
                  </a:lnTo>
                  <a:lnTo>
                    <a:pt x="17" y="6476"/>
                  </a:lnTo>
                  <a:lnTo>
                    <a:pt x="51" y="6885"/>
                  </a:lnTo>
                  <a:lnTo>
                    <a:pt x="137" y="7294"/>
                  </a:lnTo>
                  <a:lnTo>
                    <a:pt x="256" y="7703"/>
                  </a:lnTo>
                  <a:lnTo>
                    <a:pt x="392" y="8112"/>
                  </a:lnTo>
                  <a:lnTo>
                    <a:pt x="546" y="8504"/>
                  </a:lnTo>
                  <a:lnTo>
                    <a:pt x="733" y="8913"/>
                  </a:lnTo>
                  <a:lnTo>
                    <a:pt x="955" y="9305"/>
                  </a:lnTo>
                  <a:lnTo>
                    <a:pt x="1176" y="9680"/>
                  </a:lnTo>
                  <a:lnTo>
                    <a:pt x="1432" y="10038"/>
                  </a:lnTo>
                  <a:lnTo>
                    <a:pt x="1704" y="10379"/>
                  </a:lnTo>
                  <a:lnTo>
                    <a:pt x="1977" y="10702"/>
                  </a:lnTo>
                  <a:lnTo>
                    <a:pt x="2284" y="11009"/>
                  </a:lnTo>
                  <a:lnTo>
                    <a:pt x="2608" y="11282"/>
                  </a:lnTo>
                  <a:lnTo>
                    <a:pt x="2931" y="11520"/>
                  </a:lnTo>
                  <a:lnTo>
                    <a:pt x="3255" y="11742"/>
                  </a:lnTo>
                  <a:lnTo>
                    <a:pt x="7124" y="13974"/>
                  </a:lnTo>
                  <a:lnTo>
                    <a:pt x="8845" y="14963"/>
                  </a:lnTo>
                  <a:lnTo>
                    <a:pt x="8845" y="11946"/>
                  </a:lnTo>
                  <a:lnTo>
                    <a:pt x="8351" y="11657"/>
                  </a:lnTo>
                  <a:lnTo>
                    <a:pt x="8231" y="11571"/>
                  </a:lnTo>
                  <a:lnTo>
                    <a:pt x="8146" y="11469"/>
                  </a:lnTo>
                  <a:lnTo>
                    <a:pt x="8078" y="11350"/>
                  </a:lnTo>
                  <a:lnTo>
                    <a:pt x="8027" y="11231"/>
                  </a:lnTo>
                  <a:lnTo>
                    <a:pt x="8010" y="11111"/>
                  </a:lnTo>
                  <a:lnTo>
                    <a:pt x="7993" y="11009"/>
                  </a:lnTo>
                  <a:lnTo>
                    <a:pt x="8027" y="10907"/>
                  </a:lnTo>
                  <a:lnTo>
                    <a:pt x="8044" y="10873"/>
                  </a:lnTo>
                  <a:lnTo>
                    <a:pt x="8078" y="10839"/>
                  </a:lnTo>
                  <a:lnTo>
                    <a:pt x="10719" y="8879"/>
                  </a:lnTo>
                  <a:lnTo>
                    <a:pt x="10770" y="8862"/>
                  </a:lnTo>
                  <a:lnTo>
                    <a:pt x="10839" y="8845"/>
                  </a:lnTo>
                  <a:lnTo>
                    <a:pt x="10907" y="8862"/>
                  </a:lnTo>
                  <a:lnTo>
                    <a:pt x="10975" y="8896"/>
                  </a:lnTo>
                  <a:lnTo>
                    <a:pt x="11060" y="8947"/>
                  </a:lnTo>
                  <a:lnTo>
                    <a:pt x="11128" y="9015"/>
                  </a:lnTo>
                  <a:lnTo>
                    <a:pt x="11179" y="9100"/>
                  </a:lnTo>
                  <a:lnTo>
                    <a:pt x="11248" y="9186"/>
                  </a:lnTo>
                  <a:lnTo>
                    <a:pt x="13855" y="14179"/>
                  </a:lnTo>
                  <a:lnTo>
                    <a:pt x="13923" y="14315"/>
                  </a:lnTo>
                  <a:lnTo>
                    <a:pt x="13940" y="14434"/>
                  </a:lnTo>
                  <a:lnTo>
                    <a:pt x="13940" y="14537"/>
                  </a:lnTo>
                  <a:lnTo>
                    <a:pt x="13906" y="14639"/>
                  </a:lnTo>
                  <a:lnTo>
                    <a:pt x="13855" y="14690"/>
                  </a:lnTo>
                  <a:lnTo>
                    <a:pt x="13787" y="14724"/>
                  </a:lnTo>
                  <a:lnTo>
                    <a:pt x="13702" y="14724"/>
                  </a:lnTo>
                  <a:lnTo>
                    <a:pt x="13599" y="14690"/>
                  </a:lnTo>
                  <a:lnTo>
                    <a:pt x="13088" y="14400"/>
                  </a:lnTo>
                  <a:lnTo>
                    <a:pt x="13088" y="17417"/>
                  </a:lnTo>
                  <a:lnTo>
                    <a:pt x="21950" y="22546"/>
                  </a:lnTo>
                  <a:lnTo>
                    <a:pt x="22205" y="22665"/>
                  </a:lnTo>
                  <a:lnTo>
                    <a:pt x="22461" y="22768"/>
                  </a:lnTo>
                  <a:lnTo>
                    <a:pt x="22699" y="22836"/>
                  </a:lnTo>
                  <a:lnTo>
                    <a:pt x="22921" y="22853"/>
                  </a:lnTo>
                  <a:lnTo>
                    <a:pt x="23142" y="22870"/>
                  </a:lnTo>
                  <a:lnTo>
                    <a:pt x="23347" y="22836"/>
                  </a:lnTo>
                  <a:lnTo>
                    <a:pt x="23551" y="22785"/>
                  </a:lnTo>
                  <a:lnTo>
                    <a:pt x="23722" y="22699"/>
                  </a:lnTo>
                  <a:lnTo>
                    <a:pt x="23875" y="22580"/>
                  </a:lnTo>
                  <a:lnTo>
                    <a:pt x="24029" y="22444"/>
                  </a:lnTo>
                  <a:lnTo>
                    <a:pt x="24148" y="22273"/>
                  </a:lnTo>
                  <a:lnTo>
                    <a:pt x="24267" y="22086"/>
                  </a:lnTo>
                  <a:lnTo>
                    <a:pt x="24335" y="21864"/>
                  </a:lnTo>
                  <a:lnTo>
                    <a:pt x="24404" y="21626"/>
                  </a:lnTo>
                  <a:lnTo>
                    <a:pt x="24438" y="21353"/>
                  </a:lnTo>
                  <a:lnTo>
                    <a:pt x="24455" y="21064"/>
                  </a:lnTo>
                  <a:lnTo>
                    <a:pt x="24438" y="20774"/>
                  </a:lnTo>
                  <a:lnTo>
                    <a:pt x="24404" y="20450"/>
                  </a:lnTo>
                  <a:lnTo>
                    <a:pt x="24352" y="20143"/>
                  </a:lnTo>
                  <a:lnTo>
                    <a:pt x="24267" y="19819"/>
                  </a:lnTo>
                  <a:lnTo>
                    <a:pt x="24148" y="19513"/>
                  </a:lnTo>
                  <a:lnTo>
                    <a:pt x="24029" y="19189"/>
                  </a:lnTo>
                  <a:lnTo>
                    <a:pt x="23892" y="18882"/>
                  </a:lnTo>
                  <a:lnTo>
                    <a:pt x="23722" y="18593"/>
                  </a:lnTo>
                  <a:lnTo>
                    <a:pt x="23534" y="18286"/>
                  </a:lnTo>
                  <a:lnTo>
                    <a:pt x="23347" y="18013"/>
                  </a:lnTo>
                  <a:lnTo>
                    <a:pt x="23142" y="17740"/>
                  </a:lnTo>
                  <a:lnTo>
                    <a:pt x="22921" y="17502"/>
                  </a:lnTo>
                  <a:lnTo>
                    <a:pt x="22682" y="17263"/>
                  </a:lnTo>
                  <a:lnTo>
                    <a:pt x="22444" y="17059"/>
                  </a:lnTo>
                  <a:lnTo>
                    <a:pt x="22188" y="16871"/>
                  </a:lnTo>
                  <a:lnTo>
                    <a:pt x="21933" y="16701"/>
                  </a:lnTo>
                  <a:lnTo>
                    <a:pt x="21694" y="16582"/>
                  </a:lnTo>
                  <a:lnTo>
                    <a:pt x="21472" y="16479"/>
                  </a:lnTo>
                  <a:lnTo>
                    <a:pt x="21387" y="16019"/>
                  </a:lnTo>
                  <a:lnTo>
                    <a:pt x="21285" y="15542"/>
                  </a:lnTo>
                  <a:lnTo>
                    <a:pt x="21132" y="15065"/>
                  </a:lnTo>
                  <a:lnTo>
                    <a:pt x="20961" y="14588"/>
                  </a:lnTo>
                  <a:lnTo>
                    <a:pt x="20774" y="14128"/>
                  </a:lnTo>
                  <a:lnTo>
                    <a:pt x="20552" y="13668"/>
                  </a:lnTo>
                  <a:lnTo>
                    <a:pt x="20297" y="13224"/>
                  </a:lnTo>
                  <a:lnTo>
                    <a:pt x="20041" y="12781"/>
                  </a:lnTo>
                  <a:lnTo>
                    <a:pt x="19751" y="12355"/>
                  </a:lnTo>
                  <a:lnTo>
                    <a:pt x="19445" y="11946"/>
                  </a:lnTo>
                  <a:lnTo>
                    <a:pt x="19121" y="11571"/>
                  </a:lnTo>
                  <a:lnTo>
                    <a:pt x="18780" y="11214"/>
                  </a:lnTo>
                  <a:lnTo>
                    <a:pt x="18422" y="10873"/>
                  </a:lnTo>
                  <a:lnTo>
                    <a:pt x="18064" y="10566"/>
                  </a:lnTo>
                  <a:lnTo>
                    <a:pt x="17689" y="10293"/>
                  </a:lnTo>
                  <a:lnTo>
                    <a:pt x="17297" y="10038"/>
                  </a:lnTo>
                  <a:lnTo>
                    <a:pt x="17042" y="9901"/>
                  </a:lnTo>
                  <a:lnTo>
                    <a:pt x="16786" y="9782"/>
                  </a:lnTo>
                  <a:lnTo>
                    <a:pt x="16530" y="9680"/>
                  </a:lnTo>
                  <a:lnTo>
                    <a:pt x="16275" y="9595"/>
                  </a:lnTo>
                  <a:lnTo>
                    <a:pt x="16121" y="8947"/>
                  </a:lnTo>
                  <a:lnTo>
                    <a:pt x="15934" y="8300"/>
                  </a:lnTo>
                  <a:lnTo>
                    <a:pt x="15712" y="7652"/>
                  </a:lnTo>
                  <a:lnTo>
                    <a:pt x="15457" y="7004"/>
                  </a:lnTo>
                  <a:lnTo>
                    <a:pt x="15167" y="6374"/>
                  </a:lnTo>
                  <a:lnTo>
                    <a:pt x="14843" y="5743"/>
                  </a:lnTo>
                  <a:lnTo>
                    <a:pt x="14485" y="5147"/>
                  </a:lnTo>
                  <a:lnTo>
                    <a:pt x="14111" y="4550"/>
                  </a:lnTo>
                  <a:lnTo>
                    <a:pt x="13702" y="3988"/>
                  </a:lnTo>
                  <a:lnTo>
                    <a:pt x="13276" y="3443"/>
                  </a:lnTo>
                  <a:lnTo>
                    <a:pt x="12815" y="2914"/>
                  </a:lnTo>
                  <a:lnTo>
                    <a:pt x="12355" y="2437"/>
                  </a:lnTo>
                  <a:lnTo>
                    <a:pt x="11861" y="1977"/>
                  </a:lnTo>
                  <a:lnTo>
                    <a:pt x="11350" y="1568"/>
                  </a:lnTo>
                  <a:lnTo>
                    <a:pt x="11094" y="1364"/>
                  </a:lnTo>
                  <a:lnTo>
                    <a:pt x="10839" y="1193"/>
                  </a:lnTo>
                  <a:lnTo>
                    <a:pt x="10566" y="1006"/>
                  </a:lnTo>
                  <a:lnTo>
                    <a:pt x="10293" y="852"/>
                  </a:lnTo>
                  <a:lnTo>
                    <a:pt x="9987" y="682"/>
                  </a:lnTo>
                  <a:lnTo>
                    <a:pt x="9663" y="529"/>
                  </a:lnTo>
                  <a:lnTo>
                    <a:pt x="9356" y="392"/>
                  </a:lnTo>
                  <a:lnTo>
                    <a:pt x="9049" y="273"/>
                  </a:lnTo>
                  <a:lnTo>
                    <a:pt x="8743" y="188"/>
                  </a:lnTo>
                  <a:lnTo>
                    <a:pt x="8453" y="103"/>
                  </a:lnTo>
                  <a:lnTo>
                    <a:pt x="8163" y="51"/>
                  </a:lnTo>
                  <a:lnTo>
                    <a:pt x="7890" y="17"/>
                  </a:lnTo>
                  <a:lnTo>
                    <a:pt x="7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</p:grpSp>
      <p:grpSp>
        <p:nvGrpSpPr>
          <p:cNvPr id="1575" name="Group 1574">
            <a:extLst>
              <a:ext uri="{FF2B5EF4-FFF2-40B4-BE49-F238E27FC236}">
                <a16:creationId xmlns:a16="http://schemas.microsoft.com/office/drawing/2014/main" id="{6AB29C56-078C-2518-09AB-0CEE5DA1AAD0}"/>
              </a:ext>
            </a:extLst>
          </p:cNvPr>
          <p:cNvGrpSpPr/>
          <p:nvPr/>
        </p:nvGrpSpPr>
        <p:grpSpPr>
          <a:xfrm>
            <a:off x="18231030" y="3764336"/>
            <a:ext cx="1659694" cy="1617233"/>
            <a:chOff x="6896667" y="4132468"/>
            <a:chExt cx="1659694" cy="1617233"/>
          </a:xfrm>
        </p:grpSpPr>
        <p:sp>
          <p:nvSpPr>
            <p:cNvPr id="1576" name="Google Shape;1461;p26">
              <a:extLst>
                <a:ext uri="{FF2B5EF4-FFF2-40B4-BE49-F238E27FC236}">
                  <a16:creationId xmlns:a16="http://schemas.microsoft.com/office/drawing/2014/main" id="{E70A4C1F-1798-3D42-26FC-1B2E487CCCCA}"/>
                </a:ext>
              </a:extLst>
            </p:cNvPr>
            <p:cNvSpPr/>
            <p:nvPr/>
          </p:nvSpPr>
          <p:spPr>
            <a:xfrm>
              <a:off x="6896667" y="4850645"/>
              <a:ext cx="1512924" cy="877929"/>
            </a:xfrm>
            <a:custGeom>
              <a:avLst/>
              <a:gdLst/>
              <a:ahLst/>
              <a:cxnLst/>
              <a:rect l="l" t="t" r="r" b="b"/>
              <a:pathLst>
                <a:path w="39060" h="22666" extrusionOk="0">
                  <a:moveTo>
                    <a:pt x="15287" y="1"/>
                  </a:moveTo>
                  <a:lnTo>
                    <a:pt x="103" y="8811"/>
                  </a:lnTo>
                  <a:lnTo>
                    <a:pt x="1" y="8862"/>
                  </a:lnTo>
                  <a:lnTo>
                    <a:pt x="23910" y="22666"/>
                  </a:lnTo>
                  <a:lnTo>
                    <a:pt x="24182" y="22512"/>
                  </a:lnTo>
                  <a:lnTo>
                    <a:pt x="39060" y="13872"/>
                  </a:lnTo>
                  <a:lnTo>
                    <a:pt x="16974" y="13872"/>
                  </a:lnTo>
                  <a:lnTo>
                    <a:pt x="16821" y="13855"/>
                  </a:lnTo>
                  <a:lnTo>
                    <a:pt x="16650" y="13838"/>
                  </a:lnTo>
                  <a:lnTo>
                    <a:pt x="16497" y="13787"/>
                  </a:lnTo>
                  <a:lnTo>
                    <a:pt x="16343" y="13736"/>
                  </a:lnTo>
                  <a:lnTo>
                    <a:pt x="16207" y="13668"/>
                  </a:lnTo>
                  <a:lnTo>
                    <a:pt x="16071" y="13583"/>
                  </a:lnTo>
                  <a:lnTo>
                    <a:pt x="15951" y="13497"/>
                  </a:lnTo>
                  <a:lnTo>
                    <a:pt x="15832" y="13395"/>
                  </a:lnTo>
                  <a:lnTo>
                    <a:pt x="15730" y="13276"/>
                  </a:lnTo>
                  <a:lnTo>
                    <a:pt x="15628" y="13157"/>
                  </a:lnTo>
                  <a:lnTo>
                    <a:pt x="15542" y="13020"/>
                  </a:lnTo>
                  <a:lnTo>
                    <a:pt x="15474" y="12884"/>
                  </a:lnTo>
                  <a:lnTo>
                    <a:pt x="15423" y="12730"/>
                  </a:lnTo>
                  <a:lnTo>
                    <a:pt x="15389" y="12577"/>
                  </a:lnTo>
                  <a:lnTo>
                    <a:pt x="15355" y="12407"/>
                  </a:lnTo>
                  <a:lnTo>
                    <a:pt x="15355" y="12236"/>
                  </a:lnTo>
                  <a:lnTo>
                    <a:pt x="152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grpSp>
          <p:nvGrpSpPr>
            <p:cNvPr id="1577" name="Group 1576">
              <a:extLst>
                <a:ext uri="{FF2B5EF4-FFF2-40B4-BE49-F238E27FC236}">
                  <a16:creationId xmlns:a16="http://schemas.microsoft.com/office/drawing/2014/main" id="{06AA4E6C-ACB6-3EFD-481F-6F18AE67854B}"/>
                </a:ext>
              </a:extLst>
            </p:cNvPr>
            <p:cNvGrpSpPr/>
            <p:nvPr/>
          </p:nvGrpSpPr>
          <p:grpSpPr>
            <a:xfrm>
              <a:off x="7488106" y="4132468"/>
              <a:ext cx="1068255" cy="1617233"/>
              <a:chOff x="7488106" y="4132468"/>
              <a:chExt cx="1068255" cy="1617233"/>
            </a:xfrm>
          </p:grpSpPr>
          <p:sp>
            <p:nvSpPr>
              <p:cNvPr id="1578" name="Google Shape;1421;p26">
                <a:extLst>
                  <a:ext uri="{FF2B5EF4-FFF2-40B4-BE49-F238E27FC236}">
                    <a16:creationId xmlns:a16="http://schemas.microsoft.com/office/drawing/2014/main" id="{3DBC8119-1265-72F7-FCF0-445554294CB1}"/>
                  </a:ext>
                </a:extLst>
              </p:cNvPr>
              <p:cNvSpPr/>
              <p:nvPr/>
            </p:nvSpPr>
            <p:spPr>
              <a:xfrm>
                <a:off x="7633324" y="4132468"/>
                <a:ext cx="33040" cy="231083"/>
              </a:xfrm>
              <a:custGeom>
                <a:avLst/>
                <a:gdLst/>
                <a:ahLst/>
                <a:cxnLst/>
                <a:rect l="l" t="t" r="r" b="b"/>
                <a:pathLst>
                  <a:path w="853" h="5966" fill="none" extrusionOk="0">
                    <a:moveTo>
                      <a:pt x="853" y="4772"/>
                    </a:moveTo>
                    <a:lnTo>
                      <a:pt x="853" y="1"/>
                    </a:lnTo>
                    <a:lnTo>
                      <a:pt x="853" y="1"/>
                    </a:lnTo>
                    <a:lnTo>
                      <a:pt x="853" y="154"/>
                    </a:lnTo>
                    <a:lnTo>
                      <a:pt x="802" y="324"/>
                    </a:lnTo>
                    <a:lnTo>
                      <a:pt x="734" y="478"/>
                    </a:lnTo>
                    <a:lnTo>
                      <a:pt x="649" y="631"/>
                    </a:lnTo>
                    <a:lnTo>
                      <a:pt x="529" y="784"/>
                    </a:lnTo>
                    <a:lnTo>
                      <a:pt x="376" y="921"/>
                    </a:lnTo>
                    <a:lnTo>
                      <a:pt x="205" y="1057"/>
                    </a:lnTo>
                    <a:lnTo>
                      <a:pt x="1" y="1193"/>
                    </a:lnTo>
                    <a:lnTo>
                      <a:pt x="1" y="5965"/>
                    </a:lnTo>
                    <a:lnTo>
                      <a:pt x="1" y="5965"/>
                    </a:lnTo>
                    <a:lnTo>
                      <a:pt x="205" y="5846"/>
                    </a:lnTo>
                    <a:lnTo>
                      <a:pt x="376" y="5709"/>
                    </a:lnTo>
                    <a:lnTo>
                      <a:pt x="529" y="5573"/>
                    </a:lnTo>
                    <a:lnTo>
                      <a:pt x="649" y="5420"/>
                    </a:lnTo>
                    <a:lnTo>
                      <a:pt x="734" y="5266"/>
                    </a:lnTo>
                    <a:lnTo>
                      <a:pt x="802" y="5096"/>
                    </a:lnTo>
                    <a:lnTo>
                      <a:pt x="853" y="4943"/>
                    </a:lnTo>
                    <a:lnTo>
                      <a:pt x="853" y="477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b="1"/>
              </a:p>
            </p:txBody>
          </p:sp>
          <p:sp>
            <p:nvSpPr>
              <p:cNvPr id="1579" name="Google Shape;1455;p26">
                <a:extLst>
                  <a:ext uri="{FF2B5EF4-FFF2-40B4-BE49-F238E27FC236}">
                    <a16:creationId xmlns:a16="http://schemas.microsoft.com/office/drawing/2014/main" id="{D22FD177-5A19-0BCF-3872-9778C607EB2F}"/>
                  </a:ext>
                </a:extLst>
              </p:cNvPr>
              <p:cNvSpPr/>
              <p:nvPr/>
            </p:nvSpPr>
            <p:spPr>
              <a:xfrm>
                <a:off x="7488106" y="4850645"/>
                <a:ext cx="2015" cy="361769"/>
              </a:xfrm>
              <a:custGeom>
                <a:avLst/>
                <a:gdLst/>
                <a:ahLst/>
                <a:cxnLst/>
                <a:rect l="l" t="t" r="r" b="b"/>
                <a:pathLst>
                  <a:path w="52" h="9340" extrusionOk="0">
                    <a:moveTo>
                      <a:pt x="18" y="1"/>
                    </a:moveTo>
                    <a:lnTo>
                      <a:pt x="1" y="529"/>
                    </a:lnTo>
                    <a:lnTo>
                      <a:pt x="52" y="9339"/>
                    </a:lnTo>
                    <a:lnTo>
                      <a:pt x="52" y="8811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7A7A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b="1"/>
              </a:p>
            </p:txBody>
          </p:sp>
          <p:sp>
            <p:nvSpPr>
              <p:cNvPr id="1580" name="Google Shape;1456;p26">
                <a:extLst>
                  <a:ext uri="{FF2B5EF4-FFF2-40B4-BE49-F238E27FC236}">
                    <a16:creationId xmlns:a16="http://schemas.microsoft.com/office/drawing/2014/main" id="{EE50BB5E-CC0E-F1BD-C1B1-3682DE8E48F7}"/>
                  </a:ext>
                </a:extLst>
              </p:cNvPr>
              <p:cNvSpPr/>
              <p:nvPr/>
            </p:nvSpPr>
            <p:spPr>
              <a:xfrm>
                <a:off x="7490082" y="5191897"/>
                <a:ext cx="1395" cy="216559"/>
              </a:xfrm>
              <a:custGeom>
                <a:avLst/>
                <a:gdLst/>
                <a:ahLst/>
                <a:cxnLst/>
                <a:rect l="l" t="t" r="r" b="b"/>
                <a:pathLst>
                  <a:path w="36" h="5591" extrusionOk="0">
                    <a:moveTo>
                      <a:pt x="1" y="1"/>
                    </a:moveTo>
                    <a:lnTo>
                      <a:pt x="1" y="529"/>
                    </a:lnTo>
                    <a:lnTo>
                      <a:pt x="35" y="5591"/>
                    </a:lnTo>
                    <a:lnTo>
                      <a:pt x="35" y="506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A7A7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b="1"/>
              </a:p>
            </p:txBody>
          </p:sp>
          <p:sp>
            <p:nvSpPr>
              <p:cNvPr id="1581" name="Google Shape;1458;p26">
                <a:extLst>
                  <a:ext uri="{FF2B5EF4-FFF2-40B4-BE49-F238E27FC236}">
                    <a16:creationId xmlns:a16="http://schemas.microsoft.com/office/drawing/2014/main" id="{F62000A5-F7D6-25A2-1905-C479425B2AD2}"/>
                  </a:ext>
                </a:extLst>
              </p:cNvPr>
              <p:cNvSpPr/>
              <p:nvPr/>
            </p:nvSpPr>
            <p:spPr>
              <a:xfrm>
                <a:off x="7829398" y="5387971"/>
                <a:ext cx="580225" cy="20489"/>
              </a:xfrm>
              <a:custGeom>
                <a:avLst/>
                <a:gdLst/>
                <a:ahLst/>
                <a:cxnLst/>
                <a:rect l="l" t="t" r="r" b="b"/>
                <a:pathLst>
                  <a:path w="14980" h="529" extrusionOk="0">
                    <a:moveTo>
                      <a:pt x="0" y="0"/>
                    </a:moveTo>
                    <a:lnTo>
                      <a:pt x="0" y="529"/>
                    </a:lnTo>
                    <a:lnTo>
                      <a:pt x="14980" y="529"/>
                    </a:lnTo>
                    <a:lnTo>
                      <a:pt x="14980" y="0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b="1"/>
              </a:p>
            </p:txBody>
          </p:sp>
          <p:sp>
            <p:nvSpPr>
              <p:cNvPr id="1582" name="Google Shape;1459;p26">
                <a:extLst>
                  <a:ext uri="{FF2B5EF4-FFF2-40B4-BE49-F238E27FC236}">
                    <a16:creationId xmlns:a16="http://schemas.microsoft.com/office/drawing/2014/main" id="{E53947DE-3591-FE5B-5B10-DF92CD03BDE3}"/>
                  </a:ext>
                </a:extLst>
              </p:cNvPr>
              <p:cNvSpPr/>
              <p:nvPr/>
            </p:nvSpPr>
            <p:spPr>
              <a:xfrm>
                <a:off x="7491438" y="5387971"/>
                <a:ext cx="337987" cy="20489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529" extrusionOk="0">
                    <a:moveTo>
                      <a:pt x="0" y="0"/>
                    </a:moveTo>
                    <a:lnTo>
                      <a:pt x="0" y="529"/>
                    </a:lnTo>
                    <a:lnTo>
                      <a:pt x="8725" y="529"/>
                    </a:lnTo>
                    <a:lnTo>
                      <a:pt x="8725" y="0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b="1"/>
              </a:p>
            </p:txBody>
          </p:sp>
          <p:sp>
            <p:nvSpPr>
              <p:cNvPr id="1583" name="Google Shape;1460;p26">
                <a:extLst>
                  <a:ext uri="{FF2B5EF4-FFF2-40B4-BE49-F238E27FC236}">
                    <a16:creationId xmlns:a16="http://schemas.microsoft.com/office/drawing/2014/main" id="{B3454F8A-12CC-1C90-D65D-60B542156821}"/>
                  </a:ext>
                </a:extLst>
              </p:cNvPr>
              <p:cNvSpPr/>
              <p:nvPr/>
            </p:nvSpPr>
            <p:spPr>
              <a:xfrm>
                <a:off x="7829398" y="5387971"/>
                <a:ext cx="2015" cy="356463"/>
              </a:xfrm>
              <a:custGeom>
                <a:avLst/>
                <a:gdLst/>
                <a:ahLst/>
                <a:cxnLst/>
                <a:rect l="l" t="t" r="r" b="b"/>
                <a:pathLst>
                  <a:path w="52" h="9203" extrusionOk="0">
                    <a:moveTo>
                      <a:pt x="0" y="0"/>
                    </a:moveTo>
                    <a:lnTo>
                      <a:pt x="0" y="529"/>
                    </a:lnTo>
                    <a:lnTo>
                      <a:pt x="51" y="9203"/>
                    </a:lnTo>
                    <a:lnTo>
                      <a:pt x="51" y="8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76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b="1"/>
              </a:p>
            </p:txBody>
          </p:sp>
          <p:sp>
            <p:nvSpPr>
              <p:cNvPr id="1584" name="Google Shape;1463;p26">
                <a:extLst>
                  <a:ext uri="{FF2B5EF4-FFF2-40B4-BE49-F238E27FC236}">
                    <a16:creationId xmlns:a16="http://schemas.microsoft.com/office/drawing/2014/main" id="{68577262-DD81-8E6A-A0F5-2A6C29F51B00}"/>
                  </a:ext>
                </a:extLst>
              </p:cNvPr>
              <p:cNvSpPr/>
              <p:nvPr/>
            </p:nvSpPr>
            <p:spPr>
              <a:xfrm>
                <a:off x="7822776" y="5375421"/>
                <a:ext cx="602691" cy="374280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9663" extrusionOk="0">
                    <a:moveTo>
                      <a:pt x="15543" y="0"/>
                    </a:moveTo>
                    <a:lnTo>
                      <a:pt x="15151" y="324"/>
                    </a:lnTo>
                    <a:lnTo>
                      <a:pt x="222" y="8998"/>
                    </a:lnTo>
                    <a:lnTo>
                      <a:pt x="1" y="9118"/>
                    </a:lnTo>
                    <a:lnTo>
                      <a:pt x="1" y="9663"/>
                    </a:lnTo>
                    <a:lnTo>
                      <a:pt x="222" y="9527"/>
                    </a:lnTo>
                    <a:lnTo>
                      <a:pt x="15560" y="614"/>
                    </a:lnTo>
                    <a:lnTo>
                      <a:pt x="15543" y="0"/>
                    </a:lnTo>
                    <a:close/>
                  </a:path>
                </a:pathLst>
              </a:custGeom>
              <a:solidFill>
                <a:srgbClr val="E0E1E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b="1"/>
              </a:p>
            </p:txBody>
          </p:sp>
          <p:sp>
            <p:nvSpPr>
              <p:cNvPr id="1585" name="Google Shape;1464;p26">
                <a:extLst>
                  <a:ext uri="{FF2B5EF4-FFF2-40B4-BE49-F238E27FC236}">
                    <a16:creationId xmlns:a16="http://schemas.microsoft.com/office/drawing/2014/main" id="{5F0516DF-FFC7-793E-438E-E38B769E72CD}"/>
                  </a:ext>
                </a:extLst>
              </p:cNvPr>
              <p:cNvSpPr/>
              <p:nvPr/>
            </p:nvSpPr>
            <p:spPr>
              <a:xfrm>
                <a:off x="7488765" y="4850645"/>
                <a:ext cx="927431" cy="537348"/>
              </a:xfrm>
              <a:custGeom>
                <a:avLst/>
                <a:gdLst/>
                <a:ahLst/>
                <a:cxnLst/>
                <a:rect l="l" t="t" r="r" b="b"/>
                <a:pathLst>
                  <a:path w="23944" h="13873" extrusionOk="0">
                    <a:moveTo>
                      <a:pt x="1" y="1"/>
                    </a:moveTo>
                    <a:lnTo>
                      <a:pt x="69" y="13054"/>
                    </a:lnTo>
                    <a:lnTo>
                      <a:pt x="86" y="13225"/>
                    </a:lnTo>
                    <a:lnTo>
                      <a:pt x="137" y="13378"/>
                    </a:lnTo>
                    <a:lnTo>
                      <a:pt x="205" y="13514"/>
                    </a:lnTo>
                    <a:lnTo>
                      <a:pt x="308" y="13634"/>
                    </a:lnTo>
                    <a:lnTo>
                      <a:pt x="427" y="13736"/>
                    </a:lnTo>
                    <a:lnTo>
                      <a:pt x="563" y="13804"/>
                    </a:lnTo>
                    <a:lnTo>
                      <a:pt x="717" y="13855"/>
                    </a:lnTo>
                    <a:lnTo>
                      <a:pt x="887" y="13872"/>
                    </a:lnTo>
                    <a:lnTo>
                      <a:pt x="23774" y="13872"/>
                    </a:lnTo>
                    <a:lnTo>
                      <a:pt x="23944" y="1377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b="1"/>
              </a:p>
            </p:txBody>
          </p:sp>
          <p:sp>
            <p:nvSpPr>
              <p:cNvPr id="1586" name="Google Shape;1465;p26">
                <a:extLst>
                  <a:ext uri="{FF2B5EF4-FFF2-40B4-BE49-F238E27FC236}">
                    <a16:creationId xmlns:a16="http://schemas.microsoft.com/office/drawing/2014/main" id="{B8E41F0A-9231-5939-32C2-A29DFBF86796}"/>
                  </a:ext>
                </a:extLst>
              </p:cNvPr>
              <p:cNvSpPr/>
              <p:nvPr/>
            </p:nvSpPr>
            <p:spPr>
              <a:xfrm>
                <a:off x="7496706" y="4855255"/>
                <a:ext cx="928089" cy="524140"/>
              </a:xfrm>
              <a:custGeom>
                <a:avLst/>
                <a:gdLst/>
                <a:ahLst/>
                <a:cxnLst/>
                <a:rect l="l" t="t" r="r" b="b"/>
                <a:pathLst>
                  <a:path w="23961" h="13532" extrusionOk="0">
                    <a:moveTo>
                      <a:pt x="0" y="1"/>
                    </a:moveTo>
                    <a:lnTo>
                      <a:pt x="86" y="12935"/>
                    </a:lnTo>
                    <a:lnTo>
                      <a:pt x="86" y="13055"/>
                    </a:lnTo>
                    <a:lnTo>
                      <a:pt x="120" y="13174"/>
                    </a:lnTo>
                    <a:lnTo>
                      <a:pt x="188" y="13276"/>
                    </a:lnTo>
                    <a:lnTo>
                      <a:pt x="256" y="13361"/>
                    </a:lnTo>
                    <a:lnTo>
                      <a:pt x="341" y="13429"/>
                    </a:lnTo>
                    <a:lnTo>
                      <a:pt x="443" y="13481"/>
                    </a:lnTo>
                    <a:lnTo>
                      <a:pt x="563" y="13515"/>
                    </a:lnTo>
                    <a:lnTo>
                      <a:pt x="682" y="13532"/>
                    </a:lnTo>
                    <a:lnTo>
                      <a:pt x="8589" y="13532"/>
                    </a:lnTo>
                    <a:lnTo>
                      <a:pt x="23961" y="1342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b="1"/>
              </a:p>
            </p:txBody>
          </p:sp>
          <p:sp>
            <p:nvSpPr>
              <p:cNvPr id="1587" name="Google Shape;1466;p26">
                <a:extLst>
                  <a:ext uri="{FF2B5EF4-FFF2-40B4-BE49-F238E27FC236}">
                    <a16:creationId xmlns:a16="http://schemas.microsoft.com/office/drawing/2014/main" id="{AA6239E7-A965-6326-D031-1029127F22B4}"/>
                  </a:ext>
                </a:extLst>
              </p:cNvPr>
              <p:cNvSpPr/>
              <p:nvPr/>
            </p:nvSpPr>
            <p:spPr>
              <a:xfrm>
                <a:off x="7488765" y="4850645"/>
                <a:ext cx="936029" cy="537348"/>
              </a:xfrm>
              <a:custGeom>
                <a:avLst/>
                <a:gdLst/>
                <a:ahLst/>
                <a:cxnLst/>
                <a:rect l="l" t="t" r="r" b="b"/>
                <a:pathLst>
                  <a:path w="24166" h="13873" extrusionOk="0">
                    <a:moveTo>
                      <a:pt x="1" y="1"/>
                    </a:moveTo>
                    <a:lnTo>
                      <a:pt x="35" y="8811"/>
                    </a:lnTo>
                    <a:lnTo>
                      <a:pt x="69" y="13054"/>
                    </a:lnTo>
                    <a:lnTo>
                      <a:pt x="86" y="13225"/>
                    </a:lnTo>
                    <a:lnTo>
                      <a:pt x="137" y="13378"/>
                    </a:lnTo>
                    <a:lnTo>
                      <a:pt x="205" y="13514"/>
                    </a:lnTo>
                    <a:lnTo>
                      <a:pt x="308" y="13634"/>
                    </a:lnTo>
                    <a:lnTo>
                      <a:pt x="427" y="13736"/>
                    </a:lnTo>
                    <a:lnTo>
                      <a:pt x="563" y="13804"/>
                    </a:lnTo>
                    <a:lnTo>
                      <a:pt x="717" y="13855"/>
                    </a:lnTo>
                    <a:lnTo>
                      <a:pt x="887" y="13872"/>
                    </a:lnTo>
                    <a:lnTo>
                      <a:pt x="8794" y="13872"/>
                    </a:lnTo>
                    <a:lnTo>
                      <a:pt x="23944" y="13770"/>
                    </a:lnTo>
                    <a:lnTo>
                      <a:pt x="24166" y="13548"/>
                    </a:lnTo>
                    <a:lnTo>
                      <a:pt x="24166" y="13548"/>
                    </a:lnTo>
                    <a:lnTo>
                      <a:pt x="8794" y="13651"/>
                    </a:lnTo>
                    <a:lnTo>
                      <a:pt x="887" y="13651"/>
                    </a:lnTo>
                    <a:lnTo>
                      <a:pt x="768" y="13634"/>
                    </a:lnTo>
                    <a:lnTo>
                      <a:pt x="648" y="13600"/>
                    </a:lnTo>
                    <a:lnTo>
                      <a:pt x="546" y="13548"/>
                    </a:lnTo>
                    <a:lnTo>
                      <a:pt x="461" y="13480"/>
                    </a:lnTo>
                    <a:lnTo>
                      <a:pt x="393" y="13395"/>
                    </a:lnTo>
                    <a:lnTo>
                      <a:pt x="325" y="13293"/>
                    </a:lnTo>
                    <a:lnTo>
                      <a:pt x="291" y="13174"/>
                    </a:lnTo>
                    <a:lnTo>
                      <a:pt x="291" y="13054"/>
                    </a:lnTo>
                    <a:lnTo>
                      <a:pt x="205" y="12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0E1E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b="1"/>
              </a:p>
            </p:txBody>
          </p:sp>
          <p:sp>
            <p:nvSpPr>
              <p:cNvPr id="1588" name="Google Shape;1476;p26">
                <a:extLst>
                  <a:ext uri="{FF2B5EF4-FFF2-40B4-BE49-F238E27FC236}">
                    <a16:creationId xmlns:a16="http://schemas.microsoft.com/office/drawing/2014/main" id="{FB827154-04E0-3990-C4F9-6585B9B6C240}"/>
                  </a:ext>
                </a:extLst>
              </p:cNvPr>
              <p:cNvSpPr/>
              <p:nvPr/>
            </p:nvSpPr>
            <p:spPr>
              <a:xfrm>
                <a:off x="7955685" y="4292515"/>
                <a:ext cx="600676" cy="918871"/>
              </a:xfrm>
              <a:custGeom>
                <a:avLst/>
                <a:gdLst/>
                <a:ahLst/>
                <a:cxnLst/>
                <a:rect l="l" t="t" r="r" b="b"/>
                <a:pathLst>
                  <a:path w="15508" h="23723" extrusionOk="0">
                    <a:moveTo>
                      <a:pt x="5232" y="1"/>
                    </a:moveTo>
                    <a:lnTo>
                      <a:pt x="4942" y="35"/>
                    </a:lnTo>
                    <a:lnTo>
                      <a:pt x="4653" y="69"/>
                    </a:lnTo>
                    <a:lnTo>
                      <a:pt x="4380" y="137"/>
                    </a:lnTo>
                    <a:lnTo>
                      <a:pt x="4124" y="239"/>
                    </a:lnTo>
                    <a:lnTo>
                      <a:pt x="3869" y="341"/>
                    </a:lnTo>
                    <a:lnTo>
                      <a:pt x="3613" y="461"/>
                    </a:lnTo>
                    <a:lnTo>
                      <a:pt x="0" y="2574"/>
                    </a:lnTo>
                    <a:lnTo>
                      <a:pt x="239" y="2455"/>
                    </a:lnTo>
                    <a:lnTo>
                      <a:pt x="495" y="2335"/>
                    </a:lnTo>
                    <a:lnTo>
                      <a:pt x="750" y="2250"/>
                    </a:lnTo>
                    <a:lnTo>
                      <a:pt x="1023" y="2182"/>
                    </a:lnTo>
                    <a:lnTo>
                      <a:pt x="1313" y="2131"/>
                    </a:lnTo>
                    <a:lnTo>
                      <a:pt x="1602" y="2114"/>
                    </a:lnTo>
                    <a:lnTo>
                      <a:pt x="1909" y="2114"/>
                    </a:lnTo>
                    <a:lnTo>
                      <a:pt x="2216" y="2131"/>
                    </a:lnTo>
                    <a:lnTo>
                      <a:pt x="2540" y="2165"/>
                    </a:lnTo>
                    <a:lnTo>
                      <a:pt x="2863" y="2216"/>
                    </a:lnTo>
                    <a:lnTo>
                      <a:pt x="3187" y="2301"/>
                    </a:lnTo>
                    <a:lnTo>
                      <a:pt x="3528" y="2403"/>
                    </a:lnTo>
                    <a:lnTo>
                      <a:pt x="3886" y="2540"/>
                    </a:lnTo>
                    <a:lnTo>
                      <a:pt x="4227" y="2693"/>
                    </a:lnTo>
                    <a:lnTo>
                      <a:pt x="4584" y="2864"/>
                    </a:lnTo>
                    <a:lnTo>
                      <a:pt x="4942" y="3068"/>
                    </a:lnTo>
                    <a:lnTo>
                      <a:pt x="5300" y="3273"/>
                    </a:lnTo>
                    <a:lnTo>
                      <a:pt x="5658" y="3511"/>
                    </a:lnTo>
                    <a:lnTo>
                      <a:pt x="5999" y="3767"/>
                    </a:lnTo>
                    <a:lnTo>
                      <a:pt x="6340" y="4039"/>
                    </a:lnTo>
                    <a:lnTo>
                      <a:pt x="6681" y="4312"/>
                    </a:lnTo>
                    <a:lnTo>
                      <a:pt x="7021" y="4619"/>
                    </a:lnTo>
                    <a:lnTo>
                      <a:pt x="7345" y="4926"/>
                    </a:lnTo>
                    <a:lnTo>
                      <a:pt x="7652" y="5249"/>
                    </a:lnTo>
                    <a:lnTo>
                      <a:pt x="7959" y="5590"/>
                    </a:lnTo>
                    <a:lnTo>
                      <a:pt x="8265" y="5948"/>
                    </a:lnTo>
                    <a:lnTo>
                      <a:pt x="8555" y="6306"/>
                    </a:lnTo>
                    <a:lnTo>
                      <a:pt x="8828" y="6664"/>
                    </a:lnTo>
                    <a:lnTo>
                      <a:pt x="9100" y="7056"/>
                    </a:lnTo>
                    <a:lnTo>
                      <a:pt x="9373" y="7448"/>
                    </a:lnTo>
                    <a:lnTo>
                      <a:pt x="9612" y="7840"/>
                    </a:lnTo>
                    <a:lnTo>
                      <a:pt x="9867" y="8249"/>
                    </a:lnTo>
                    <a:lnTo>
                      <a:pt x="10089" y="8658"/>
                    </a:lnTo>
                    <a:lnTo>
                      <a:pt x="10310" y="9067"/>
                    </a:lnTo>
                    <a:lnTo>
                      <a:pt x="10515" y="9493"/>
                    </a:lnTo>
                    <a:lnTo>
                      <a:pt x="10702" y="9919"/>
                    </a:lnTo>
                    <a:lnTo>
                      <a:pt x="10890" y="10345"/>
                    </a:lnTo>
                    <a:lnTo>
                      <a:pt x="11060" y="10771"/>
                    </a:lnTo>
                    <a:lnTo>
                      <a:pt x="11197" y="11214"/>
                    </a:lnTo>
                    <a:lnTo>
                      <a:pt x="11350" y="11640"/>
                    </a:lnTo>
                    <a:lnTo>
                      <a:pt x="11469" y="12083"/>
                    </a:lnTo>
                    <a:lnTo>
                      <a:pt x="11571" y="12509"/>
                    </a:lnTo>
                    <a:lnTo>
                      <a:pt x="11674" y="12952"/>
                    </a:lnTo>
                    <a:lnTo>
                      <a:pt x="11742" y="13378"/>
                    </a:lnTo>
                    <a:lnTo>
                      <a:pt x="11810" y="13804"/>
                    </a:lnTo>
                    <a:lnTo>
                      <a:pt x="11844" y="14230"/>
                    </a:lnTo>
                    <a:lnTo>
                      <a:pt x="11878" y="14656"/>
                    </a:lnTo>
                    <a:lnTo>
                      <a:pt x="11878" y="15082"/>
                    </a:lnTo>
                    <a:lnTo>
                      <a:pt x="11861" y="15525"/>
                    </a:lnTo>
                    <a:lnTo>
                      <a:pt x="11827" y="15968"/>
                    </a:lnTo>
                    <a:lnTo>
                      <a:pt x="11776" y="16377"/>
                    </a:lnTo>
                    <a:lnTo>
                      <a:pt x="11691" y="16769"/>
                    </a:lnTo>
                    <a:lnTo>
                      <a:pt x="11588" y="17144"/>
                    </a:lnTo>
                    <a:lnTo>
                      <a:pt x="11469" y="17502"/>
                    </a:lnTo>
                    <a:lnTo>
                      <a:pt x="11333" y="17826"/>
                    </a:lnTo>
                    <a:lnTo>
                      <a:pt x="11180" y="18133"/>
                    </a:lnTo>
                    <a:lnTo>
                      <a:pt x="10276" y="19240"/>
                    </a:lnTo>
                    <a:lnTo>
                      <a:pt x="4891" y="23722"/>
                    </a:lnTo>
                    <a:lnTo>
                      <a:pt x="8521" y="21626"/>
                    </a:lnTo>
                    <a:lnTo>
                      <a:pt x="13906" y="17144"/>
                    </a:lnTo>
                    <a:lnTo>
                      <a:pt x="13974" y="17076"/>
                    </a:lnTo>
                    <a:lnTo>
                      <a:pt x="14145" y="16923"/>
                    </a:lnTo>
                    <a:lnTo>
                      <a:pt x="14315" y="16752"/>
                    </a:lnTo>
                    <a:lnTo>
                      <a:pt x="14468" y="16565"/>
                    </a:lnTo>
                    <a:lnTo>
                      <a:pt x="14605" y="16360"/>
                    </a:lnTo>
                    <a:lnTo>
                      <a:pt x="14741" y="16139"/>
                    </a:lnTo>
                    <a:lnTo>
                      <a:pt x="14877" y="15917"/>
                    </a:lnTo>
                    <a:lnTo>
                      <a:pt x="14997" y="15679"/>
                    </a:lnTo>
                    <a:lnTo>
                      <a:pt x="15099" y="15423"/>
                    </a:lnTo>
                    <a:lnTo>
                      <a:pt x="15184" y="15167"/>
                    </a:lnTo>
                    <a:lnTo>
                      <a:pt x="15269" y="14878"/>
                    </a:lnTo>
                    <a:lnTo>
                      <a:pt x="15338" y="14588"/>
                    </a:lnTo>
                    <a:lnTo>
                      <a:pt x="15406" y="14298"/>
                    </a:lnTo>
                    <a:lnTo>
                      <a:pt x="15440" y="13975"/>
                    </a:lnTo>
                    <a:lnTo>
                      <a:pt x="15474" y="13651"/>
                    </a:lnTo>
                    <a:lnTo>
                      <a:pt x="15508" y="13310"/>
                    </a:lnTo>
                    <a:lnTo>
                      <a:pt x="15508" y="12969"/>
                    </a:lnTo>
                    <a:lnTo>
                      <a:pt x="15508" y="12543"/>
                    </a:lnTo>
                    <a:lnTo>
                      <a:pt x="15474" y="12134"/>
                    </a:lnTo>
                    <a:lnTo>
                      <a:pt x="15423" y="11708"/>
                    </a:lnTo>
                    <a:lnTo>
                      <a:pt x="15372" y="11265"/>
                    </a:lnTo>
                    <a:lnTo>
                      <a:pt x="15286" y="10839"/>
                    </a:lnTo>
                    <a:lnTo>
                      <a:pt x="15201" y="10413"/>
                    </a:lnTo>
                    <a:lnTo>
                      <a:pt x="15099" y="9970"/>
                    </a:lnTo>
                    <a:lnTo>
                      <a:pt x="14963" y="9544"/>
                    </a:lnTo>
                    <a:lnTo>
                      <a:pt x="14826" y="9101"/>
                    </a:lnTo>
                    <a:lnTo>
                      <a:pt x="14673" y="8675"/>
                    </a:lnTo>
                    <a:lnTo>
                      <a:pt x="14520" y="8232"/>
                    </a:lnTo>
                    <a:lnTo>
                      <a:pt x="14332" y="7806"/>
                    </a:lnTo>
                    <a:lnTo>
                      <a:pt x="14145" y="7379"/>
                    </a:lnTo>
                    <a:lnTo>
                      <a:pt x="13940" y="6970"/>
                    </a:lnTo>
                    <a:lnTo>
                      <a:pt x="13719" y="6544"/>
                    </a:lnTo>
                    <a:lnTo>
                      <a:pt x="13480" y="6135"/>
                    </a:lnTo>
                    <a:lnTo>
                      <a:pt x="13242" y="5726"/>
                    </a:lnTo>
                    <a:lnTo>
                      <a:pt x="12986" y="5335"/>
                    </a:lnTo>
                    <a:lnTo>
                      <a:pt x="12730" y="4943"/>
                    </a:lnTo>
                    <a:lnTo>
                      <a:pt x="12458" y="4568"/>
                    </a:lnTo>
                    <a:lnTo>
                      <a:pt x="12185" y="4193"/>
                    </a:lnTo>
                    <a:lnTo>
                      <a:pt x="11878" y="3835"/>
                    </a:lnTo>
                    <a:lnTo>
                      <a:pt x="11588" y="3477"/>
                    </a:lnTo>
                    <a:lnTo>
                      <a:pt x="11282" y="3153"/>
                    </a:lnTo>
                    <a:lnTo>
                      <a:pt x="10958" y="2812"/>
                    </a:lnTo>
                    <a:lnTo>
                      <a:pt x="10634" y="2506"/>
                    </a:lnTo>
                    <a:lnTo>
                      <a:pt x="10310" y="2216"/>
                    </a:lnTo>
                    <a:lnTo>
                      <a:pt x="9970" y="1926"/>
                    </a:lnTo>
                    <a:lnTo>
                      <a:pt x="9629" y="1654"/>
                    </a:lnTo>
                    <a:lnTo>
                      <a:pt x="9288" y="1398"/>
                    </a:lnTo>
                    <a:lnTo>
                      <a:pt x="8930" y="1176"/>
                    </a:lnTo>
                    <a:lnTo>
                      <a:pt x="8572" y="955"/>
                    </a:lnTo>
                    <a:lnTo>
                      <a:pt x="8214" y="750"/>
                    </a:lnTo>
                    <a:lnTo>
                      <a:pt x="7856" y="580"/>
                    </a:lnTo>
                    <a:lnTo>
                      <a:pt x="7499" y="427"/>
                    </a:lnTo>
                    <a:lnTo>
                      <a:pt x="7158" y="307"/>
                    </a:lnTo>
                    <a:lnTo>
                      <a:pt x="6817" y="205"/>
                    </a:lnTo>
                    <a:lnTo>
                      <a:pt x="6493" y="120"/>
                    </a:lnTo>
                    <a:lnTo>
                      <a:pt x="6169" y="52"/>
                    </a:lnTo>
                    <a:lnTo>
                      <a:pt x="5846" y="18"/>
                    </a:lnTo>
                    <a:lnTo>
                      <a:pt x="5539" y="1"/>
                    </a:lnTo>
                    <a:close/>
                  </a:path>
                </a:pathLst>
              </a:custGeom>
              <a:solidFill>
                <a:srgbClr val="0077B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b="1"/>
              </a:p>
            </p:txBody>
          </p:sp>
          <p:sp>
            <p:nvSpPr>
              <p:cNvPr id="1589" name="Google Shape;1477;p26">
                <a:extLst>
                  <a:ext uri="{FF2B5EF4-FFF2-40B4-BE49-F238E27FC236}">
                    <a16:creationId xmlns:a16="http://schemas.microsoft.com/office/drawing/2014/main" id="{86D2CBE5-4456-A68D-283F-27FB3346AAD0}"/>
                  </a:ext>
                </a:extLst>
              </p:cNvPr>
              <p:cNvSpPr/>
              <p:nvPr/>
            </p:nvSpPr>
            <p:spPr>
              <a:xfrm>
                <a:off x="7877130" y="4374361"/>
                <a:ext cx="538664" cy="837028"/>
              </a:xfrm>
              <a:custGeom>
                <a:avLst/>
                <a:gdLst/>
                <a:ahLst/>
                <a:cxnLst/>
                <a:rect l="l" t="t" r="r" b="b"/>
                <a:pathLst>
                  <a:path w="13907" h="21610" extrusionOk="0">
                    <a:moveTo>
                      <a:pt x="6186" y="5164"/>
                    </a:moveTo>
                    <a:lnTo>
                      <a:pt x="6374" y="5249"/>
                    </a:lnTo>
                    <a:lnTo>
                      <a:pt x="6561" y="5335"/>
                    </a:lnTo>
                    <a:lnTo>
                      <a:pt x="6851" y="5522"/>
                    </a:lnTo>
                    <a:lnTo>
                      <a:pt x="7124" y="5744"/>
                    </a:lnTo>
                    <a:lnTo>
                      <a:pt x="7396" y="5965"/>
                    </a:lnTo>
                    <a:lnTo>
                      <a:pt x="7652" y="6238"/>
                    </a:lnTo>
                    <a:lnTo>
                      <a:pt x="7891" y="6511"/>
                    </a:lnTo>
                    <a:lnTo>
                      <a:pt x="8129" y="6800"/>
                    </a:lnTo>
                    <a:lnTo>
                      <a:pt x="8351" y="7124"/>
                    </a:lnTo>
                    <a:lnTo>
                      <a:pt x="8555" y="7448"/>
                    </a:lnTo>
                    <a:lnTo>
                      <a:pt x="8726" y="7772"/>
                    </a:lnTo>
                    <a:lnTo>
                      <a:pt x="8896" y="8112"/>
                    </a:lnTo>
                    <a:lnTo>
                      <a:pt x="9032" y="8470"/>
                    </a:lnTo>
                    <a:lnTo>
                      <a:pt x="9152" y="8811"/>
                    </a:lnTo>
                    <a:lnTo>
                      <a:pt x="9237" y="9169"/>
                    </a:lnTo>
                    <a:lnTo>
                      <a:pt x="9305" y="9527"/>
                    </a:lnTo>
                    <a:lnTo>
                      <a:pt x="9356" y="9868"/>
                    </a:lnTo>
                    <a:lnTo>
                      <a:pt x="9373" y="10208"/>
                    </a:lnTo>
                    <a:lnTo>
                      <a:pt x="9356" y="10396"/>
                    </a:lnTo>
                    <a:lnTo>
                      <a:pt x="9169" y="10311"/>
                    </a:lnTo>
                    <a:lnTo>
                      <a:pt x="8981" y="10208"/>
                    </a:lnTo>
                    <a:lnTo>
                      <a:pt x="8692" y="10038"/>
                    </a:lnTo>
                    <a:lnTo>
                      <a:pt x="8419" y="9817"/>
                    </a:lnTo>
                    <a:lnTo>
                      <a:pt x="8146" y="9578"/>
                    </a:lnTo>
                    <a:lnTo>
                      <a:pt x="7891" y="9322"/>
                    </a:lnTo>
                    <a:lnTo>
                      <a:pt x="7635" y="9050"/>
                    </a:lnTo>
                    <a:lnTo>
                      <a:pt x="7413" y="8743"/>
                    </a:lnTo>
                    <a:lnTo>
                      <a:pt x="7192" y="8436"/>
                    </a:lnTo>
                    <a:lnTo>
                      <a:pt x="6987" y="8112"/>
                    </a:lnTo>
                    <a:lnTo>
                      <a:pt x="6800" y="7772"/>
                    </a:lnTo>
                    <a:lnTo>
                      <a:pt x="6647" y="7431"/>
                    </a:lnTo>
                    <a:lnTo>
                      <a:pt x="6510" y="7090"/>
                    </a:lnTo>
                    <a:lnTo>
                      <a:pt x="6391" y="6732"/>
                    </a:lnTo>
                    <a:lnTo>
                      <a:pt x="6289" y="6374"/>
                    </a:lnTo>
                    <a:lnTo>
                      <a:pt x="6221" y="6033"/>
                    </a:lnTo>
                    <a:lnTo>
                      <a:pt x="6186" y="5693"/>
                    </a:lnTo>
                    <a:lnTo>
                      <a:pt x="6169" y="5352"/>
                    </a:lnTo>
                    <a:lnTo>
                      <a:pt x="6186" y="5164"/>
                    </a:lnTo>
                    <a:close/>
                    <a:moveTo>
                      <a:pt x="3647" y="1"/>
                    </a:moveTo>
                    <a:lnTo>
                      <a:pt x="3358" y="18"/>
                    </a:lnTo>
                    <a:lnTo>
                      <a:pt x="3085" y="69"/>
                    </a:lnTo>
                    <a:lnTo>
                      <a:pt x="2812" y="137"/>
                    </a:lnTo>
                    <a:lnTo>
                      <a:pt x="2540" y="222"/>
                    </a:lnTo>
                    <a:lnTo>
                      <a:pt x="2284" y="324"/>
                    </a:lnTo>
                    <a:lnTo>
                      <a:pt x="2045" y="444"/>
                    </a:lnTo>
                    <a:lnTo>
                      <a:pt x="1807" y="597"/>
                    </a:lnTo>
                    <a:lnTo>
                      <a:pt x="1602" y="751"/>
                    </a:lnTo>
                    <a:lnTo>
                      <a:pt x="1381" y="938"/>
                    </a:lnTo>
                    <a:lnTo>
                      <a:pt x="1193" y="1142"/>
                    </a:lnTo>
                    <a:lnTo>
                      <a:pt x="1006" y="1364"/>
                    </a:lnTo>
                    <a:lnTo>
                      <a:pt x="835" y="1603"/>
                    </a:lnTo>
                    <a:lnTo>
                      <a:pt x="682" y="1858"/>
                    </a:lnTo>
                    <a:lnTo>
                      <a:pt x="546" y="2131"/>
                    </a:lnTo>
                    <a:lnTo>
                      <a:pt x="426" y="2421"/>
                    </a:lnTo>
                    <a:lnTo>
                      <a:pt x="307" y="2727"/>
                    </a:lnTo>
                    <a:lnTo>
                      <a:pt x="222" y="3051"/>
                    </a:lnTo>
                    <a:lnTo>
                      <a:pt x="137" y="3392"/>
                    </a:lnTo>
                    <a:lnTo>
                      <a:pt x="69" y="3750"/>
                    </a:lnTo>
                    <a:lnTo>
                      <a:pt x="35" y="4125"/>
                    </a:lnTo>
                    <a:lnTo>
                      <a:pt x="0" y="4517"/>
                    </a:lnTo>
                    <a:lnTo>
                      <a:pt x="0" y="4926"/>
                    </a:lnTo>
                    <a:lnTo>
                      <a:pt x="0" y="5284"/>
                    </a:lnTo>
                    <a:lnTo>
                      <a:pt x="17" y="5624"/>
                    </a:lnTo>
                    <a:lnTo>
                      <a:pt x="52" y="5982"/>
                    </a:lnTo>
                    <a:lnTo>
                      <a:pt x="86" y="6340"/>
                    </a:lnTo>
                    <a:lnTo>
                      <a:pt x="137" y="6698"/>
                    </a:lnTo>
                    <a:lnTo>
                      <a:pt x="205" y="7073"/>
                    </a:lnTo>
                    <a:lnTo>
                      <a:pt x="290" y="7431"/>
                    </a:lnTo>
                    <a:lnTo>
                      <a:pt x="375" y="7789"/>
                    </a:lnTo>
                    <a:lnTo>
                      <a:pt x="580" y="8521"/>
                    </a:lnTo>
                    <a:lnTo>
                      <a:pt x="835" y="9254"/>
                    </a:lnTo>
                    <a:lnTo>
                      <a:pt x="1125" y="9987"/>
                    </a:lnTo>
                    <a:lnTo>
                      <a:pt x="1449" y="10703"/>
                    </a:lnTo>
                    <a:lnTo>
                      <a:pt x="1653" y="11078"/>
                    </a:lnTo>
                    <a:lnTo>
                      <a:pt x="6919" y="21609"/>
                    </a:lnTo>
                    <a:lnTo>
                      <a:pt x="12304" y="17127"/>
                    </a:lnTo>
                    <a:lnTo>
                      <a:pt x="12372" y="17076"/>
                    </a:lnTo>
                    <a:lnTo>
                      <a:pt x="12543" y="16923"/>
                    </a:lnTo>
                    <a:lnTo>
                      <a:pt x="12713" y="16735"/>
                    </a:lnTo>
                    <a:lnTo>
                      <a:pt x="12867" y="16548"/>
                    </a:lnTo>
                    <a:lnTo>
                      <a:pt x="13003" y="16360"/>
                    </a:lnTo>
                    <a:lnTo>
                      <a:pt x="13139" y="16139"/>
                    </a:lnTo>
                    <a:lnTo>
                      <a:pt x="13276" y="15917"/>
                    </a:lnTo>
                    <a:lnTo>
                      <a:pt x="13395" y="15679"/>
                    </a:lnTo>
                    <a:lnTo>
                      <a:pt x="13497" y="15423"/>
                    </a:lnTo>
                    <a:lnTo>
                      <a:pt x="13582" y="15150"/>
                    </a:lnTo>
                    <a:lnTo>
                      <a:pt x="13668" y="14878"/>
                    </a:lnTo>
                    <a:lnTo>
                      <a:pt x="13736" y="14588"/>
                    </a:lnTo>
                    <a:lnTo>
                      <a:pt x="13804" y="14281"/>
                    </a:lnTo>
                    <a:lnTo>
                      <a:pt x="13855" y="13975"/>
                    </a:lnTo>
                    <a:lnTo>
                      <a:pt x="13889" y="13651"/>
                    </a:lnTo>
                    <a:lnTo>
                      <a:pt x="13906" y="13310"/>
                    </a:lnTo>
                    <a:lnTo>
                      <a:pt x="13906" y="12969"/>
                    </a:lnTo>
                    <a:lnTo>
                      <a:pt x="13906" y="12543"/>
                    </a:lnTo>
                    <a:lnTo>
                      <a:pt x="13872" y="12117"/>
                    </a:lnTo>
                    <a:lnTo>
                      <a:pt x="13838" y="11691"/>
                    </a:lnTo>
                    <a:lnTo>
                      <a:pt x="13770" y="11265"/>
                    </a:lnTo>
                    <a:lnTo>
                      <a:pt x="13702" y="10839"/>
                    </a:lnTo>
                    <a:lnTo>
                      <a:pt x="13599" y="10396"/>
                    </a:lnTo>
                    <a:lnTo>
                      <a:pt x="13497" y="9970"/>
                    </a:lnTo>
                    <a:lnTo>
                      <a:pt x="13378" y="9527"/>
                    </a:lnTo>
                    <a:lnTo>
                      <a:pt x="13225" y="9101"/>
                    </a:lnTo>
                    <a:lnTo>
                      <a:pt x="13088" y="8658"/>
                    </a:lnTo>
                    <a:lnTo>
                      <a:pt x="12918" y="8232"/>
                    </a:lnTo>
                    <a:lnTo>
                      <a:pt x="12730" y="7806"/>
                    </a:lnTo>
                    <a:lnTo>
                      <a:pt x="12543" y="7380"/>
                    </a:lnTo>
                    <a:lnTo>
                      <a:pt x="12338" y="6954"/>
                    </a:lnTo>
                    <a:lnTo>
                      <a:pt x="12117" y="6545"/>
                    </a:lnTo>
                    <a:lnTo>
                      <a:pt x="11895" y="6136"/>
                    </a:lnTo>
                    <a:lnTo>
                      <a:pt x="11640" y="5727"/>
                    </a:lnTo>
                    <a:lnTo>
                      <a:pt x="11401" y="5335"/>
                    </a:lnTo>
                    <a:lnTo>
                      <a:pt x="11128" y="4943"/>
                    </a:lnTo>
                    <a:lnTo>
                      <a:pt x="10856" y="4551"/>
                    </a:lnTo>
                    <a:lnTo>
                      <a:pt x="10583" y="4193"/>
                    </a:lnTo>
                    <a:lnTo>
                      <a:pt x="10293" y="3835"/>
                    </a:lnTo>
                    <a:lnTo>
                      <a:pt x="9987" y="3477"/>
                    </a:lnTo>
                    <a:lnTo>
                      <a:pt x="9680" y="3136"/>
                    </a:lnTo>
                    <a:lnTo>
                      <a:pt x="9373" y="2813"/>
                    </a:lnTo>
                    <a:lnTo>
                      <a:pt x="9049" y="2506"/>
                    </a:lnTo>
                    <a:lnTo>
                      <a:pt x="8709" y="2199"/>
                    </a:lnTo>
                    <a:lnTo>
                      <a:pt x="8368" y="1926"/>
                    </a:lnTo>
                    <a:lnTo>
                      <a:pt x="8027" y="1654"/>
                    </a:lnTo>
                    <a:lnTo>
                      <a:pt x="7686" y="1398"/>
                    </a:lnTo>
                    <a:lnTo>
                      <a:pt x="7328" y="1160"/>
                    </a:lnTo>
                    <a:lnTo>
                      <a:pt x="6970" y="955"/>
                    </a:lnTo>
                    <a:lnTo>
                      <a:pt x="6612" y="751"/>
                    </a:lnTo>
                    <a:lnTo>
                      <a:pt x="6255" y="580"/>
                    </a:lnTo>
                    <a:lnTo>
                      <a:pt x="5914" y="427"/>
                    </a:lnTo>
                    <a:lnTo>
                      <a:pt x="5573" y="307"/>
                    </a:lnTo>
                    <a:lnTo>
                      <a:pt x="5232" y="188"/>
                    </a:lnTo>
                    <a:lnTo>
                      <a:pt x="4908" y="120"/>
                    </a:lnTo>
                    <a:lnTo>
                      <a:pt x="4585" y="52"/>
                    </a:lnTo>
                    <a:lnTo>
                      <a:pt x="4261" y="18"/>
                    </a:lnTo>
                    <a:lnTo>
                      <a:pt x="3954" y="1"/>
                    </a:lnTo>
                    <a:close/>
                  </a:path>
                </a:pathLst>
              </a:custGeom>
              <a:solidFill>
                <a:srgbClr val="00B4D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b="1"/>
              </a:p>
            </p:txBody>
          </p:sp>
          <p:sp>
            <p:nvSpPr>
              <p:cNvPr id="1590" name="Google Shape;1478;p26">
                <a:extLst>
                  <a:ext uri="{FF2B5EF4-FFF2-40B4-BE49-F238E27FC236}">
                    <a16:creationId xmlns:a16="http://schemas.microsoft.com/office/drawing/2014/main" id="{BD89AED1-3878-34BF-03FB-21A4C8A80161}"/>
                  </a:ext>
                </a:extLst>
              </p:cNvPr>
              <p:cNvSpPr/>
              <p:nvPr/>
            </p:nvSpPr>
            <p:spPr>
              <a:xfrm>
                <a:off x="8021689" y="4566445"/>
                <a:ext cx="217875" cy="280584"/>
              </a:xfrm>
              <a:custGeom>
                <a:avLst/>
                <a:gdLst/>
                <a:ahLst/>
                <a:cxnLst/>
                <a:rect l="l" t="t" r="r" b="b"/>
                <a:pathLst>
                  <a:path w="5625" h="7244" extrusionOk="0">
                    <a:moveTo>
                      <a:pt x="1483" y="1"/>
                    </a:moveTo>
                    <a:lnTo>
                      <a:pt x="1262" y="18"/>
                    </a:lnTo>
                    <a:lnTo>
                      <a:pt x="1074" y="69"/>
                    </a:lnTo>
                    <a:lnTo>
                      <a:pt x="887" y="154"/>
                    </a:lnTo>
                    <a:lnTo>
                      <a:pt x="699" y="256"/>
                    </a:lnTo>
                    <a:lnTo>
                      <a:pt x="546" y="393"/>
                    </a:lnTo>
                    <a:lnTo>
                      <a:pt x="409" y="546"/>
                    </a:lnTo>
                    <a:lnTo>
                      <a:pt x="290" y="734"/>
                    </a:lnTo>
                    <a:lnTo>
                      <a:pt x="188" y="938"/>
                    </a:lnTo>
                    <a:lnTo>
                      <a:pt x="103" y="1160"/>
                    </a:lnTo>
                    <a:lnTo>
                      <a:pt x="52" y="1415"/>
                    </a:lnTo>
                    <a:lnTo>
                      <a:pt x="0" y="1688"/>
                    </a:lnTo>
                    <a:lnTo>
                      <a:pt x="0" y="1995"/>
                    </a:lnTo>
                    <a:lnTo>
                      <a:pt x="0" y="2335"/>
                    </a:lnTo>
                    <a:lnTo>
                      <a:pt x="52" y="2676"/>
                    </a:lnTo>
                    <a:lnTo>
                      <a:pt x="120" y="3034"/>
                    </a:lnTo>
                    <a:lnTo>
                      <a:pt x="205" y="3375"/>
                    </a:lnTo>
                    <a:lnTo>
                      <a:pt x="324" y="3733"/>
                    </a:lnTo>
                    <a:lnTo>
                      <a:pt x="478" y="4091"/>
                    </a:lnTo>
                    <a:lnTo>
                      <a:pt x="631" y="4432"/>
                    </a:lnTo>
                    <a:lnTo>
                      <a:pt x="818" y="4755"/>
                    </a:lnTo>
                    <a:lnTo>
                      <a:pt x="1006" y="5079"/>
                    </a:lnTo>
                    <a:lnTo>
                      <a:pt x="1227" y="5403"/>
                    </a:lnTo>
                    <a:lnTo>
                      <a:pt x="1466" y="5693"/>
                    </a:lnTo>
                    <a:lnTo>
                      <a:pt x="1705" y="5982"/>
                    </a:lnTo>
                    <a:lnTo>
                      <a:pt x="1960" y="6238"/>
                    </a:lnTo>
                    <a:lnTo>
                      <a:pt x="2233" y="6476"/>
                    </a:lnTo>
                    <a:lnTo>
                      <a:pt x="2523" y="6681"/>
                    </a:lnTo>
                    <a:lnTo>
                      <a:pt x="2812" y="6868"/>
                    </a:lnTo>
                    <a:lnTo>
                      <a:pt x="3085" y="7005"/>
                    </a:lnTo>
                    <a:lnTo>
                      <a:pt x="3358" y="7124"/>
                    </a:lnTo>
                    <a:lnTo>
                      <a:pt x="3613" y="7192"/>
                    </a:lnTo>
                    <a:lnTo>
                      <a:pt x="3869" y="7243"/>
                    </a:lnTo>
                    <a:lnTo>
                      <a:pt x="4107" y="7243"/>
                    </a:lnTo>
                    <a:lnTo>
                      <a:pt x="4329" y="7226"/>
                    </a:lnTo>
                    <a:lnTo>
                      <a:pt x="4551" y="7175"/>
                    </a:lnTo>
                    <a:lnTo>
                      <a:pt x="4738" y="7090"/>
                    </a:lnTo>
                    <a:lnTo>
                      <a:pt x="4925" y="6988"/>
                    </a:lnTo>
                    <a:lnTo>
                      <a:pt x="5096" y="6851"/>
                    </a:lnTo>
                    <a:lnTo>
                      <a:pt x="5232" y="6681"/>
                    </a:lnTo>
                    <a:lnTo>
                      <a:pt x="5351" y="6476"/>
                    </a:lnTo>
                    <a:lnTo>
                      <a:pt x="5454" y="6255"/>
                    </a:lnTo>
                    <a:lnTo>
                      <a:pt x="5539" y="6016"/>
                    </a:lnTo>
                    <a:lnTo>
                      <a:pt x="5590" y="5744"/>
                    </a:lnTo>
                    <a:lnTo>
                      <a:pt x="5624" y="5437"/>
                    </a:lnTo>
                    <a:lnTo>
                      <a:pt x="5437" y="5352"/>
                    </a:lnTo>
                    <a:lnTo>
                      <a:pt x="5249" y="5249"/>
                    </a:lnTo>
                    <a:lnTo>
                      <a:pt x="4960" y="5079"/>
                    </a:lnTo>
                    <a:lnTo>
                      <a:pt x="4687" y="4858"/>
                    </a:lnTo>
                    <a:lnTo>
                      <a:pt x="4414" y="4619"/>
                    </a:lnTo>
                    <a:lnTo>
                      <a:pt x="4159" y="4363"/>
                    </a:lnTo>
                    <a:lnTo>
                      <a:pt x="3903" y="4091"/>
                    </a:lnTo>
                    <a:lnTo>
                      <a:pt x="3681" y="3784"/>
                    </a:lnTo>
                    <a:lnTo>
                      <a:pt x="3460" y="3477"/>
                    </a:lnTo>
                    <a:lnTo>
                      <a:pt x="3255" y="3153"/>
                    </a:lnTo>
                    <a:lnTo>
                      <a:pt x="3068" y="2813"/>
                    </a:lnTo>
                    <a:lnTo>
                      <a:pt x="2915" y="2472"/>
                    </a:lnTo>
                    <a:lnTo>
                      <a:pt x="2778" y="2131"/>
                    </a:lnTo>
                    <a:lnTo>
                      <a:pt x="2659" y="1773"/>
                    </a:lnTo>
                    <a:lnTo>
                      <a:pt x="2557" y="1415"/>
                    </a:lnTo>
                    <a:lnTo>
                      <a:pt x="2489" y="1074"/>
                    </a:lnTo>
                    <a:lnTo>
                      <a:pt x="2454" y="734"/>
                    </a:lnTo>
                    <a:lnTo>
                      <a:pt x="2437" y="393"/>
                    </a:lnTo>
                    <a:lnTo>
                      <a:pt x="2454" y="205"/>
                    </a:lnTo>
                    <a:lnTo>
                      <a:pt x="2199" y="103"/>
                    </a:lnTo>
                    <a:lnTo>
                      <a:pt x="1943" y="35"/>
                    </a:lnTo>
                    <a:lnTo>
                      <a:pt x="1705" y="1"/>
                    </a:lnTo>
                    <a:close/>
                  </a:path>
                </a:pathLst>
              </a:custGeom>
              <a:solidFill>
                <a:srgbClr val="0077B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b="1"/>
              </a:p>
            </p:txBody>
          </p:sp>
        </p:grpSp>
      </p:grpSp>
      <p:grpSp>
        <p:nvGrpSpPr>
          <p:cNvPr id="1591" name="Group 1590">
            <a:extLst>
              <a:ext uri="{FF2B5EF4-FFF2-40B4-BE49-F238E27FC236}">
                <a16:creationId xmlns:a16="http://schemas.microsoft.com/office/drawing/2014/main" id="{B7C05508-26D7-B8C1-A241-0C41EDE8625B}"/>
              </a:ext>
            </a:extLst>
          </p:cNvPr>
          <p:cNvGrpSpPr/>
          <p:nvPr/>
        </p:nvGrpSpPr>
        <p:grpSpPr>
          <a:xfrm>
            <a:off x="3568500" y="-3439807"/>
            <a:ext cx="4096398" cy="2553984"/>
            <a:chOff x="3569159" y="3302076"/>
            <a:chExt cx="4096398" cy="2553984"/>
          </a:xfrm>
        </p:grpSpPr>
        <p:sp>
          <p:nvSpPr>
            <p:cNvPr id="1592" name="Google Shape;1422;p26">
              <a:extLst>
                <a:ext uri="{FF2B5EF4-FFF2-40B4-BE49-F238E27FC236}">
                  <a16:creationId xmlns:a16="http://schemas.microsoft.com/office/drawing/2014/main" id="{28D073A2-C9D2-2CA7-8466-372358EF6088}"/>
                </a:ext>
              </a:extLst>
            </p:cNvPr>
            <p:cNvSpPr/>
            <p:nvPr/>
          </p:nvSpPr>
          <p:spPr>
            <a:xfrm>
              <a:off x="5087367" y="4178679"/>
              <a:ext cx="2545902" cy="1665379"/>
            </a:xfrm>
            <a:custGeom>
              <a:avLst/>
              <a:gdLst/>
              <a:ahLst/>
              <a:cxnLst/>
              <a:rect l="l" t="t" r="r" b="b"/>
              <a:pathLst>
                <a:path w="65729" h="42996" extrusionOk="0">
                  <a:moveTo>
                    <a:pt x="65729" y="0"/>
                  </a:moveTo>
                  <a:lnTo>
                    <a:pt x="0" y="38207"/>
                  </a:lnTo>
                  <a:lnTo>
                    <a:pt x="0" y="42996"/>
                  </a:lnTo>
                  <a:lnTo>
                    <a:pt x="65729" y="4772"/>
                  </a:lnTo>
                  <a:lnTo>
                    <a:pt x="65729" y="0"/>
                  </a:lnTo>
                  <a:close/>
                </a:path>
              </a:pathLst>
            </a:custGeom>
            <a:solidFill>
              <a:srgbClr val="023F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93" name="Google Shape;1423;p26">
              <a:extLst>
                <a:ext uri="{FF2B5EF4-FFF2-40B4-BE49-F238E27FC236}">
                  <a16:creationId xmlns:a16="http://schemas.microsoft.com/office/drawing/2014/main" id="{07774F74-113A-E0BE-1F0F-EEBFA2571891}"/>
                </a:ext>
              </a:extLst>
            </p:cNvPr>
            <p:cNvSpPr/>
            <p:nvPr/>
          </p:nvSpPr>
          <p:spPr>
            <a:xfrm>
              <a:off x="5087367" y="4178679"/>
              <a:ext cx="2545902" cy="1665379"/>
            </a:xfrm>
            <a:custGeom>
              <a:avLst/>
              <a:gdLst/>
              <a:ahLst/>
              <a:cxnLst/>
              <a:rect l="l" t="t" r="r" b="b"/>
              <a:pathLst>
                <a:path w="65729" h="42996" fill="none" extrusionOk="0">
                  <a:moveTo>
                    <a:pt x="0" y="38207"/>
                  </a:moveTo>
                  <a:lnTo>
                    <a:pt x="0" y="42996"/>
                  </a:lnTo>
                  <a:lnTo>
                    <a:pt x="65729" y="4772"/>
                  </a:lnTo>
                  <a:lnTo>
                    <a:pt x="65729" y="0"/>
                  </a:lnTo>
                  <a:lnTo>
                    <a:pt x="0" y="382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94" name="Google Shape;1424;p26">
              <a:extLst>
                <a:ext uri="{FF2B5EF4-FFF2-40B4-BE49-F238E27FC236}">
                  <a16:creationId xmlns:a16="http://schemas.microsoft.com/office/drawing/2014/main" id="{346EA290-209E-A8BF-3B12-8A2CC09345C5}"/>
                </a:ext>
              </a:extLst>
            </p:cNvPr>
            <p:cNvSpPr/>
            <p:nvPr/>
          </p:nvSpPr>
          <p:spPr>
            <a:xfrm>
              <a:off x="3591586" y="4887599"/>
              <a:ext cx="1335370" cy="956481"/>
            </a:xfrm>
            <a:custGeom>
              <a:avLst/>
              <a:gdLst/>
              <a:ahLst/>
              <a:cxnLst/>
              <a:rect l="l" t="t" r="r" b="b"/>
              <a:pathLst>
                <a:path w="34476" h="24694" extrusionOk="0">
                  <a:moveTo>
                    <a:pt x="1" y="1"/>
                  </a:moveTo>
                  <a:lnTo>
                    <a:pt x="86" y="4841"/>
                  </a:lnTo>
                  <a:lnTo>
                    <a:pt x="34475" y="24694"/>
                  </a:lnTo>
                  <a:lnTo>
                    <a:pt x="34475" y="199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23F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95" name="Google Shape;1425;p26">
              <a:extLst>
                <a:ext uri="{FF2B5EF4-FFF2-40B4-BE49-F238E27FC236}">
                  <a16:creationId xmlns:a16="http://schemas.microsoft.com/office/drawing/2014/main" id="{8AE9DC13-6363-1EA7-A1DC-F60F87E6492E}"/>
                </a:ext>
              </a:extLst>
            </p:cNvPr>
            <p:cNvSpPr/>
            <p:nvPr/>
          </p:nvSpPr>
          <p:spPr>
            <a:xfrm>
              <a:off x="3591586" y="4887599"/>
              <a:ext cx="1335370" cy="956481"/>
            </a:xfrm>
            <a:custGeom>
              <a:avLst/>
              <a:gdLst/>
              <a:ahLst/>
              <a:cxnLst/>
              <a:rect l="l" t="t" r="r" b="b"/>
              <a:pathLst>
                <a:path w="34476" h="24694" fill="none" extrusionOk="0">
                  <a:moveTo>
                    <a:pt x="1" y="1"/>
                  </a:moveTo>
                  <a:lnTo>
                    <a:pt x="86" y="4841"/>
                  </a:lnTo>
                  <a:lnTo>
                    <a:pt x="34475" y="24694"/>
                  </a:lnTo>
                  <a:lnTo>
                    <a:pt x="34475" y="1990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96" name="Google Shape;1426;p26">
              <a:extLst>
                <a:ext uri="{FF2B5EF4-FFF2-40B4-BE49-F238E27FC236}">
                  <a16:creationId xmlns:a16="http://schemas.microsoft.com/office/drawing/2014/main" id="{E37440CA-F4DE-37CD-D392-39A2E0E6E2E6}"/>
                </a:ext>
              </a:extLst>
            </p:cNvPr>
            <p:cNvSpPr/>
            <p:nvPr/>
          </p:nvSpPr>
          <p:spPr>
            <a:xfrm>
              <a:off x="3569159" y="3302076"/>
              <a:ext cx="4096398" cy="2375632"/>
            </a:xfrm>
            <a:custGeom>
              <a:avLst/>
              <a:gdLst/>
              <a:ahLst/>
              <a:cxnLst/>
              <a:rect l="l" t="t" r="r" b="b"/>
              <a:pathLst>
                <a:path w="105759" h="61333" extrusionOk="0">
                  <a:moveTo>
                    <a:pt x="68353" y="0"/>
                  </a:moveTo>
                  <a:lnTo>
                    <a:pt x="68080" y="35"/>
                  </a:lnTo>
                  <a:lnTo>
                    <a:pt x="67808" y="69"/>
                  </a:lnTo>
                  <a:lnTo>
                    <a:pt x="67535" y="120"/>
                  </a:lnTo>
                  <a:lnTo>
                    <a:pt x="67279" y="188"/>
                  </a:lnTo>
                  <a:lnTo>
                    <a:pt x="67024" y="273"/>
                  </a:lnTo>
                  <a:lnTo>
                    <a:pt x="66785" y="375"/>
                  </a:lnTo>
                  <a:lnTo>
                    <a:pt x="66564" y="495"/>
                  </a:lnTo>
                  <a:lnTo>
                    <a:pt x="835" y="38701"/>
                  </a:lnTo>
                  <a:lnTo>
                    <a:pt x="631" y="38821"/>
                  </a:lnTo>
                  <a:lnTo>
                    <a:pt x="460" y="38957"/>
                  </a:lnTo>
                  <a:lnTo>
                    <a:pt x="324" y="39110"/>
                  </a:lnTo>
                  <a:lnTo>
                    <a:pt x="205" y="39264"/>
                  </a:lnTo>
                  <a:lnTo>
                    <a:pt x="119" y="39417"/>
                  </a:lnTo>
                  <a:lnTo>
                    <a:pt x="51" y="39571"/>
                  </a:lnTo>
                  <a:lnTo>
                    <a:pt x="17" y="39724"/>
                  </a:lnTo>
                  <a:lnTo>
                    <a:pt x="0" y="39894"/>
                  </a:lnTo>
                  <a:lnTo>
                    <a:pt x="17" y="40048"/>
                  </a:lnTo>
                  <a:lnTo>
                    <a:pt x="51" y="40218"/>
                  </a:lnTo>
                  <a:lnTo>
                    <a:pt x="119" y="40372"/>
                  </a:lnTo>
                  <a:lnTo>
                    <a:pt x="222" y="40525"/>
                  </a:lnTo>
                  <a:lnTo>
                    <a:pt x="341" y="40678"/>
                  </a:lnTo>
                  <a:lnTo>
                    <a:pt x="477" y="40815"/>
                  </a:lnTo>
                  <a:lnTo>
                    <a:pt x="665" y="40951"/>
                  </a:lnTo>
                  <a:lnTo>
                    <a:pt x="852" y="41087"/>
                  </a:lnTo>
                  <a:lnTo>
                    <a:pt x="35088" y="60838"/>
                  </a:lnTo>
                  <a:lnTo>
                    <a:pt x="35310" y="60957"/>
                  </a:lnTo>
                  <a:lnTo>
                    <a:pt x="35548" y="61060"/>
                  </a:lnTo>
                  <a:lnTo>
                    <a:pt x="35787" y="61145"/>
                  </a:lnTo>
                  <a:lnTo>
                    <a:pt x="36043" y="61213"/>
                  </a:lnTo>
                  <a:lnTo>
                    <a:pt x="36315" y="61264"/>
                  </a:lnTo>
                  <a:lnTo>
                    <a:pt x="36588" y="61298"/>
                  </a:lnTo>
                  <a:lnTo>
                    <a:pt x="36878" y="61332"/>
                  </a:lnTo>
                  <a:lnTo>
                    <a:pt x="37423" y="61332"/>
                  </a:lnTo>
                  <a:lnTo>
                    <a:pt x="37713" y="61298"/>
                  </a:lnTo>
                  <a:lnTo>
                    <a:pt x="37985" y="61264"/>
                  </a:lnTo>
                  <a:lnTo>
                    <a:pt x="38258" y="61213"/>
                  </a:lnTo>
                  <a:lnTo>
                    <a:pt x="38514" y="61145"/>
                  </a:lnTo>
                  <a:lnTo>
                    <a:pt x="38769" y="61060"/>
                  </a:lnTo>
                  <a:lnTo>
                    <a:pt x="38991" y="60957"/>
                  </a:lnTo>
                  <a:lnTo>
                    <a:pt x="39229" y="60838"/>
                  </a:lnTo>
                  <a:lnTo>
                    <a:pt x="104924" y="22631"/>
                  </a:lnTo>
                  <a:lnTo>
                    <a:pt x="105128" y="22495"/>
                  </a:lnTo>
                  <a:lnTo>
                    <a:pt x="105299" y="22359"/>
                  </a:lnTo>
                  <a:lnTo>
                    <a:pt x="105435" y="22222"/>
                  </a:lnTo>
                  <a:lnTo>
                    <a:pt x="105554" y="22069"/>
                  </a:lnTo>
                  <a:lnTo>
                    <a:pt x="105657" y="21916"/>
                  </a:lnTo>
                  <a:lnTo>
                    <a:pt x="105708" y="21762"/>
                  </a:lnTo>
                  <a:lnTo>
                    <a:pt x="105759" y="21592"/>
                  </a:lnTo>
                  <a:lnTo>
                    <a:pt x="105759" y="21439"/>
                  </a:lnTo>
                  <a:lnTo>
                    <a:pt x="105759" y="21268"/>
                  </a:lnTo>
                  <a:lnTo>
                    <a:pt x="105708" y="21115"/>
                  </a:lnTo>
                  <a:lnTo>
                    <a:pt x="105640" y="20944"/>
                  </a:lnTo>
                  <a:lnTo>
                    <a:pt x="105554" y="20791"/>
                  </a:lnTo>
                  <a:lnTo>
                    <a:pt x="105435" y="20655"/>
                  </a:lnTo>
                  <a:lnTo>
                    <a:pt x="105282" y="20501"/>
                  </a:lnTo>
                  <a:lnTo>
                    <a:pt x="105111" y="20365"/>
                  </a:lnTo>
                  <a:lnTo>
                    <a:pt x="104907" y="20246"/>
                  </a:lnTo>
                  <a:lnTo>
                    <a:pt x="70705" y="495"/>
                  </a:lnTo>
                  <a:lnTo>
                    <a:pt x="70483" y="375"/>
                  </a:lnTo>
                  <a:lnTo>
                    <a:pt x="70245" y="273"/>
                  </a:lnTo>
                  <a:lnTo>
                    <a:pt x="70006" y="188"/>
                  </a:lnTo>
                  <a:lnTo>
                    <a:pt x="69750" y="120"/>
                  </a:lnTo>
                  <a:lnTo>
                    <a:pt x="69478" y="69"/>
                  </a:lnTo>
                  <a:lnTo>
                    <a:pt x="69205" y="35"/>
                  </a:lnTo>
                  <a:lnTo>
                    <a:pt x="68915" y="0"/>
                  </a:lnTo>
                  <a:close/>
                </a:path>
              </a:pathLst>
            </a:custGeom>
            <a:solidFill>
              <a:srgbClr val="0077B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97" name="Google Shape;1427;p26">
              <a:extLst>
                <a:ext uri="{FF2B5EF4-FFF2-40B4-BE49-F238E27FC236}">
                  <a16:creationId xmlns:a16="http://schemas.microsoft.com/office/drawing/2014/main" id="{7FE5B715-FB99-8CF4-6AB4-4988DC066BDF}"/>
                </a:ext>
              </a:extLst>
            </p:cNvPr>
            <p:cNvSpPr/>
            <p:nvPr/>
          </p:nvSpPr>
          <p:spPr>
            <a:xfrm>
              <a:off x="3569159" y="3302076"/>
              <a:ext cx="4096398" cy="2375632"/>
            </a:xfrm>
            <a:custGeom>
              <a:avLst/>
              <a:gdLst/>
              <a:ahLst/>
              <a:cxnLst/>
              <a:rect l="l" t="t" r="r" b="b"/>
              <a:pathLst>
                <a:path w="105759" h="61333" fill="none" extrusionOk="0">
                  <a:moveTo>
                    <a:pt x="70705" y="495"/>
                  </a:moveTo>
                  <a:lnTo>
                    <a:pt x="70705" y="495"/>
                  </a:lnTo>
                  <a:lnTo>
                    <a:pt x="70483" y="375"/>
                  </a:lnTo>
                  <a:lnTo>
                    <a:pt x="70245" y="273"/>
                  </a:lnTo>
                  <a:lnTo>
                    <a:pt x="70006" y="188"/>
                  </a:lnTo>
                  <a:lnTo>
                    <a:pt x="69750" y="120"/>
                  </a:lnTo>
                  <a:lnTo>
                    <a:pt x="69478" y="69"/>
                  </a:lnTo>
                  <a:lnTo>
                    <a:pt x="69205" y="35"/>
                  </a:lnTo>
                  <a:lnTo>
                    <a:pt x="68915" y="0"/>
                  </a:lnTo>
                  <a:lnTo>
                    <a:pt x="68643" y="0"/>
                  </a:lnTo>
                  <a:lnTo>
                    <a:pt x="68353" y="0"/>
                  </a:lnTo>
                  <a:lnTo>
                    <a:pt x="68080" y="35"/>
                  </a:lnTo>
                  <a:lnTo>
                    <a:pt x="67808" y="69"/>
                  </a:lnTo>
                  <a:lnTo>
                    <a:pt x="67535" y="120"/>
                  </a:lnTo>
                  <a:lnTo>
                    <a:pt x="67279" y="188"/>
                  </a:lnTo>
                  <a:lnTo>
                    <a:pt x="67024" y="273"/>
                  </a:lnTo>
                  <a:lnTo>
                    <a:pt x="66785" y="375"/>
                  </a:lnTo>
                  <a:lnTo>
                    <a:pt x="66564" y="495"/>
                  </a:lnTo>
                  <a:lnTo>
                    <a:pt x="835" y="38701"/>
                  </a:lnTo>
                  <a:lnTo>
                    <a:pt x="835" y="38701"/>
                  </a:lnTo>
                  <a:lnTo>
                    <a:pt x="631" y="38821"/>
                  </a:lnTo>
                  <a:lnTo>
                    <a:pt x="460" y="38957"/>
                  </a:lnTo>
                  <a:lnTo>
                    <a:pt x="324" y="39110"/>
                  </a:lnTo>
                  <a:lnTo>
                    <a:pt x="205" y="39264"/>
                  </a:lnTo>
                  <a:lnTo>
                    <a:pt x="119" y="39417"/>
                  </a:lnTo>
                  <a:lnTo>
                    <a:pt x="51" y="39571"/>
                  </a:lnTo>
                  <a:lnTo>
                    <a:pt x="17" y="39724"/>
                  </a:lnTo>
                  <a:lnTo>
                    <a:pt x="0" y="39894"/>
                  </a:lnTo>
                  <a:lnTo>
                    <a:pt x="17" y="40048"/>
                  </a:lnTo>
                  <a:lnTo>
                    <a:pt x="51" y="40218"/>
                  </a:lnTo>
                  <a:lnTo>
                    <a:pt x="119" y="40372"/>
                  </a:lnTo>
                  <a:lnTo>
                    <a:pt x="222" y="40525"/>
                  </a:lnTo>
                  <a:lnTo>
                    <a:pt x="341" y="40678"/>
                  </a:lnTo>
                  <a:lnTo>
                    <a:pt x="477" y="40815"/>
                  </a:lnTo>
                  <a:lnTo>
                    <a:pt x="665" y="40951"/>
                  </a:lnTo>
                  <a:lnTo>
                    <a:pt x="852" y="41087"/>
                  </a:lnTo>
                  <a:lnTo>
                    <a:pt x="35088" y="60838"/>
                  </a:lnTo>
                  <a:lnTo>
                    <a:pt x="35088" y="60838"/>
                  </a:lnTo>
                  <a:lnTo>
                    <a:pt x="35310" y="60957"/>
                  </a:lnTo>
                  <a:lnTo>
                    <a:pt x="35548" y="61060"/>
                  </a:lnTo>
                  <a:lnTo>
                    <a:pt x="35787" y="61145"/>
                  </a:lnTo>
                  <a:lnTo>
                    <a:pt x="36043" y="61213"/>
                  </a:lnTo>
                  <a:lnTo>
                    <a:pt x="36315" y="61264"/>
                  </a:lnTo>
                  <a:lnTo>
                    <a:pt x="36588" y="61298"/>
                  </a:lnTo>
                  <a:lnTo>
                    <a:pt x="36878" y="61332"/>
                  </a:lnTo>
                  <a:lnTo>
                    <a:pt x="37150" y="61332"/>
                  </a:lnTo>
                  <a:lnTo>
                    <a:pt x="37423" y="61332"/>
                  </a:lnTo>
                  <a:lnTo>
                    <a:pt x="37713" y="61298"/>
                  </a:lnTo>
                  <a:lnTo>
                    <a:pt x="37985" y="61264"/>
                  </a:lnTo>
                  <a:lnTo>
                    <a:pt x="38258" y="61213"/>
                  </a:lnTo>
                  <a:lnTo>
                    <a:pt x="38514" y="61145"/>
                  </a:lnTo>
                  <a:lnTo>
                    <a:pt x="38769" y="61060"/>
                  </a:lnTo>
                  <a:lnTo>
                    <a:pt x="38991" y="60957"/>
                  </a:lnTo>
                  <a:lnTo>
                    <a:pt x="39229" y="60838"/>
                  </a:lnTo>
                  <a:lnTo>
                    <a:pt x="104924" y="22631"/>
                  </a:lnTo>
                  <a:lnTo>
                    <a:pt x="104924" y="22631"/>
                  </a:lnTo>
                  <a:lnTo>
                    <a:pt x="105128" y="22495"/>
                  </a:lnTo>
                  <a:lnTo>
                    <a:pt x="105299" y="22359"/>
                  </a:lnTo>
                  <a:lnTo>
                    <a:pt x="105435" y="22222"/>
                  </a:lnTo>
                  <a:lnTo>
                    <a:pt x="105554" y="22069"/>
                  </a:lnTo>
                  <a:lnTo>
                    <a:pt x="105657" y="21916"/>
                  </a:lnTo>
                  <a:lnTo>
                    <a:pt x="105708" y="21762"/>
                  </a:lnTo>
                  <a:lnTo>
                    <a:pt x="105759" y="21592"/>
                  </a:lnTo>
                  <a:lnTo>
                    <a:pt x="105759" y="21439"/>
                  </a:lnTo>
                  <a:lnTo>
                    <a:pt x="105759" y="21268"/>
                  </a:lnTo>
                  <a:lnTo>
                    <a:pt x="105708" y="21115"/>
                  </a:lnTo>
                  <a:lnTo>
                    <a:pt x="105640" y="20944"/>
                  </a:lnTo>
                  <a:lnTo>
                    <a:pt x="105554" y="20791"/>
                  </a:lnTo>
                  <a:lnTo>
                    <a:pt x="105435" y="20655"/>
                  </a:lnTo>
                  <a:lnTo>
                    <a:pt x="105282" y="20501"/>
                  </a:lnTo>
                  <a:lnTo>
                    <a:pt x="105111" y="20365"/>
                  </a:lnTo>
                  <a:lnTo>
                    <a:pt x="104907" y="20246"/>
                  </a:lnTo>
                  <a:lnTo>
                    <a:pt x="70705" y="4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98" name="Google Shape;1430;p26">
              <a:extLst>
                <a:ext uri="{FF2B5EF4-FFF2-40B4-BE49-F238E27FC236}">
                  <a16:creationId xmlns:a16="http://schemas.microsoft.com/office/drawing/2014/main" id="{0171FEF1-0E15-4F0D-D10D-B53BC9B7661A}"/>
                </a:ext>
              </a:extLst>
            </p:cNvPr>
            <p:cNvSpPr/>
            <p:nvPr/>
          </p:nvSpPr>
          <p:spPr>
            <a:xfrm>
              <a:off x="3906460" y="3473050"/>
              <a:ext cx="3444942" cy="1998059"/>
            </a:xfrm>
            <a:custGeom>
              <a:avLst/>
              <a:gdLst/>
              <a:ahLst/>
              <a:cxnLst/>
              <a:rect l="l" t="t" r="r" b="b"/>
              <a:pathLst>
                <a:path w="88940" h="51585" extrusionOk="0">
                  <a:moveTo>
                    <a:pt x="53357" y="0"/>
                  </a:moveTo>
                  <a:lnTo>
                    <a:pt x="0" y="31016"/>
                  </a:lnTo>
                  <a:lnTo>
                    <a:pt x="35549" y="51584"/>
                  </a:lnTo>
                  <a:lnTo>
                    <a:pt x="88939" y="20552"/>
                  </a:lnTo>
                  <a:lnTo>
                    <a:pt x="53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99" name="Google Shape;1437;p26">
              <a:extLst>
                <a:ext uri="{FF2B5EF4-FFF2-40B4-BE49-F238E27FC236}">
                  <a16:creationId xmlns:a16="http://schemas.microsoft.com/office/drawing/2014/main" id="{255C1A90-22AF-1459-D312-4185D49A7EDB}"/>
                </a:ext>
              </a:extLst>
            </p:cNvPr>
            <p:cNvSpPr/>
            <p:nvPr/>
          </p:nvSpPr>
          <p:spPr>
            <a:xfrm>
              <a:off x="5764605" y="3473050"/>
              <a:ext cx="1586865" cy="918173"/>
            </a:xfrm>
            <a:custGeom>
              <a:avLst/>
              <a:gdLst/>
              <a:ahLst/>
              <a:cxnLst/>
              <a:rect l="l" t="t" r="r" b="b"/>
              <a:pathLst>
                <a:path w="40969" h="23705" extrusionOk="0">
                  <a:moveTo>
                    <a:pt x="5386" y="0"/>
                  </a:moveTo>
                  <a:lnTo>
                    <a:pt x="1" y="3119"/>
                  </a:lnTo>
                  <a:lnTo>
                    <a:pt x="35634" y="23705"/>
                  </a:lnTo>
                  <a:lnTo>
                    <a:pt x="40968" y="20552"/>
                  </a:lnTo>
                  <a:lnTo>
                    <a:pt x="5386" y="0"/>
                  </a:lnTo>
                  <a:close/>
                </a:path>
              </a:pathLst>
            </a:custGeom>
            <a:solidFill>
              <a:srgbClr val="00B4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408" name="Google Shape;1438;p26">
              <a:extLst>
                <a:ext uri="{FF2B5EF4-FFF2-40B4-BE49-F238E27FC236}">
                  <a16:creationId xmlns:a16="http://schemas.microsoft.com/office/drawing/2014/main" id="{0465317F-767F-512E-0964-11E4243D10E9}"/>
                </a:ext>
              </a:extLst>
            </p:cNvPr>
            <p:cNvSpPr/>
            <p:nvPr/>
          </p:nvSpPr>
          <p:spPr>
            <a:xfrm>
              <a:off x="5767239" y="4025521"/>
              <a:ext cx="1104365" cy="639643"/>
            </a:xfrm>
            <a:custGeom>
              <a:avLst/>
              <a:gdLst/>
              <a:ahLst/>
              <a:cxnLst/>
              <a:rect l="l" t="t" r="r" b="b"/>
              <a:pathLst>
                <a:path w="28512" h="16514" extrusionOk="0">
                  <a:moveTo>
                    <a:pt x="12203" y="1"/>
                  </a:moveTo>
                  <a:lnTo>
                    <a:pt x="1" y="7107"/>
                  </a:lnTo>
                  <a:lnTo>
                    <a:pt x="16275" y="16514"/>
                  </a:lnTo>
                  <a:lnTo>
                    <a:pt x="28511" y="9408"/>
                  </a:lnTo>
                  <a:lnTo>
                    <a:pt x="12203" y="1"/>
                  </a:lnTo>
                  <a:close/>
                </a:path>
              </a:pathLst>
            </a:custGeom>
            <a:solidFill>
              <a:srgbClr val="E0E1E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409" name="Google Shape;1439;p26">
              <a:extLst>
                <a:ext uri="{FF2B5EF4-FFF2-40B4-BE49-F238E27FC236}">
                  <a16:creationId xmlns:a16="http://schemas.microsoft.com/office/drawing/2014/main" id="{B4E8F676-1392-54EC-17A5-9C29B913D1CF}"/>
                </a:ext>
              </a:extLst>
            </p:cNvPr>
            <p:cNvSpPr/>
            <p:nvPr/>
          </p:nvSpPr>
          <p:spPr>
            <a:xfrm>
              <a:off x="5016056" y="4125224"/>
              <a:ext cx="1192135" cy="687168"/>
            </a:xfrm>
            <a:custGeom>
              <a:avLst/>
              <a:gdLst/>
              <a:ahLst/>
              <a:cxnLst/>
              <a:rect l="l" t="t" r="r" b="b"/>
              <a:pathLst>
                <a:path w="30778" h="17741" extrusionOk="0">
                  <a:moveTo>
                    <a:pt x="938" y="0"/>
                  </a:moveTo>
                  <a:lnTo>
                    <a:pt x="1" y="511"/>
                  </a:lnTo>
                  <a:lnTo>
                    <a:pt x="29840" y="17740"/>
                  </a:lnTo>
                  <a:lnTo>
                    <a:pt x="30778" y="1722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E0E1E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410" name="Google Shape;1440;p26">
              <a:extLst>
                <a:ext uri="{FF2B5EF4-FFF2-40B4-BE49-F238E27FC236}">
                  <a16:creationId xmlns:a16="http://schemas.microsoft.com/office/drawing/2014/main" id="{99076279-E341-D8D0-99AD-806CF3FB321B}"/>
                </a:ext>
              </a:extLst>
            </p:cNvPr>
            <p:cNvSpPr/>
            <p:nvPr/>
          </p:nvSpPr>
          <p:spPr>
            <a:xfrm>
              <a:off x="4881415" y="4206412"/>
              <a:ext cx="1192135" cy="687827"/>
            </a:xfrm>
            <a:custGeom>
              <a:avLst/>
              <a:gdLst/>
              <a:ahLst/>
              <a:cxnLst/>
              <a:rect l="l" t="t" r="r" b="b"/>
              <a:pathLst>
                <a:path w="30778" h="17758" extrusionOk="0">
                  <a:moveTo>
                    <a:pt x="938" y="0"/>
                  </a:moveTo>
                  <a:lnTo>
                    <a:pt x="0" y="511"/>
                  </a:lnTo>
                  <a:lnTo>
                    <a:pt x="29840" y="17757"/>
                  </a:lnTo>
                  <a:lnTo>
                    <a:pt x="30777" y="17229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E0E1E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412" name="Google Shape;1441;p26">
              <a:extLst>
                <a:ext uri="{FF2B5EF4-FFF2-40B4-BE49-F238E27FC236}">
                  <a16:creationId xmlns:a16="http://schemas.microsoft.com/office/drawing/2014/main" id="{FC6244F0-3892-B41C-8E69-C67EAF7B31B5}"/>
                </a:ext>
              </a:extLst>
            </p:cNvPr>
            <p:cNvSpPr/>
            <p:nvPr/>
          </p:nvSpPr>
          <p:spPr>
            <a:xfrm>
              <a:off x="4744100" y="4284965"/>
              <a:ext cx="1192135" cy="687168"/>
            </a:xfrm>
            <a:custGeom>
              <a:avLst/>
              <a:gdLst/>
              <a:ahLst/>
              <a:cxnLst/>
              <a:rect l="l" t="t" r="r" b="b"/>
              <a:pathLst>
                <a:path w="30778" h="17741" extrusionOk="0">
                  <a:moveTo>
                    <a:pt x="921" y="0"/>
                  </a:moveTo>
                  <a:lnTo>
                    <a:pt x="1" y="511"/>
                  </a:lnTo>
                  <a:lnTo>
                    <a:pt x="29823" y="17740"/>
                  </a:lnTo>
                  <a:lnTo>
                    <a:pt x="30778" y="17212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rgbClr val="E0E1E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413" name="Google Shape;1442;p26">
              <a:extLst>
                <a:ext uri="{FF2B5EF4-FFF2-40B4-BE49-F238E27FC236}">
                  <a16:creationId xmlns:a16="http://schemas.microsoft.com/office/drawing/2014/main" id="{BAF898A5-39C4-4CFC-6508-2DA31DC9ABE5}"/>
                </a:ext>
              </a:extLst>
            </p:cNvPr>
            <p:cNvSpPr/>
            <p:nvPr/>
          </p:nvSpPr>
          <p:spPr>
            <a:xfrm>
              <a:off x="4609458" y="4366153"/>
              <a:ext cx="1192135" cy="687827"/>
            </a:xfrm>
            <a:custGeom>
              <a:avLst/>
              <a:gdLst/>
              <a:ahLst/>
              <a:cxnLst/>
              <a:rect l="l" t="t" r="r" b="b"/>
              <a:pathLst>
                <a:path w="30778" h="17758" extrusionOk="0">
                  <a:moveTo>
                    <a:pt x="921" y="0"/>
                  </a:moveTo>
                  <a:lnTo>
                    <a:pt x="0" y="528"/>
                  </a:lnTo>
                  <a:lnTo>
                    <a:pt x="29840" y="17757"/>
                  </a:lnTo>
                  <a:lnTo>
                    <a:pt x="30777" y="17229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rgbClr val="E0E1E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18" name="Google Shape;1443;p26">
              <a:extLst>
                <a:ext uri="{FF2B5EF4-FFF2-40B4-BE49-F238E27FC236}">
                  <a16:creationId xmlns:a16="http://schemas.microsoft.com/office/drawing/2014/main" id="{D10029DB-3AB3-D061-45BD-20B360DFC6B0}"/>
                </a:ext>
              </a:extLst>
            </p:cNvPr>
            <p:cNvSpPr/>
            <p:nvPr/>
          </p:nvSpPr>
          <p:spPr>
            <a:xfrm>
              <a:off x="4478767" y="4455901"/>
              <a:ext cx="1191437" cy="687168"/>
            </a:xfrm>
            <a:custGeom>
              <a:avLst/>
              <a:gdLst/>
              <a:ahLst/>
              <a:cxnLst/>
              <a:rect l="l" t="t" r="r" b="b"/>
              <a:pathLst>
                <a:path w="30760" h="17741" extrusionOk="0">
                  <a:moveTo>
                    <a:pt x="920" y="1"/>
                  </a:moveTo>
                  <a:lnTo>
                    <a:pt x="0" y="512"/>
                  </a:lnTo>
                  <a:lnTo>
                    <a:pt x="29823" y="17741"/>
                  </a:lnTo>
                  <a:lnTo>
                    <a:pt x="30760" y="17230"/>
                  </a:lnTo>
                  <a:lnTo>
                    <a:pt x="920" y="1"/>
                  </a:lnTo>
                  <a:close/>
                </a:path>
              </a:pathLst>
            </a:custGeom>
            <a:solidFill>
              <a:srgbClr val="E0E1E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19" name="Google Shape;1444;p26">
              <a:extLst>
                <a:ext uri="{FF2B5EF4-FFF2-40B4-BE49-F238E27FC236}">
                  <a16:creationId xmlns:a16="http://schemas.microsoft.com/office/drawing/2014/main" id="{B4D8A499-E99C-260C-2EE8-DD135D806AD4}"/>
                </a:ext>
              </a:extLst>
            </p:cNvPr>
            <p:cNvSpPr/>
            <p:nvPr/>
          </p:nvSpPr>
          <p:spPr>
            <a:xfrm>
              <a:off x="4344086" y="4537089"/>
              <a:ext cx="1192135" cy="687865"/>
            </a:xfrm>
            <a:custGeom>
              <a:avLst/>
              <a:gdLst/>
              <a:ahLst/>
              <a:cxnLst/>
              <a:rect l="l" t="t" r="r" b="b"/>
              <a:pathLst>
                <a:path w="30778" h="17759" extrusionOk="0">
                  <a:moveTo>
                    <a:pt x="921" y="1"/>
                  </a:moveTo>
                  <a:lnTo>
                    <a:pt x="1" y="529"/>
                  </a:lnTo>
                  <a:lnTo>
                    <a:pt x="29840" y="17758"/>
                  </a:lnTo>
                  <a:lnTo>
                    <a:pt x="30777" y="17230"/>
                  </a:lnTo>
                  <a:lnTo>
                    <a:pt x="921" y="1"/>
                  </a:lnTo>
                  <a:close/>
                </a:path>
              </a:pathLst>
            </a:custGeom>
            <a:solidFill>
              <a:srgbClr val="E0E1E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20" name="Google Shape;1428;p26">
              <a:extLst>
                <a:ext uri="{FF2B5EF4-FFF2-40B4-BE49-F238E27FC236}">
                  <a16:creationId xmlns:a16="http://schemas.microsoft.com/office/drawing/2014/main" id="{F25AB439-0F83-C8B4-F927-6679EA288522}"/>
                </a:ext>
              </a:extLst>
            </p:cNvPr>
            <p:cNvSpPr/>
            <p:nvPr/>
          </p:nvSpPr>
          <p:spPr>
            <a:xfrm>
              <a:off x="4927325" y="5652091"/>
              <a:ext cx="160433" cy="203969"/>
            </a:xfrm>
            <a:custGeom>
              <a:avLst/>
              <a:gdLst/>
              <a:ahLst/>
              <a:cxnLst/>
              <a:rect l="l" t="t" r="r" b="b"/>
              <a:pathLst>
                <a:path w="4142" h="5266" extrusionOk="0">
                  <a:moveTo>
                    <a:pt x="0" y="0"/>
                  </a:moveTo>
                  <a:lnTo>
                    <a:pt x="0" y="4789"/>
                  </a:lnTo>
                  <a:lnTo>
                    <a:pt x="222" y="4891"/>
                  </a:lnTo>
                  <a:lnTo>
                    <a:pt x="460" y="4993"/>
                  </a:lnTo>
                  <a:lnTo>
                    <a:pt x="716" y="5079"/>
                  </a:lnTo>
                  <a:lnTo>
                    <a:pt x="972" y="5147"/>
                  </a:lnTo>
                  <a:lnTo>
                    <a:pt x="1244" y="5198"/>
                  </a:lnTo>
                  <a:lnTo>
                    <a:pt x="1517" y="5249"/>
                  </a:lnTo>
                  <a:lnTo>
                    <a:pt x="1790" y="5266"/>
                  </a:lnTo>
                  <a:lnTo>
                    <a:pt x="2352" y="5266"/>
                  </a:lnTo>
                  <a:lnTo>
                    <a:pt x="2625" y="5249"/>
                  </a:lnTo>
                  <a:lnTo>
                    <a:pt x="2897" y="5198"/>
                  </a:lnTo>
                  <a:lnTo>
                    <a:pt x="3170" y="5147"/>
                  </a:lnTo>
                  <a:lnTo>
                    <a:pt x="3426" y="5079"/>
                  </a:lnTo>
                  <a:lnTo>
                    <a:pt x="3681" y="4993"/>
                  </a:lnTo>
                  <a:lnTo>
                    <a:pt x="3920" y="4891"/>
                  </a:lnTo>
                  <a:lnTo>
                    <a:pt x="4141" y="4789"/>
                  </a:lnTo>
                  <a:lnTo>
                    <a:pt x="4141" y="0"/>
                  </a:lnTo>
                  <a:lnTo>
                    <a:pt x="3920" y="119"/>
                  </a:lnTo>
                  <a:lnTo>
                    <a:pt x="3681" y="222"/>
                  </a:lnTo>
                  <a:lnTo>
                    <a:pt x="3426" y="307"/>
                  </a:lnTo>
                  <a:lnTo>
                    <a:pt x="3170" y="375"/>
                  </a:lnTo>
                  <a:lnTo>
                    <a:pt x="2897" y="426"/>
                  </a:lnTo>
                  <a:lnTo>
                    <a:pt x="2625" y="460"/>
                  </a:lnTo>
                  <a:lnTo>
                    <a:pt x="2352" y="494"/>
                  </a:lnTo>
                  <a:lnTo>
                    <a:pt x="1790" y="494"/>
                  </a:lnTo>
                  <a:lnTo>
                    <a:pt x="1517" y="460"/>
                  </a:lnTo>
                  <a:lnTo>
                    <a:pt x="1244" y="426"/>
                  </a:lnTo>
                  <a:lnTo>
                    <a:pt x="972" y="375"/>
                  </a:lnTo>
                  <a:lnTo>
                    <a:pt x="716" y="307"/>
                  </a:lnTo>
                  <a:lnTo>
                    <a:pt x="460" y="222"/>
                  </a:lnTo>
                  <a:lnTo>
                    <a:pt x="222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3F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</p:grpSp>
      <p:sp>
        <p:nvSpPr>
          <p:cNvPr id="1521" name="Google Shape;1484;p26">
            <a:extLst>
              <a:ext uri="{FF2B5EF4-FFF2-40B4-BE49-F238E27FC236}">
                <a16:creationId xmlns:a16="http://schemas.microsoft.com/office/drawing/2014/main" id="{E50E22D3-99F4-DA46-80DD-33A4F8BAA209}"/>
              </a:ext>
            </a:extLst>
          </p:cNvPr>
          <p:cNvSpPr/>
          <p:nvPr/>
        </p:nvSpPr>
        <p:spPr>
          <a:xfrm>
            <a:off x="3568500" y="4847353"/>
            <a:ext cx="33040" cy="231044"/>
          </a:xfrm>
          <a:custGeom>
            <a:avLst/>
            <a:gdLst/>
            <a:ahLst/>
            <a:cxnLst/>
            <a:rect l="l" t="t" r="r" b="b"/>
            <a:pathLst>
              <a:path w="853" h="5965" fill="none" extrusionOk="0">
                <a:moveTo>
                  <a:pt x="0" y="0"/>
                </a:moveTo>
                <a:lnTo>
                  <a:pt x="0" y="4789"/>
                </a:lnTo>
                <a:lnTo>
                  <a:pt x="0" y="4789"/>
                </a:lnTo>
                <a:lnTo>
                  <a:pt x="17" y="4942"/>
                </a:lnTo>
                <a:lnTo>
                  <a:pt x="51" y="5113"/>
                </a:lnTo>
                <a:lnTo>
                  <a:pt x="119" y="5266"/>
                </a:lnTo>
                <a:lnTo>
                  <a:pt x="222" y="5420"/>
                </a:lnTo>
                <a:lnTo>
                  <a:pt x="341" y="5573"/>
                </a:lnTo>
                <a:lnTo>
                  <a:pt x="477" y="5709"/>
                </a:lnTo>
                <a:lnTo>
                  <a:pt x="648" y="5846"/>
                </a:lnTo>
                <a:lnTo>
                  <a:pt x="852" y="5965"/>
                </a:lnTo>
                <a:lnTo>
                  <a:pt x="852" y="1193"/>
                </a:lnTo>
                <a:lnTo>
                  <a:pt x="852" y="1193"/>
                </a:lnTo>
                <a:lnTo>
                  <a:pt x="648" y="1074"/>
                </a:lnTo>
                <a:lnTo>
                  <a:pt x="477" y="938"/>
                </a:lnTo>
                <a:lnTo>
                  <a:pt x="341" y="801"/>
                </a:lnTo>
                <a:lnTo>
                  <a:pt x="222" y="648"/>
                </a:lnTo>
                <a:lnTo>
                  <a:pt x="119" y="495"/>
                </a:lnTo>
                <a:lnTo>
                  <a:pt x="51" y="324"/>
                </a:lnTo>
                <a:lnTo>
                  <a:pt x="17" y="17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/>
          </a:p>
        </p:txBody>
      </p:sp>
      <p:grpSp>
        <p:nvGrpSpPr>
          <p:cNvPr id="1522" name="Group 1521">
            <a:extLst>
              <a:ext uri="{FF2B5EF4-FFF2-40B4-BE49-F238E27FC236}">
                <a16:creationId xmlns:a16="http://schemas.microsoft.com/office/drawing/2014/main" id="{B997567C-FD18-6EDC-7FA8-3063686F0048}"/>
              </a:ext>
            </a:extLst>
          </p:cNvPr>
          <p:cNvGrpSpPr/>
          <p:nvPr/>
        </p:nvGrpSpPr>
        <p:grpSpPr>
          <a:xfrm>
            <a:off x="-2054395" y="4300637"/>
            <a:ext cx="1773659" cy="1442250"/>
            <a:chOff x="3624588" y="4438084"/>
            <a:chExt cx="1773659" cy="1442250"/>
          </a:xfrm>
        </p:grpSpPr>
        <p:sp>
          <p:nvSpPr>
            <p:cNvPr id="1523" name="Google Shape;1428;p26">
              <a:extLst>
                <a:ext uri="{FF2B5EF4-FFF2-40B4-BE49-F238E27FC236}">
                  <a16:creationId xmlns:a16="http://schemas.microsoft.com/office/drawing/2014/main" id="{132C0BD3-9F7F-ED80-13B3-248E405708B8}"/>
                </a:ext>
              </a:extLst>
            </p:cNvPr>
            <p:cNvSpPr/>
            <p:nvPr/>
          </p:nvSpPr>
          <p:spPr>
            <a:xfrm>
              <a:off x="4926967" y="5676365"/>
              <a:ext cx="160433" cy="203969"/>
            </a:xfrm>
            <a:custGeom>
              <a:avLst/>
              <a:gdLst/>
              <a:ahLst/>
              <a:cxnLst/>
              <a:rect l="l" t="t" r="r" b="b"/>
              <a:pathLst>
                <a:path w="4142" h="5266" extrusionOk="0">
                  <a:moveTo>
                    <a:pt x="0" y="0"/>
                  </a:moveTo>
                  <a:lnTo>
                    <a:pt x="0" y="4789"/>
                  </a:lnTo>
                  <a:lnTo>
                    <a:pt x="222" y="4891"/>
                  </a:lnTo>
                  <a:lnTo>
                    <a:pt x="460" y="4993"/>
                  </a:lnTo>
                  <a:lnTo>
                    <a:pt x="716" y="5079"/>
                  </a:lnTo>
                  <a:lnTo>
                    <a:pt x="972" y="5147"/>
                  </a:lnTo>
                  <a:lnTo>
                    <a:pt x="1244" y="5198"/>
                  </a:lnTo>
                  <a:lnTo>
                    <a:pt x="1517" y="5249"/>
                  </a:lnTo>
                  <a:lnTo>
                    <a:pt x="1790" y="5266"/>
                  </a:lnTo>
                  <a:lnTo>
                    <a:pt x="2352" y="5266"/>
                  </a:lnTo>
                  <a:lnTo>
                    <a:pt x="2625" y="5249"/>
                  </a:lnTo>
                  <a:lnTo>
                    <a:pt x="2897" y="5198"/>
                  </a:lnTo>
                  <a:lnTo>
                    <a:pt x="3170" y="5147"/>
                  </a:lnTo>
                  <a:lnTo>
                    <a:pt x="3426" y="5079"/>
                  </a:lnTo>
                  <a:lnTo>
                    <a:pt x="3681" y="4993"/>
                  </a:lnTo>
                  <a:lnTo>
                    <a:pt x="3920" y="4891"/>
                  </a:lnTo>
                  <a:lnTo>
                    <a:pt x="4141" y="4789"/>
                  </a:lnTo>
                  <a:lnTo>
                    <a:pt x="4141" y="0"/>
                  </a:lnTo>
                  <a:lnTo>
                    <a:pt x="3920" y="119"/>
                  </a:lnTo>
                  <a:lnTo>
                    <a:pt x="3681" y="222"/>
                  </a:lnTo>
                  <a:lnTo>
                    <a:pt x="3426" y="307"/>
                  </a:lnTo>
                  <a:lnTo>
                    <a:pt x="3170" y="375"/>
                  </a:lnTo>
                  <a:lnTo>
                    <a:pt x="2897" y="426"/>
                  </a:lnTo>
                  <a:lnTo>
                    <a:pt x="2625" y="460"/>
                  </a:lnTo>
                  <a:lnTo>
                    <a:pt x="2352" y="494"/>
                  </a:lnTo>
                  <a:lnTo>
                    <a:pt x="1790" y="494"/>
                  </a:lnTo>
                  <a:lnTo>
                    <a:pt x="1517" y="460"/>
                  </a:lnTo>
                  <a:lnTo>
                    <a:pt x="1244" y="426"/>
                  </a:lnTo>
                  <a:lnTo>
                    <a:pt x="972" y="375"/>
                  </a:lnTo>
                  <a:lnTo>
                    <a:pt x="716" y="307"/>
                  </a:lnTo>
                  <a:lnTo>
                    <a:pt x="460" y="222"/>
                  </a:lnTo>
                  <a:lnTo>
                    <a:pt x="222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3F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24" name="Google Shape;1429;p26">
              <a:extLst>
                <a:ext uri="{FF2B5EF4-FFF2-40B4-BE49-F238E27FC236}">
                  <a16:creationId xmlns:a16="http://schemas.microsoft.com/office/drawing/2014/main" id="{59A95A6E-9EDE-D7F1-C50D-2392FF05D142}"/>
                </a:ext>
              </a:extLst>
            </p:cNvPr>
            <p:cNvSpPr/>
            <p:nvPr/>
          </p:nvSpPr>
          <p:spPr>
            <a:xfrm>
              <a:off x="4926967" y="5658609"/>
              <a:ext cx="160433" cy="203969"/>
            </a:xfrm>
            <a:custGeom>
              <a:avLst/>
              <a:gdLst/>
              <a:ahLst/>
              <a:cxnLst/>
              <a:rect l="l" t="t" r="r" b="b"/>
              <a:pathLst>
                <a:path w="4142" h="5266" fill="none" extrusionOk="0">
                  <a:moveTo>
                    <a:pt x="0" y="0"/>
                  </a:moveTo>
                  <a:lnTo>
                    <a:pt x="0" y="4789"/>
                  </a:lnTo>
                  <a:lnTo>
                    <a:pt x="0" y="4789"/>
                  </a:lnTo>
                  <a:lnTo>
                    <a:pt x="222" y="4891"/>
                  </a:lnTo>
                  <a:lnTo>
                    <a:pt x="460" y="4993"/>
                  </a:lnTo>
                  <a:lnTo>
                    <a:pt x="716" y="5079"/>
                  </a:lnTo>
                  <a:lnTo>
                    <a:pt x="972" y="5147"/>
                  </a:lnTo>
                  <a:lnTo>
                    <a:pt x="1244" y="5198"/>
                  </a:lnTo>
                  <a:lnTo>
                    <a:pt x="1517" y="5249"/>
                  </a:lnTo>
                  <a:lnTo>
                    <a:pt x="1790" y="5266"/>
                  </a:lnTo>
                  <a:lnTo>
                    <a:pt x="2079" y="5266"/>
                  </a:lnTo>
                  <a:lnTo>
                    <a:pt x="2352" y="5266"/>
                  </a:lnTo>
                  <a:lnTo>
                    <a:pt x="2625" y="5249"/>
                  </a:lnTo>
                  <a:lnTo>
                    <a:pt x="2897" y="5198"/>
                  </a:lnTo>
                  <a:lnTo>
                    <a:pt x="3170" y="5147"/>
                  </a:lnTo>
                  <a:lnTo>
                    <a:pt x="3426" y="5079"/>
                  </a:lnTo>
                  <a:lnTo>
                    <a:pt x="3681" y="4993"/>
                  </a:lnTo>
                  <a:lnTo>
                    <a:pt x="3920" y="4891"/>
                  </a:lnTo>
                  <a:lnTo>
                    <a:pt x="4141" y="4789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920" y="119"/>
                  </a:lnTo>
                  <a:lnTo>
                    <a:pt x="3681" y="222"/>
                  </a:lnTo>
                  <a:lnTo>
                    <a:pt x="3426" y="307"/>
                  </a:lnTo>
                  <a:lnTo>
                    <a:pt x="3170" y="375"/>
                  </a:lnTo>
                  <a:lnTo>
                    <a:pt x="2897" y="426"/>
                  </a:lnTo>
                  <a:lnTo>
                    <a:pt x="2625" y="460"/>
                  </a:lnTo>
                  <a:lnTo>
                    <a:pt x="2352" y="494"/>
                  </a:lnTo>
                  <a:lnTo>
                    <a:pt x="2079" y="494"/>
                  </a:lnTo>
                  <a:lnTo>
                    <a:pt x="1790" y="494"/>
                  </a:lnTo>
                  <a:lnTo>
                    <a:pt x="1517" y="460"/>
                  </a:lnTo>
                  <a:lnTo>
                    <a:pt x="1244" y="426"/>
                  </a:lnTo>
                  <a:lnTo>
                    <a:pt x="972" y="375"/>
                  </a:lnTo>
                  <a:lnTo>
                    <a:pt x="716" y="307"/>
                  </a:lnTo>
                  <a:lnTo>
                    <a:pt x="460" y="222"/>
                  </a:lnTo>
                  <a:lnTo>
                    <a:pt x="222" y="11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25" name="Google Shape;1433;p26">
              <a:extLst>
                <a:ext uri="{FF2B5EF4-FFF2-40B4-BE49-F238E27FC236}">
                  <a16:creationId xmlns:a16="http://schemas.microsoft.com/office/drawing/2014/main" id="{30C215E7-8111-DB03-C396-112087BA5D53}"/>
                </a:ext>
              </a:extLst>
            </p:cNvPr>
            <p:cNvSpPr/>
            <p:nvPr/>
          </p:nvSpPr>
          <p:spPr>
            <a:xfrm>
              <a:off x="4373795" y="5143711"/>
              <a:ext cx="94432" cy="55505"/>
            </a:xfrm>
            <a:custGeom>
              <a:avLst/>
              <a:gdLst/>
              <a:ahLst/>
              <a:cxnLst/>
              <a:rect l="l" t="t" r="r" b="b"/>
              <a:pathLst>
                <a:path w="2438" h="1433" fill="none" extrusionOk="0">
                  <a:moveTo>
                    <a:pt x="1619" y="120"/>
                  </a:moveTo>
                  <a:lnTo>
                    <a:pt x="1619" y="120"/>
                  </a:lnTo>
                  <a:lnTo>
                    <a:pt x="1517" y="69"/>
                  </a:lnTo>
                  <a:lnTo>
                    <a:pt x="1415" y="35"/>
                  </a:lnTo>
                  <a:lnTo>
                    <a:pt x="1296" y="18"/>
                  </a:lnTo>
                  <a:lnTo>
                    <a:pt x="1176" y="1"/>
                  </a:lnTo>
                  <a:lnTo>
                    <a:pt x="1057" y="18"/>
                  </a:lnTo>
                  <a:lnTo>
                    <a:pt x="938" y="35"/>
                  </a:lnTo>
                  <a:lnTo>
                    <a:pt x="836" y="69"/>
                  </a:lnTo>
                  <a:lnTo>
                    <a:pt x="733" y="120"/>
                  </a:lnTo>
                  <a:lnTo>
                    <a:pt x="171" y="444"/>
                  </a:lnTo>
                  <a:lnTo>
                    <a:pt x="171" y="444"/>
                  </a:lnTo>
                  <a:lnTo>
                    <a:pt x="86" y="495"/>
                  </a:lnTo>
                  <a:lnTo>
                    <a:pt x="35" y="563"/>
                  </a:lnTo>
                  <a:lnTo>
                    <a:pt x="1" y="631"/>
                  </a:lnTo>
                  <a:lnTo>
                    <a:pt x="1" y="700"/>
                  </a:lnTo>
                  <a:lnTo>
                    <a:pt x="1" y="768"/>
                  </a:lnTo>
                  <a:lnTo>
                    <a:pt x="35" y="836"/>
                  </a:lnTo>
                  <a:lnTo>
                    <a:pt x="86" y="904"/>
                  </a:lnTo>
                  <a:lnTo>
                    <a:pt x="171" y="955"/>
                  </a:lnTo>
                  <a:lnTo>
                    <a:pt x="801" y="1313"/>
                  </a:lnTo>
                  <a:lnTo>
                    <a:pt x="801" y="1313"/>
                  </a:lnTo>
                  <a:lnTo>
                    <a:pt x="904" y="1364"/>
                  </a:lnTo>
                  <a:lnTo>
                    <a:pt x="1023" y="1398"/>
                  </a:lnTo>
                  <a:lnTo>
                    <a:pt x="1125" y="1415"/>
                  </a:lnTo>
                  <a:lnTo>
                    <a:pt x="1245" y="1432"/>
                  </a:lnTo>
                  <a:lnTo>
                    <a:pt x="1364" y="1415"/>
                  </a:lnTo>
                  <a:lnTo>
                    <a:pt x="1483" y="1398"/>
                  </a:lnTo>
                  <a:lnTo>
                    <a:pt x="1602" y="1364"/>
                  </a:lnTo>
                  <a:lnTo>
                    <a:pt x="1688" y="1313"/>
                  </a:lnTo>
                  <a:lnTo>
                    <a:pt x="2250" y="989"/>
                  </a:lnTo>
                  <a:lnTo>
                    <a:pt x="2250" y="989"/>
                  </a:lnTo>
                  <a:lnTo>
                    <a:pt x="2335" y="938"/>
                  </a:lnTo>
                  <a:lnTo>
                    <a:pt x="2386" y="870"/>
                  </a:lnTo>
                  <a:lnTo>
                    <a:pt x="2420" y="802"/>
                  </a:lnTo>
                  <a:lnTo>
                    <a:pt x="2437" y="734"/>
                  </a:lnTo>
                  <a:lnTo>
                    <a:pt x="2420" y="666"/>
                  </a:lnTo>
                  <a:lnTo>
                    <a:pt x="2386" y="597"/>
                  </a:lnTo>
                  <a:lnTo>
                    <a:pt x="2335" y="529"/>
                  </a:lnTo>
                  <a:lnTo>
                    <a:pt x="2250" y="478"/>
                  </a:lnTo>
                  <a:lnTo>
                    <a:pt x="1619" y="120"/>
                  </a:lnTo>
                  <a:close/>
                </a:path>
              </a:pathLst>
            </a:custGeom>
            <a:noFill/>
            <a:ln w="8100" cap="rnd" cmpd="sng">
              <a:solidFill>
                <a:srgbClr val="2F5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26" name="Google Shape;1434;p26">
              <a:extLst>
                <a:ext uri="{FF2B5EF4-FFF2-40B4-BE49-F238E27FC236}">
                  <a16:creationId xmlns:a16="http://schemas.microsoft.com/office/drawing/2014/main" id="{18431245-E1B4-F52E-EA96-29206949C03C}"/>
                </a:ext>
              </a:extLst>
            </p:cNvPr>
            <p:cNvSpPr/>
            <p:nvPr/>
          </p:nvSpPr>
          <p:spPr>
            <a:xfrm>
              <a:off x="4820020" y="5374763"/>
              <a:ext cx="36332" cy="20489"/>
            </a:xfrm>
            <a:custGeom>
              <a:avLst/>
              <a:gdLst/>
              <a:ahLst/>
              <a:cxnLst/>
              <a:rect l="l" t="t" r="r" b="b"/>
              <a:pathLst>
                <a:path w="938" h="529" fill="none" extrusionOk="0">
                  <a:moveTo>
                    <a:pt x="938" y="529"/>
                  </a:moveTo>
                  <a:lnTo>
                    <a:pt x="1" y="0"/>
                  </a:lnTo>
                </a:path>
              </a:pathLst>
            </a:custGeom>
            <a:noFill/>
            <a:ln w="8100" cap="rnd" cmpd="sng">
              <a:solidFill>
                <a:srgbClr val="2F5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27" name="Google Shape;1435;p26">
              <a:extLst>
                <a:ext uri="{FF2B5EF4-FFF2-40B4-BE49-F238E27FC236}">
                  <a16:creationId xmlns:a16="http://schemas.microsoft.com/office/drawing/2014/main" id="{F5DF044E-BBC2-A637-12C9-1322063D4F9B}"/>
                </a:ext>
              </a:extLst>
            </p:cNvPr>
            <p:cNvSpPr/>
            <p:nvPr/>
          </p:nvSpPr>
          <p:spPr>
            <a:xfrm>
              <a:off x="4804178" y="5385337"/>
              <a:ext cx="36332" cy="20489"/>
            </a:xfrm>
            <a:custGeom>
              <a:avLst/>
              <a:gdLst/>
              <a:ahLst/>
              <a:cxnLst/>
              <a:rect l="l" t="t" r="r" b="b"/>
              <a:pathLst>
                <a:path w="938" h="529" fill="none" extrusionOk="0">
                  <a:moveTo>
                    <a:pt x="938" y="528"/>
                  </a:moveTo>
                  <a:lnTo>
                    <a:pt x="1" y="0"/>
                  </a:lnTo>
                </a:path>
              </a:pathLst>
            </a:custGeom>
            <a:noFill/>
            <a:ln w="8100" cap="rnd" cmpd="sng">
              <a:solidFill>
                <a:srgbClr val="2F5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28" name="Google Shape;1436;p26">
              <a:extLst>
                <a:ext uri="{FF2B5EF4-FFF2-40B4-BE49-F238E27FC236}">
                  <a16:creationId xmlns:a16="http://schemas.microsoft.com/office/drawing/2014/main" id="{BFD012C2-882B-4073-6655-1B42EEF2C0DD}"/>
                </a:ext>
              </a:extLst>
            </p:cNvPr>
            <p:cNvSpPr/>
            <p:nvPr/>
          </p:nvSpPr>
          <p:spPr>
            <a:xfrm>
              <a:off x="4786359" y="5394556"/>
              <a:ext cx="36332" cy="21148"/>
            </a:xfrm>
            <a:custGeom>
              <a:avLst/>
              <a:gdLst/>
              <a:ahLst/>
              <a:cxnLst/>
              <a:rect l="l" t="t" r="r" b="b"/>
              <a:pathLst>
                <a:path w="938" h="546" fill="none" extrusionOk="0">
                  <a:moveTo>
                    <a:pt x="938" y="546"/>
                  </a:moveTo>
                  <a:lnTo>
                    <a:pt x="0" y="1"/>
                  </a:lnTo>
                </a:path>
              </a:pathLst>
            </a:custGeom>
            <a:noFill/>
            <a:ln w="8100" cap="rnd" cmpd="sng">
              <a:solidFill>
                <a:srgbClr val="2F5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29" name="Google Shape;1445;p26">
              <a:extLst>
                <a:ext uri="{FF2B5EF4-FFF2-40B4-BE49-F238E27FC236}">
                  <a16:creationId xmlns:a16="http://schemas.microsoft.com/office/drawing/2014/main" id="{1A9BBD00-6755-7913-01ED-2FFCC6C17668}"/>
                </a:ext>
              </a:extLst>
            </p:cNvPr>
            <p:cNvSpPr/>
            <p:nvPr/>
          </p:nvSpPr>
          <p:spPr>
            <a:xfrm>
              <a:off x="4206151" y="4615643"/>
              <a:ext cx="1192096" cy="687168"/>
            </a:xfrm>
            <a:custGeom>
              <a:avLst/>
              <a:gdLst/>
              <a:ahLst/>
              <a:cxnLst/>
              <a:rect l="l" t="t" r="r" b="b"/>
              <a:pathLst>
                <a:path w="30777" h="17741" extrusionOk="0">
                  <a:moveTo>
                    <a:pt x="937" y="1"/>
                  </a:moveTo>
                  <a:lnTo>
                    <a:pt x="0" y="512"/>
                  </a:lnTo>
                  <a:lnTo>
                    <a:pt x="29840" y="17741"/>
                  </a:lnTo>
                  <a:lnTo>
                    <a:pt x="30777" y="17230"/>
                  </a:lnTo>
                  <a:lnTo>
                    <a:pt x="937" y="1"/>
                  </a:lnTo>
                  <a:close/>
                </a:path>
              </a:pathLst>
            </a:custGeom>
            <a:solidFill>
              <a:srgbClr val="E0E1E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 dirty="0"/>
            </a:p>
          </p:txBody>
        </p:sp>
        <p:sp>
          <p:nvSpPr>
            <p:cNvPr id="1530" name="Google Shape;1479;p26">
              <a:extLst>
                <a:ext uri="{FF2B5EF4-FFF2-40B4-BE49-F238E27FC236}">
                  <a16:creationId xmlns:a16="http://schemas.microsoft.com/office/drawing/2014/main" id="{775CFEC2-6C23-E582-F55C-DE7A58D8E0C8}"/>
                </a:ext>
              </a:extLst>
            </p:cNvPr>
            <p:cNvSpPr/>
            <p:nvPr/>
          </p:nvSpPr>
          <p:spPr>
            <a:xfrm>
              <a:off x="4338818" y="4528528"/>
              <a:ext cx="878588" cy="363745"/>
            </a:xfrm>
            <a:custGeom>
              <a:avLst/>
              <a:gdLst/>
              <a:ahLst/>
              <a:cxnLst/>
              <a:rect l="l" t="t" r="r" b="b"/>
              <a:pathLst>
                <a:path w="22683" h="9391" extrusionOk="0">
                  <a:moveTo>
                    <a:pt x="10498" y="0"/>
                  </a:moveTo>
                  <a:lnTo>
                    <a:pt x="9970" y="17"/>
                  </a:lnTo>
                  <a:lnTo>
                    <a:pt x="9424" y="51"/>
                  </a:lnTo>
                  <a:lnTo>
                    <a:pt x="8896" y="103"/>
                  </a:lnTo>
                  <a:lnTo>
                    <a:pt x="8368" y="171"/>
                  </a:lnTo>
                  <a:lnTo>
                    <a:pt x="7839" y="239"/>
                  </a:lnTo>
                  <a:lnTo>
                    <a:pt x="7328" y="341"/>
                  </a:lnTo>
                  <a:lnTo>
                    <a:pt x="6817" y="443"/>
                  </a:lnTo>
                  <a:lnTo>
                    <a:pt x="6306" y="580"/>
                  </a:lnTo>
                  <a:lnTo>
                    <a:pt x="5829" y="716"/>
                  </a:lnTo>
                  <a:lnTo>
                    <a:pt x="5334" y="869"/>
                  </a:lnTo>
                  <a:lnTo>
                    <a:pt x="4874" y="1040"/>
                  </a:lnTo>
                  <a:lnTo>
                    <a:pt x="4414" y="1227"/>
                  </a:lnTo>
                  <a:lnTo>
                    <a:pt x="3971" y="1432"/>
                  </a:lnTo>
                  <a:lnTo>
                    <a:pt x="3545" y="1636"/>
                  </a:lnTo>
                  <a:lnTo>
                    <a:pt x="3136" y="1875"/>
                  </a:lnTo>
                  <a:lnTo>
                    <a:pt x="2761" y="2114"/>
                  </a:lnTo>
                  <a:lnTo>
                    <a:pt x="2403" y="2352"/>
                  </a:lnTo>
                  <a:lnTo>
                    <a:pt x="2079" y="2608"/>
                  </a:lnTo>
                  <a:lnTo>
                    <a:pt x="1773" y="2880"/>
                  </a:lnTo>
                  <a:lnTo>
                    <a:pt x="1483" y="3136"/>
                  </a:lnTo>
                  <a:lnTo>
                    <a:pt x="1244" y="3426"/>
                  </a:lnTo>
                  <a:lnTo>
                    <a:pt x="1006" y="3698"/>
                  </a:lnTo>
                  <a:lnTo>
                    <a:pt x="801" y="3988"/>
                  </a:lnTo>
                  <a:lnTo>
                    <a:pt x="631" y="4278"/>
                  </a:lnTo>
                  <a:lnTo>
                    <a:pt x="478" y="4585"/>
                  </a:lnTo>
                  <a:lnTo>
                    <a:pt x="341" y="4891"/>
                  </a:lnTo>
                  <a:lnTo>
                    <a:pt x="239" y="5181"/>
                  </a:lnTo>
                  <a:lnTo>
                    <a:pt x="171" y="5488"/>
                  </a:lnTo>
                  <a:lnTo>
                    <a:pt x="120" y="5811"/>
                  </a:lnTo>
                  <a:lnTo>
                    <a:pt x="103" y="6118"/>
                  </a:lnTo>
                  <a:lnTo>
                    <a:pt x="0" y="8504"/>
                  </a:lnTo>
                  <a:lnTo>
                    <a:pt x="17" y="8197"/>
                  </a:lnTo>
                  <a:lnTo>
                    <a:pt x="69" y="7891"/>
                  </a:lnTo>
                  <a:lnTo>
                    <a:pt x="154" y="7584"/>
                  </a:lnTo>
                  <a:lnTo>
                    <a:pt x="256" y="7277"/>
                  </a:lnTo>
                  <a:lnTo>
                    <a:pt x="375" y="6970"/>
                  </a:lnTo>
                  <a:lnTo>
                    <a:pt x="529" y="6681"/>
                  </a:lnTo>
                  <a:lnTo>
                    <a:pt x="716" y="6391"/>
                  </a:lnTo>
                  <a:lnTo>
                    <a:pt x="904" y="6101"/>
                  </a:lnTo>
                  <a:lnTo>
                    <a:pt x="1142" y="5811"/>
                  </a:lnTo>
                  <a:lnTo>
                    <a:pt x="1398" y="5539"/>
                  </a:lnTo>
                  <a:lnTo>
                    <a:pt x="1670" y="5266"/>
                  </a:lnTo>
                  <a:lnTo>
                    <a:pt x="1977" y="5011"/>
                  </a:lnTo>
                  <a:lnTo>
                    <a:pt x="2301" y="4755"/>
                  </a:lnTo>
                  <a:lnTo>
                    <a:pt x="2659" y="4499"/>
                  </a:lnTo>
                  <a:lnTo>
                    <a:pt x="3034" y="4261"/>
                  </a:lnTo>
                  <a:lnTo>
                    <a:pt x="3443" y="4039"/>
                  </a:lnTo>
                  <a:lnTo>
                    <a:pt x="3869" y="3818"/>
                  </a:lnTo>
                  <a:lnTo>
                    <a:pt x="4312" y="3613"/>
                  </a:lnTo>
                  <a:lnTo>
                    <a:pt x="4772" y="3426"/>
                  </a:lnTo>
                  <a:lnTo>
                    <a:pt x="5249" y="3255"/>
                  </a:lnTo>
                  <a:lnTo>
                    <a:pt x="5726" y="3102"/>
                  </a:lnTo>
                  <a:lnTo>
                    <a:pt x="6220" y="2966"/>
                  </a:lnTo>
                  <a:lnTo>
                    <a:pt x="6715" y="2846"/>
                  </a:lnTo>
                  <a:lnTo>
                    <a:pt x="7226" y="2727"/>
                  </a:lnTo>
                  <a:lnTo>
                    <a:pt x="7737" y="2642"/>
                  </a:lnTo>
                  <a:lnTo>
                    <a:pt x="8265" y="2557"/>
                  </a:lnTo>
                  <a:lnTo>
                    <a:pt x="8794" y="2505"/>
                  </a:lnTo>
                  <a:lnTo>
                    <a:pt x="9322" y="2454"/>
                  </a:lnTo>
                  <a:lnTo>
                    <a:pt x="9867" y="2420"/>
                  </a:lnTo>
                  <a:lnTo>
                    <a:pt x="10413" y="2403"/>
                  </a:lnTo>
                  <a:lnTo>
                    <a:pt x="11486" y="2403"/>
                  </a:lnTo>
                  <a:lnTo>
                    <a:pt x="12032" y="2437"/>
                  </a:lnTo>
                  <a:lnTo>
                    <a:pt x="12577" y="2471"/>
                  </a:lnTo>
                  <a:lnTo>
                    <a:pt x="13105" y="2540"/>
                  </a:lnTo>
                  <a:lnTo>
                    <a:pt x="13651" y="2608"/>
                  </a:lnTo>
                  <a:lnTo>
                    <a:pt x="14179" y="2693"/>
                  </a:lnTo>
                  <a:lnTo>
                    <a:pt x="14690" y="2795"/>
                  </a:lnTo>
                  <a:lnTo>
                    <a:pt x="15218" y="2914"/>
                  </a:lnTo>
                  <a:lnTo>
                    <a:pt x="15730" y="3051"/>
                  </a:lnTo>
                  <a:lnTo>
                    <a:pt x="16224" y="3187"/>
                  </a:lnTo>
                  <a:lnTo>
                    <a:pt x="16718" y="3340"/>
                  </a:lnTo>
                  <a:lnTo>
                    <a:pt x="17195" y="3528"/>
                  </a:lnTo>
                  <a:lnTo>
                    <a:pt x="17672" y="3715"/>
                  </a:lnTo>
                  <a:lnTo>
                    <a:pt x="18132" y="3920"/>
                  </a:lnTo>
                  <a:lnTo>
                    <a:pt x="18575" y="4141"/>
                  </a:lnTo>
                  <a:lnTo>
                    <a:pt x="19002" y="4363"/>
                  </a:lnTo>
                  <a:lnTo>
                    <a:pt x="19410" y="4619"/>
                  </a:lnTo>
                  <a:lnTo>
                    <a:pt x="19819" y="4874"/>
                  </a:lnTo>
                  <a:lnTo>
                    <a:pt x="20177" y="5147"/>
                  </a:lnTo>
                  <a:lnTo>
                    <a:pt x="20518" y="5420"/>
                  </a:lnTo>
                  <a:lnTo>
                    <a:pt x="20842" y="5709"/>
                  </a:lnTo>
                  <a:lnTo>
                    <a:pt x="21132" y="5999"/>
                  </a:lnTo>
                  <a:lnTo>
                    <a:pt x="21387" y="6289"/>
                  </a:lnTo>
                  <a:lnTo>
                    <a:pt x="21626" y="6578"/>
                  </a:lnTo>
                  <a:lnTo>
                    <a:pt x="21847" y="6885"/>
                  </a:lnTo>
                  <a:lnTo>
                    <a:pt x="22035" y="7192"/>
                  </a:lnTo>
                  <a:lnTo>
                    <a:pt x="22188" y="7499"/>
                  </a:lnTo>
                  <a:lnTo>
                    <a:pt x="22325" y="7822"/>
                  </a:lnTo>
                  <a:lnTo>
                    <a:pt x="22427" y="8129"/>
                  </a:lnTo>
                  <a:lnTo>
                    <a:pt x="22495" y="8453"/>
                  </a:lnTo>
                  <a:lnTo>
                    <a:pt x="22563" y="8760"/>
                  </a:lnTo>
                  <a:lnTo>
                    <a:pt x="22580" y="9083"/>
                  </a:lnTo>
                  <a:lnTo>
                    <a:pt x="22580" y="9390"/>
                  </a:lnTo>
                  <a:lnTo>
                    <a:pt x="22682" y="7004"/>
                  </a:lnTo>
                  <a:lnTo>
                    <a:pt x="22682" y="6681"/>
                  </a:lnTo>
                  <a:lnTo>
                    <a:pt x="22648" y="6374"/>
                  </a:lnTo>
                  <a:lnTo>
                    <a:pt x="22597" y="6050"/>
                  </a:lnTo>
                  <a:lnTo>
                    <a:pt x="22512" y="5743"/>
                  </a:lnTo>
                  <a:lnTo>
                    <a:pt x="22410" y="5420"/>
                  </a:lnTo>
                  <a:lnTo>
                    <a:pt x="22290" y="5113"/>
                  </a:lnTo>
                  <a:lnTo>
                    <a:pt x="22120" y="4806"/>
                  </a:lnTo>
                  <a:lnTo>
                    <a:pt x="21933" y="4499"/>
                  </a:lnTo>
                  <a:lnTo>
                    <a:pt x="21728" y="4193"/>
                  </a:lnTo>
                  <a:lnTo>
                    <a:pt x="21490" y="3886"/>
                  </a:lnTo>
                  <a:lnTo>
                    <a:pt x="21234" y="3596"/>
                  </a:lnTo>
                  <a:lnTo>
                    <a:pt x="20944" y="3306"/>
                  </a:lnTo>
                  <a:lnTo>
                    <a:pt x="20620" y="3034"/>
                  </a:lnTo>
                  <a:lnTo>
                    <a:pt x="20280" y="2744"/>
                  </a:lnTo>
                  <a:lnTo>
                    <a:pt x="19905" y="2488"/>
                  </a:lnTo>
                  <a:lnTo>
                    <a:pt x="19513" y="2216"/>
                  </a:lnTo>
                  <a:lnTo>
                    <a:pt x="19104" y="1977"/>
                  </a:lnTo>
                  <a:lnTo>
                    <a:pt x="18678" y="1739"/>
                  </a:lnTo>
                  <a:lnTo>
                    <a:pt x="18218" y="1517"/>
                  </a:lnTo>
                  <a:lnTo>
                    <a:pt x="17775" y="1313"/>
                  </a:lnTo>
                  <a:lnTo>
                    <a:pt x="17297" y="1125"/>
                  </a:lnTo>
                  <a:lnTo>
                    <a:pt x="16820" y="955"/>
                  </a:lnTo>
                  <a:lnTo>
                    <a:pt x="16326" y="801"/>
                  </a:lnTo>
                  <a:lnTo>
                    <a:pt x="15815" y="648"/>
                  </a:lnTo>
                  <a:lnTo>
                    <a:pt x="15304" y="512"/>
                  </a:lnTo>
                  <a:lnTo>
                    <a:pt x="14792" y="409"/>
                  </a:lnTo>
                  <a:lnTo>
                    <a:pt x="14264" y="307"/>
                  </a:lnTo>
                  <a:lnTo>
                    <a:pt x="13736" y="205"/>
                  </a:lnTo>
                  <a:lnTo>
                    <a:pt x="13207" y="137"/>
                  </a:lnTo>
                  <a:lnTo>
                    <a:pt x="12662" y="86"/>
                  </a:lnTo>
                  <a:lnTo>
                    <a:pt x="12134" y="34"/>
                  </a:lnTo>
                  <a:lnTo>
                    <a:pt x="11589" y="17"/>
                  </a:lnTo>
                  <a:lnTo>
                    <a:pt x="11043" y="0"/>
                  </a:lnTo>
                  <a:close/>
                </a:path>
              </a:pathLst>
            </a:custGeom>
            <a:solidFill>
              <a:srgbClr val="023F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31" name="Google Shape;1480;p26">
              <a:extLst>
                <a:ext uri="{FF2B5EF4-FFF2-40B4-BE49-F238E27FC236}">
                  <a16:creationId xmlns:a16="http://schemas.microsoft.com/office/drawing/2014/main" id="{0F4525A2-9046-5394-6B61-ACD31955D31B}"/>
                </a:ext>
              </a:extLst>
            </p:cNvPr>
            <p:cNvSpPr/>
            <p:nvPr/>
          </p:nvSpPr>
          <p:spPr>
            <a:xfrm>
              <a:off x="4394247" y="4805752"/>
              <a:ext cx="979605" cy="460113"/>
            </a:xfrm>
            <a:custGeom>
              <a:avLst/>
              <a:gdLst/>
              <a:ahLst/>
              <a:cxnLst/>
              <a:rect l="l" t="t" r="r" b="b"/>
              <a:pathLst>
                <a:path w="25291" h="11879" extrusionOk="0">
                  <a:moveTo>
                    <a:pt x="25290" y="1"/>
                  </a:moveTo>
                  <a:lnTo>
                    <a:pt x="25256" y="427"/>
                  </a:lnTo>
                  <a:lnTo>
                    <a:pt x="25188" y="836"/>
                  </a:lnTo>
                  <a:lnTo>
                    <a:pt x="25086" y="1262"/>
                  </a:lnTo>
                  <a:lnTo>
                    <a:pt x="24949" y="1671"/>
                  </a:lnTo>
                  <a:lnTo>
                    <a:pt x="24762" y="2080"/>
                  </a:lnTo>
                  <a:lnTo>
                    <a:pt x="24557" y="2489"/>
                  </a:lnTo>
                  <a:lnTo>
                    <a:pt x="24319" y="2881"/>
                  </a:lnTo>
                  <a:lnTo>
                    <a:pt x="24046" y="3273"/>
                  </a:lnTo>
                  <a:lnTo>
                    <a:pt x="23739" y="3665"/>
                  </a:lnTo>
                  <a:lnTo>
                    <a:pt x="23399" y="4040"/>
                  </a:lnTo>
                  <a:lnTo>
                    <a:pt x="23007" y="4397"/>
                  </a:lnTo>
                  <a:lnTo>
                    <a:pt x="22598" y="4755"/>
                  </a:lnTo>
                  <a:lnTo>
                    <a:pt x="22155" y="5113"/>
                  </a:lnTo>
                  <a:lnTo>
                    <a:pt x="21677" y="5437"/>
                  </a:lnTo>
                  <a:lnTo>
                    <a:pt x="21149" y="5761"/>
                  </a:lnTo>
                  <a:lnTo>
                    <a:pt x="20604" y="6067"/>
                  </a:lnTo>
                  <a:lnTo>
                    <a:pt x="20059" y="6357"/>
                  </a:lnTo>
                  <a:lnTo>
                    <a:pt x="19496" y="6613"/>
                  </a:lnTo>
                  <a:lnTo>
                    <a:pt x="18934" y="6851"/>
                  </a:lnTo>
                  <a:lnTo>
                    <a:pt x="18337" y="7073"/>
                  </a:lnTo>
                  <a:lnTo>
                    <a:pt x="17724" y="7260"/>
                  </a:lnTo>
                  <a:lnTo>
                    <a:pt x="17110" y="7448"/>
                  </a:lnTo>
                  <a:lnTo>
                    <a:pt x="16480" y="7618"/>
                  </a:lnTo>
                  <a:lnTo>
                    <a:pt x="15849" y="7772"/>
                  </a:lnTo>
                  <a:lnTo>
                    <a:pt x="15185" y="7891"/>
                  </a:lnTo>
                  <a:lnTo>
                    <a:pt x="14537" y="8010"/>
                  </a:lnTo>
                  <a:lnTo>
                    <a:pt x="13873" y="8095"/>
                  </a:lnTo>
                  <a:lnTo>
                    <a:pt x="13191" y="8181"/>
                  </a:lnTo>
                  <a:lnTo>
                    <a:pt x="12526" y="8232"/>
                  </a:lnTo>
                  <a:lnTo>
                    <a:pt x="11845" y="8266"/>
                  </a:lnTo>
                  <a:lnTo>
                    <a:pt x="11146" y="8300"/>
                  </a:lnTo>
                  <a:lnTo>
                    <a:pt x="10464" y="8300"/>
                  </a:lnTo>
                  <a:lnTo>
                    <a:pt x="9783" y="8283"/>
                  </a:lnTo>
                  <a:lnTo>
                    <a:pt x="9101" y="8249"/>
                  </a:lnTo>
                  <a:lnTo>
                    <a:pt x="8402" y="8198"/>
                  </a:lnTo>
                  <a:lnTo>
                    <a:pt x="7721" y="8147"/>
                  </a:lnTo>
                  <a:lnTo>
                    <a:pt x="7056" y="8061"/>
                  </a:lnTo>
                  <a:lnTo>
                    <a:pt x="6374" y="7959"/>
                  </a:lnTo>
                  <a:lnTo>
                    <a:pt x="5710" y="7840"/>
                  </a:lnTo>
                  <a:lnTo>
                    <a:pt x="5045" y="7703"/>
                  </a:lnTo>
                  <a:lnTo>
                    <a:pt x="4398" y="7550"/>
                  </a:lnTo>
                  <a:lnTo>
                    <a:pt x="3750" y="7363"/>
                  </a:lnTo>
                  <a:lnTo>
                    <a:pt x="3119" y="7175"/>
                  </a:lnTo>
                  <a:lnTo>
                    <a:pt x="2489" y="6971"/>
                  </a:lnTo>
                  <a:lnTo>
                    <a:pt x="1892" y="6749"/>
                  </a:lnTo>
                  <a:lnTo>
                    <a:pt x="1296" y="6511"/>
                  </a:lnTo>
                  <a:lnTo>
                    <a:pt x="717" y="6255"/>
                  </a:lnTo>
                  <a:lnTo>
                    <a:pt x="137" y="5982"/>
                  </a:lnTo>
                  <a:lnTo>
                    <a:pt x="1" y="9561"/>
                  </a:lnTo>
                  <a:lnTo>
                    <a:pt x="563" y="9834"/>
                  </a:lnTo>
                  <a:lnTo>
                    <a:pt x="1160" y="10089"/>
                  </a:lnTo>
                  <a:lnTo>
                    <a:pt x="1739" y="10328"/>
                  </a:lnTo>
                  <a:lnTo>
                    <a:pt x="2353" y="10549"/>
                  </a:lnTo>
                  <a:lnTo>
                    <a:pt x="2983" y="10754"/>
                  </a:lnTo>
                  <a:lnTo>
                    <a:pt x="3614" y="10941"/>
                  </a:lnTo>
                  <a:lnTo>
                    <a:pt x="4261" y="11112"/>
                  </a:lnTo>
                  <a:lnTo>
                    <a:pt x="4909" y="11265"/>
                  </a:lnTo>
                  <a:lnTo>
                    <a:pt x="5573" y="11401"/>
                  </a:lnTo>
                  <a:lnTo>
                    <a:pt x="6238" y="11521"/>
                  </a:lnTo>
                  <a:lnTo>
                    <a:pt x="6903" y="11623"/>
                  </a:lnTo>
                  <a:lnTo>
                    <a:pt x="7584" y="11708"/>
                  </a:lnTo>
                  <a:lnTo>
                    <a:pt x="8266" y="11776"/>
                  </a:lnTo>
                  <a:lnTo>
                    <a:pt x="8948" y="11827"/>
                  </a:lnTo>
                  <a:lnTo>
                    <a:pt x="9646" y="11862"/>
                  </a:lnTo>
                  <a:lnTo>
                    <a:pt x="10328" y="11879"/>
                  </a:lnTo>
                  <a:lnTo>
                    <a:pt x="11010" y="11879"/>
                  </a:lnTo>
                  <a:lnTo>
                    <a:pt x="11691" y="11845"/>
                  </a:lnTo>
                  <a:lnTo>
                    <a:pt x="12373" y="11810"/>
                  </a:lnTo>
                  <a:lnTo>
                    <a:pt x="13055" y="11759"/>
                  </a:lnTo>
                  <a:lnTo>
                    <a:pt x="13736" y="11674"/>
                  </a:lnTo>
                  <a:lnTo>
                    <a:pt x="14401" y="11589"/>
                  </a:lnTo>
                  <a:lnTo>
                    <a:pt x="15048" y="11470"/>
                  </a:lnTo>
                  <a:lnTo>
                    <a:pt x="15696" y="11333"/>
                  </a:lnTo>
                  <a:lnTo>
                    <a:pt x="16344" y="11197"/>
                  </a:lnTo>
                  <a:lnTo>
                    <a:pt x="16974" y="11027"/>
                  </a:lnTo>
                  <a:lnTo>
                    <a:pt x="17588" y="10839"/>
                  </a:lnTo>
                  <a:lnTo>
                    <a:pt x="18201" y="10635"/>
                  </a:lnTo>
                  <a:lnTo>
                    <a:pt x="18780" y="10413"/>
                  </a:lnTo>
                  <a:lnTo>
                    <a:pt x="19360" y="10174"/>
                  </a:lnTo>
                  <a:lnTo>
                    <a:pt x="19922" y="9919"/>
                  </a:lnTo>
                  <a:lnTo>
                    <a:pt x="20468" y="9646"/>
                  </a:lnTo>
                  <a:lnTo>
                    <a:pt x="21013" y="9339"/>
                  </a:lnTo>
                  <a:lnTo>
                    <a:pt x="21524" y="9016"/>
                  </a:lnTo>
                  <a:lnTo>
                    <a:pt x="22018" y="8692"/>
                  </a:lnTo>
                  <a:lnTo>
                    <a:pt x="22461" y="8334"/>
                  </a:lnTo>
                  <a:lnTo>
                    <a:pt x="22870" y="7976"/>
                  </a:lnTo>
                  <a:lnTo>
                    <a:pt x="23245" y="7618"/>
                  </a:lnTo>
                  <a:lnTo>
                    <a:pt x="23603" y="7243"/>
                  </a:lnTo>
                  <a:lnTo>
                    <a:pt x="23910" y="6851"/>
                  </a:lnTo>
                  <a:lnTo>
                    <a:pt x="24183" y="6459"/>
                  </a:lnTo>
                  <a:lnTo>
                    <a:pt x="24421" y="6067"/>
                  </a:lnTo>
                  <a:lnTo>
                    <a:pt x="24626" y="5658"/>
                  </a:lnTo>
                  <a:lnTo>
                    <a:pt x="24796" y="5249"/>
                  </a:lnTo>
                  <a:lnTo>
                    <a:pt x="24932" y="4840"/>
                  </a:lnTo>
                  <a:lnTo>
                    <a:pt x="25052" y="4414"/>
                  </a:lnTo>
                  <a:lnTo>
                    <a:pt x="25120" y="4005"/>
                  </a:lnTo>
                  <a:lnTo>
                    <a:pt x="25154" y="3579"/>
                  </a:lnTo>
                  <a:lnTo>
                    <a:pt x="25290" y="1"/>
                  </a:lnTo>
                  <a:close/>
                </a:path>
              </a:pathLst>
            </a:custGeom>
            <a:solidFill>
              <a:srgbClr val="023F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32" name="Google Shape;1481;p26">
              <a:extLst>
                <a:ext uri="{FF2B5EF4-FFF2-40B4-BE49-F238E27FC236}">
                  <a16:creationId xmlns:a16="http://schemas.microsoft.com/office/drawing/2014/main" id="{B0A237CC-1596-6BA5-5775-EF3335C1C399}"/>
                </a:ext>
              </a:extLst>
            </p:cNvPr>
            <p:cNvSpPr/>
            <p:nvPr/>
          </p:nvSpPr>
          <p:spPr>
            <a:xfrm>
              <a:off x="4202820" y="5037463"/>
              <a:ext cx="196765" cy="240960"/>
            </a:xfrm>
            <a:custGeom>
              <a:avLst/>
              <a:gdLst/>
              <a:ahLst/>
              <a:cxnLst/>
              <a:rect l="l" t="t" r="r" b="b"/>
              <a:pathLst>
                <a:path w="5080" h="6221" extrusionOk="0">
                  <a:moveTo>
                    <a:pt x="5079" y="0"/>
                  </a:moveTo>
                  <a:lnTo>
                    <a:pt x="137" y="2642"/>
                  </a:lnTo>
                  <a:lnTo>
                    <a:pt x="1" y="6220"/>
                  </a:lnTo>
                  <a:lnTo>
                    <a:pt x="4943" y="3579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023F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33" name="Google Shape;1482;p26">
              <a:extLst>
                <a:ext uri="{FF2B5EF4-FFF2-40B4-BE49-F238E27FC236}">
                  <a16:creationId xmlns:a16="http://schemas.microsoft.com/office/drawing/2014/main" id="{74057263-4D4A-B139-8DAE-9DAD865A2B59}"/>
                </a:ext>
              </a:extLst>
            </p:cNvPr>
            <p:cNvSpPr/>
            <p:nvPr/>
          </p:nvSpPr>
          <p:spPr>
            <a:xfrm>
              <a:off x="4118999" y="4438084"/>
              <a:ext cx="1254844" cy="701693"/>
            </a:xfrm>
            <a:custGeom>
              <a:avLst/>
              <a:gdLst/>
              <a:ahLst/>
              <a:cxnLst/>
              <a:rect l="l" t="t" r="r" b="b"/>
              <a:pathLst>
                <a:path w="32397" h="18116" extrusionOk="0">
                  <a:moveTo>
                    <a:pt x="16718" y="2335"/>
                  </a:moveTo>
                  <a:lnTo>
                    <a:pt x="17264" y="2352"/>
                  </a:lnTo>
                  <a:lnTo>
                    <a:pt x="17809" y="2369"/>
                  </a:lnTo>
                  <a:lnTo>
                    <a:pt x="18337" y="2421"/>
                  </a:lnTo>
                  <a:lnTo>
                    <a:pt x="18882" y="2472"/>
                  </a:lnTo>
                  <a:lnTo>
                    <a:pt x="19411" y="2540"/>
                  </a:lnTo>
                  <a:lnTo>
                    <a:pt x="19939" y="2642"/>
                  </a:lnTo>
                  <a:lnTo>
                    <a:pt x="20467" y="2744"/>
                  </a:lnTo>
                  <a:lnTo>
                    <a:pt x="20979" y="2847"/>
                  </a:lnTo>
                  <a:lnTo>
                    <a:pt x="21490" y="2983"/>
                  </a:lnTo>
                  <a:lnTo>
                    <a:pt x="22001" y="3136"/>
                  </a:lnTo>
                  <a:lnTo>
                    <a:pt x="22495" y="3290"/>
                  </a:lnTo>
                  <a:lnTo>
                    <a:pt x="22972" y="3460"/>
                  </a:lnTo>
                  <a:lnTo>
                    <a:pt x="23450" y="3648"/>
                  </a:lnTo>
                  <a:lnTo>
                    <a:pt x="23893" y="3852"/>
                  </a:lnTo>
                  <a:lnTo>
                    <a:pt x="24353" y="4074"/>
                  </a:lnTo>
                  <a:lnTo>
                    <a:pt x="24779" y="4312"/>
                  </a:lnTo>
                  <a:lnTo>
                    <a:pt x="25188" y="4551"/>
                  </a:lnTo>
                  <a:lnTo>
                    <a:pt x="25580" y="4806"/>
                  </a:lnTo>
                  <a:lnTo>
                    <a:pt x="25955" y="5079"/>
                  </a:lnTo>
                  <a:lnTo>
                    <a:pt x="26295" y="5352"/>
                  </a:lnTo>
                  <a:lnTo>
                    <a:pt x="26602" y="5641"/>
                  </a:lnTo>
                  <a:lnTo>
                    <a:pt x="26892" y="5914"/>
                  </a:lnTo>
                  <a:lnTo>
                    <a:pt x="27165" y="6221"/>
                  </a:lnTo>
                  <a:lnTo>
                    <a:pt x="27386" y="6511"/>
                  </a:lnTo>
                  <a:lnTo>
                    <a:pt x="27608" y="6817"/>
                  </a:lnTo>
                  <a:lnTo>
                    <a:pt x="27795" y="7124"/>
                  </a:lnTo>
                  <a:lnTo>
                    <a:pt x="27948" y="7431"/>
                  </a:lnTo>
                  <a:lnTo>
                    <a:pt x="28085" y="7737"/>
                  </a:lnTo>
                  <a:lnTo>
                    <a:pt x="28187" y="8044"/>
                  </a:lnTo>
                  <a:lnTo>
                    <a:pt x="28272" y="8351"/>
                  </a:lnTo>
                  <a:lnTo>
                    <a:pt x="28323" y="8675"/>
                  </a:lnTo>
                  <a:lnTo>
                    <a:pt x="28357" y="8982"/>
                  </a:lnTo>
                  <a:lnTo>
                    <a:pt x="28357" y="9305"/>
                  </a:lnTo>
                  <a:lnTo>
                    <a:pt x="28340" y="9612"/>
                  </a:lnTo>
                  <a:lnTo>
                    <a:pt x="28289" y="9936"/>
                  </a:lnTo>
                  <a:lnTo>
                    <a:pt x="28204" y="10243"/>
                  </a:lnTo>
                  <a:lnTo>
                    <a:pt x="28119" y="10549"/>
                  </a:lnTo>
                  <a:lnTo>
                    <a:pt x="27983" y="10856"/>
                  </a:lnTo>
                  <a:lnTo>
                    <a:pt x="27829" y="11146"/>
                  </a:lnTo>
                  <a:lnTo>
                    <a:pt x="27659" y="11435"/>
                  </a:lnTo>
                  <a:lnTo>
                    <a:pt x="27454" y="11742"/>
                  </a:lnTo>
                  <a:lnTo>
                    <a:pt x="27233" y="12015"/>
                  </a:lnTo>
                  <a:lnTo>
                    <a:pt x="26977" y="12305"/>
                  </a:lnTo>
                  <a:lnTo>
                    <a:pt x="26687" y="12577"/>
                  </a:lnTo>
                  <a:lnTo>
                    <a:pt x="26381" y="12833"/>
                  </a:lnTo>
                  <a:lnTo>
                    <a:pt x="26057" y="13088"/>
                  </a:lnTo>
                  <a:lnTo>
                    <a:pt x="25699" y="13344"/>
                  </a:lnTo>
                  <a:lnTo>
                    <a:pt x="25307" y="13583"/>
                  </a:lnTo>
                  <a:lnTo>
                    <a:pt x="24915" y="13804"/>
                  </a:lnTo>
                  <a:lnTo>
                    <a:pt x="24472" y="14026"/>
                  </a:lnTo>
                  <a:lnTo>
                    <a:pt x="24029" y="14230"/>
                  </a:lnTo>
                  <a:lnTo>
                    <a:pt x="23586" y="14418"/>
                  </a:lnTo>
                  <a:lnTo>
                    <a:pt x="23109" y="14588"/>
                  </a:lnTo>
                  <a:lnTo>
                    <a:pt x="22632" y="14741"/>
                  </a:lnTo>
                  <a:lnTo>
                    <a:pt x="22137" y="14878"/>
                  </a:lnTo>
                  <a:lnTo>
                    <a:pt x="21643" y="14997"/>
                  </a:lnTo>
                  <a:lnTo>
                    <a:pt x="21132" y="15116"/>
                  </a:lnTo>
                  <a:lnTo>
                    <a:pt x="20604" y="15202"/>
                  </a:lnTo>
                  <a:lnTo>
                    <a:pt x="20092" y="15287"/>
                  </a:lnTo>
                  <a:lnTo>
                    <a:pt x="19564" y="15338"/>
                  </a:lnTo>
                  <a:lnTo>
                    <a:pt x="19019" y="15389"/>
                  </a:lnTo>
                  <a:lnTo>
                    <a:pt x="18490" y="15423"/>
                  </a:lnTo>
                  <a:lnTo>
                    <a:pt x="17945" y="15440"/>
                  </a:lnTo>
                  <a:lnTo>
                    <a:pt x="16872" y="15440"/>
                  </a:lnTo>
                  <a:lnTo>
                    <a:pt x="16326" y="15406"/>
                  </a:lnTo>
                  <a:lnTo>
                    <a:pt x="15781" y="15372"/>
                  </a:lnTo>
                  <a:lnTo>
                    <a:pt x="15253" y="15304"/>
                  </a:lnTo>
                  <a:lnTo>
                    <a:pt x="14707" y="15236"/>
                  </a:lnTo>
                  <a:lnTo>
                    <a:pt x="14179" y="15150"/>
                  </a:lnTo>
                  <a:lnTo>
                    <a:pt x="13651" y="15048"/>
                  </a:lnTo>
                  <a:lnTo>
                    <a:pt x="13139" y="14929"/>
                  </a:lnTo>
                  <a:lnTo>
                    <a:pt x="12628" y="14810"/>
                  </a:lnTo>
                  <a:lnTo>
                    <a:pt x="12134" y="14656"/>
                  </a:lnTo>
                  <a:lnTo>
                    <a:pt x="11640" y="14503"/>
                  </a:lnTo>
                  <a:lnTo>
                    <a:pt x="11146" y="14315"/>
                  </a:lnTo>
                  <a:lnTo>
                    <a:pt x="10686" y="14128"/>
                  </a:lnTo>
                  <a:lnTo>
                    <a:pt x="10225" y="13924"/>
                  </a:lnTo>
                  <a:lnTo>
                    <a:pt x="9782" y="13702"/>
                  </a:lnTo>
                  <a:lnTo>
                    <a:pt x="9356" y="13480"/>
                  </a:lnTo>
                  <a:lnTo>
                    <a:pt x="8930" y="13225"/>
                  </a:lnTo>
                  <a:lnTo>
                    <a:pt x="8538" y="12969"/>
                  </a:lnTo>
                  <a:lnTo>
                    <a:pt x="8180" y="12697"/>
                  </a:lnTo>
                  <a:lnTo>
                    <a:pt x="7840" y="12424"/>
                  </a:lnTo>
                  <a:lnTo>
                    <a:pt x="7516" y="12151"/>
                  </a:lnTo>
                  <a:lnTo>
                    <a:pt x="7226" y="11862"/>
                  </a:lnTo>
                  <a:lnTo>
                    <a:pt x="6971" y="11572"/>
                  </a:lnTo>
                  <a:lnTo>
                    <a:pt x="6732" y="11282"/>
                  </a:lnTo>
                  <a:lnTo>
                    <a:pt x="6527" y="10975"/>
                  </a:lnTo>
                  <a:lnTo>
                    <a:pt x="6340" y="10669"/>
                  </a:lnTo>
                  <a:lnTo>
                    <a:pt x="6170" y="10362"/>
                  </a:lnTo>
                  <a:lnTo>
                    <a:pt x="6050" y="10055"/>
                  </a:lnTo>
                  <a:lnTo>
                    <a:pt x="5931" y="9748"/>
                  </a:lnTo>
                  <a:lnTo>
                    <a:pt x="5863" y="9425"/>
                  </a:lnTo>
                  <a:lnTo>
                    <a:pt x="5795" y="9118"/>
                  </a:lnTo>
                  <a:lnTo>
                    <a:pt x="5778" y="8794"/>
                  </a:lnTo>
                  <a:lnTo>
                    <a:pt x="5778" y="8487"/>
                  </a:lnTo>
                  <a:lnTo>
                    <a:pt x="5795" y="8164"/>
                  </a:lnTo>
                  <a:lnTo>
                    <a:pt x="5846" y="7857"/>
                  </a:lnTo>
                  <a:lnTo>
                    <a:pt x="5914" y="7550"/>
                  </a:lnTo>
                  <a:lnTo>
                    <a:pt x="6016" y="7243"/>
                  </a:lnTo>
                  <a:lnTo>
                    <a:pt x="6135" y="6937"/>
                  </a:lnTo>
                  <a:lnTo>
                    <a:pt x="6289" y="6647"/>
                  </a:lnTo>
                  <a:lnTo>
                    <a:pt x="6476" y="6340"/>
                  </a:lnTo>
                  <a:lnTo>
                    <a:pt x="6664" y="6050"/>
                  </a:lnTo>
                  <a:lnTo>
                    <a:pt x="6902" y="5761"/>
                  </a:lnTo>
                  <a:lnTo>
                    <a:pt x="7158" y="5488"/>
                  </a:lnTo>
                  <a:lnTo>
                    <a:pt x="7431" y="5215"/>
                  </a:lnTo>
                  <a:lnTo>
                    <a:pt x="7737" y="4960"/>
                  </a:lnTo>
                  <a:lnTo>
                    <a:pt x="8078" y="4704"/>
                  </a:lnTo>
                  <a:lnTo>
                    <a:pt x="8436" y="4449"/>
                  </a:lnTo>
                  <a:lnTo>
                    <a:pt x="8811" y="4210"/>
                  </a:lnTo>
                  <a:lnTo>
                    <a:pt x="9220" y="3971"/>
                  </a:lnTo>
                  <a:lnTo>
                    <a:pt x="9646" y="3767"/>
                  </a:lnTo>
                  <a:lnTo>
                    <a:pt x="10089" y="3562"/>
                  </a:lnTo>
                  <a:lnTo>
                    <a:pt x="10549" y="3375"/>
                  </a:lnTo>
                  <a:lnTo>
                    <a:pt x="11009" y="3204"/>
                  </a:lnTo>
                  <a:lnTo>
                    <a:pt x="11504" y="3051"/>
                  </a:lnTo>
                  <a:lnTo>
                    <a:pt x="11981" y="2915"/>
                  </a:lnTo>
                  <a:lnTo>
                    <a:pt x="12492" y="2778"/>
                  </a:lnTo>
                  <a:lnTo>
                    <a:pt x="13003" y="2676"/>
                  </a:lnTo>
                  <a:lnTo>
                    <a:pt x="13514" y="2574"/>
                  </a:lnTo>
                  <a:lnTo>
                    <a:pt x="14043" y="2506"/>
                  </a:lnTo>
                  <a:lnTo>
                    <a:pt x="14571" y="2438"/>
                  </a:lnTo>
                  <a:lnTo>
                    <a:pt x="15099" y="2386"/>
                  </a:lnTo>
                  <a:lnTo>
                    <a:pt x="15645" y="2352"/>
                  </a:lnTo>
                  <a:lnTo>
                    <a:pt x="16173" y="2335"/>
                  </a:lnTo>
                  <a:close/>
                  <a:moveTo>
                    <a:pt x="15866" y="1"/>
                  </a:moveTo>
                  <a:lnTo>
                    <a:pt x="15133" y="18"/>
                  </a:lnTo>
                  <a:lnTo>
                    <a:pt x="14401" y="69"/>
                  </a:lnTo>
                  <a:lnTo>
                    <a:pt x="13685" y="137"/>
                  </a:lnTo>
                  <a:lnTo>
                    <a:pt x="12952" y="222"/>
                  </a:lnTo>
                  <a:lnTo>
                    <a:pt x="12253" y="324"/>
                  </a:lnTo>
                  <a:lnTo>
                    <a:pt x="11555" y="461"/>
                  </a:lnTo>
                  <a:lnTo>
                    <a:pt x="10856" y="597"/>
                  </a:lnTo>
                  <a:lnTo>
                    <a:pt x="10174" y="768"/>
                  </a:lnTo>
                  <a:lnTo>
                    <a:pt x="9510" y="955"/>
                  </a:lnTo>
                  <a:lnTo>
                    <a:pt x="8862" y="1177"/>
                  </a:lnTo>
                  <a:lnTo>
                    <a:pt x="8215" y="1398"/>
                  </a:lnTo>
                  <a:lnTo>
                    <a:pt x="7601" y="1654"/>
                  </a:lnTo>
                  <a:lnTo>
                    <a:pt x="7005" y="1926"/>
                  </a:lnTo>
                  <a:lnTo>
                    <a:pt x="6408" y="2216"/>
                  </a:lnTo>
                  <a:lnTo>
                    <a:pt x="5897" y="2506"/>
                  </a:lnTo>
                  <a:lnTo>
                    <a:pt x="5403" y="2813"/>
                  </a:lnTo>
                  <a:lnTo>
                    <a:pt x="4960" y="3119"/>
                  </a:lnTo>
                  <a:lnTo>
                    <a:pt x="4517" y="3443"/>
                  </a:lnTo>
                  <a:lnTo>
                    <a:pt x="4125" y="3784"/>
                  </a:lnTo>
                  <a:lnTo>
                    <a:pt x="3767" y="4125"/>
                  </a:lnTo>
                  <a:lnTo>
                    <a:pt x="3426" y="4466"/>
                  </a:lnTo>
                  <a:lnTo>
                    <a:pt x="3119" y="4823"/>
                  </a:lnTo>
                  <a:lnTo>
                    <a:pt x="2846" y="5198"/>
                  </a:lnTo>
                  <a:lnTo>
                    <a:pt x="2591" y="5573"/>
                  </a:lnTo>
                  <a:lnTo>
                    <a:pt x="2386" y="5948"/>
                  </a:lnTo>
                  <a:lnTo>
                    <a:pt x="2199" y="6323"/>
                  </a:lnTo>
                  <a:lnTo>
                    <a:pt x="2046" y="6715"/>
                  </a:lnTo>
                  <a:lnTo>
                    <a:pt x="1926" y="7107"/>
                  </a:lnTo>
                  <a:lnTo>
                    <a:pt x="1824" y="7499"/>
                  </a:lnTo>
                  <a:lnTo>
                    <a:pt x="1773" y="7891"/>
                  </a:lnTo>
                  <a:lnTo>
                    <a:pt x="1739" y="8283"/>
                  </a:lnTo>
                  <a:lnTo>
                    <a:pt x="1739" y="8675"/>
                  </a:lnTo>
                  <a:lnTo>
                    <a:pt x="1773" y="9084"/>
                  </a:lnTo>
                  <a:lnTo>
                    <a:pt x="1824" y="9476"/>
                  </a:lnTo>
                  <a:lnTo>
                    <a:pt x="1909" y="9885"/>
                  </a:lnTo>
                  <a:lnTo>
                    <a:pt x="2046" y="10277"/>
                  </a:lnTo>
                  <a:lnTo>
                    <a:pt x="2182" y="10669"/>
                  </a:lnTo>
                  <a:lnTo>
                    <a:pt x="2369" y="11061"/>
                  </a:lnTo>
                  <a:lnTo>
                    <a:pt x="2591" y="11453"/>
                  </a:lnTo>
                  <a:lnTo>
                    <a:pt x="2829" y="11827"/>
                  </a:lnTo>
                  <a:lnTo>
                    <a:pt x="3102" y="12219"/>
                  </a:lnTo>
                  <a:lnTo>
                    <a:pt x="3409" y="12594"/>
                  </a:lnTo>
                  <a:lnTo>
                    <a:pt x="3750" y="12952"/>
                  </a:lnTo>
                  <a:lnTo>
                    <a:pt x="4125" y="13327"/>
                  </a:lnTo>
                  <a:lnTo>
                    <a:pt x="4517" y="13668"/>
                  </a:lnTo>
                  <a:lnTo>
                    <a:pt x="4943" y="14026"/>
                  </a:lnTo>
                  <a:lnTo>
                    <a:pt x="1" y="16667"/>
                  </a:lnTo>
                  <a:lnTo>
                    <a:pt x="2301" y="18116"/>
                  </a:lnTo>
                  <a:lnTo>
                    <a:pt x="7243" y="15474"/>
                  </a:lnTo>
                  <a:lnTo>
                    <a:pt x="7823" y="15747"/>
                  </a:lnTo>
                  <a:lnTo>
                    <a:pt x="8402" y="16003"/>
                  </a:lnTo>
                  <a:lnTo>
                    <a:pt x="8998" y="16241"/>
                  </a:lnTo>
                  <a:lnTo>
                    <a:pt x="9595" y="16463"/>
                  </a:lnTo>
                  <a:lnTo>
                    <a:pt x="10225" y="16667"/>
                  </a:lnTo>
                  <a:lnTo>
                    <a:pt x="10856" y="16855"/>
                  </a:lnTo>
                  <a:lnTo>
                    <a:pt x="11504" y="17042"/>
                  </a:lnTo>
                  <a:lnTo>
                    <a:pt x="12151" y="17195"/>
                  </a:lnTo>
                  <a:lnTo>
                    <a:pt x="12816" y="17332"/>
                  </a:lnTo>
                  <a:lnTo>
                    <a:pt x="13480" y="17451"/>
                  </a:lnTo>
                  <a:lnTo>
                    <a:pt x="14162" y="17553"/>
                  </a:lnTo>
                  <a:lnTo>
                    <a:pt x="14827" y="17639"/>
                  </a:lnTo>
                  <a:lnTo>
                    <a:pt x="15508" y="17690"/>
                  </a:lnTo>
                  <a:lnTo>
                    <a:pt x="16207" y="17741"/>
                  </a:lnTo>
                  <a:lnTo>
                    <a:pt x="16889" y="17775"/>
                  </a:lnTo>
                  <a:lnTo>
                    <a:pt x="17570" y="17792"/>
                  </a:lnTo>
                  <a:lnTo>
                    <a:pt x="18252" y="17792"/>
                  </a:lnTo>
                  <a:lnTo>
                    <a:pt x="18951" y="17758"/>
                  </a:lnTo>
                  <a:lnTo>
                    <a:pt x="19632" y="17724"/>
                  </a:lnTo>
                  <a:lnTo>
                    <a:pt x="20297" y="17673"/>
                  </a:lnTo>
                  <a:lnTo>
                    <a:pt x="20979" y="17587"/>
                  </a:lnTo>
                  <a:lnTo>
                    <a:pt x="21643" y="17502"/>
                  </a:lnTo>
                  <a:lnTo>
                    <a:pt x="22291" y="17383"/>
                  </a:lnTo>
                  <a:lnTo>
                    <a:pt x="22955" y="17264"/>
                  </a:lnTo>
                  <a:lnTo>
                    <a:pt x="23586" y="17110"/>
                  </a:lnTo>
                  <a:lnTo>
                    <a:pt x="24216" y="16940"/>
                  </a:lnTo>
                  <a:lnTo>
                    <a:pt x="24830" y="16752"/>
                  </a:lnTo>
                  <a:lnTo>
                    <a:pt x="25443" y="16565"/>
                  </a:lnTo>
                  <a:lnTo>
                    <a:pt x="26040" y="16343"/>
                  </a:lnTo>
                  <a:lnTo>
                    <a:pt x="26602" y="16105"/>
                  </a:lnTo>
                  <a:lnTo>
                    <a:pt x="27165" y="15849"/>
                  </a:lnTo>
                  <a:lnTo>
                    <a:pt x="27710" y="15559"/>
                  </a:lnTo>
                  <a:lnTo>
                    <a:pt x="28272" y="15253"/>
                  </a:lnTo>
                  <a:lnTo>
                    <a:pt x="28783" y="14929"/>
                  </a:lnTo>
                  <a:lnTo>
                    <a:pt x="29261" y="14588"/>
                  </a:lnTo>
                  <a:lnTo>
                    <a:pt x="29721" y="14247"/>
                  </a:lnTo>
                  <a:lnTo>
                    <a:pt x="30130" y="13889"/>
                  </a:lnTo>
                  <a:lnTo>
                    <a:pt x="30505" y="13515"/>
                  </a:lnTo>
                  <a:lnTo>
                    <a:pt x="30863" y="13140"/>
                  </a:lnTo>
                  <a:lnTo>
                    <a:pt x="31169" y="12748"/>
                  </a:lnTo>
                  <a:lnTo>
                    <a:pt x="31442" y="12356"/>
                  </a:lnTo>
                  <a:lnTo>
                    <a:pt x="31681" y="11947"/>
                  </a:lnTo>
                  <a:lnTo>
                    <a:pt x="31885" y="11555"/>
                  </a:lnTo>
                  <a:lnTo>
                    <a:pt x="32055" y="11129"/>
                  </a:lnTo>
                  <a:lnTo>
                    <a:pt x="32192" y="10720"/>
                  </a:lnTo>
                  <a:lnTo>
                    <a:pt x="32294" y="10294"/>
                  </a:lnTo>
                  <a:lnTo>
                    <a:pt x="32362" y="9868"/>
                  </a:lnTo>
                  <a:lnTo>
                    <a:pt x="32396" y="9442"/>
                  </a:lnTo>
                  <a:lnTo>
                    <a:pt x="32396" y="9016"/>
                  </a:lnTo>
                  <a:lnTo>
                    <a:pt x="32345" y="8590"/>
                  </a:lnTo>
                  <a:lnTo>
                    <a:pt x="32277" y="8164"/>
                  </a:lnTo>
                  <a:lnTo>
                    <a:pt x="32158" y="7737"/>
                  </a:lnTo>
                  <a:lnTo>
                    <a:pt x="32021" y="7311"/>
                  </a:lnTo>
                  <a:lnTo>
                    <a:pt x="31834" y="6902"/>
                  </a:lnTo>
                  <a:lnTo>
                    <a:pt x="31629" y="6476"/>
                  </a:lnTo>
                  <a:lnTo>
                    <a:pt x="31374" y="6067"/>
                  </a:lnTo>
                  <a:lnTo>
                    <a:pt x="31084" y="5658"/>
                  </a:lnTo>
                  <a:lnTo>
                    <a:pt x="30760" y="5249"/>
                  </a:lnTo>
                  <a:lnTo>
                    <a:pt x="30402" y="4857"/>
                  </a:lnTo>
                  <a:lnTo>
                    <a:pt x="30010" y="4466"/>
                  </a:lnTo>
                  <a:lnTo>
                    <a:pt x="29584" y="4091"/>
                  </a:lnTo>
                  <a:lnTo>
                    <a:pt x="29124" y="3716"/>
                  </a:lnTo>
                  <a:lnTo>
                    <a:pt x="28630" y="3358"/>
                  </a:lnTo>
                  <a:lnTo>
                    <a:pt x="28102" y="3000"/>
                  </a:lnTo>
                  <a:lnTo>
                    <a:pt x="27539" y="2676"/>
                  </a:lnTo>
                  <a:lnTo>
                    <a:pt x="26943" y="2352"/>
                  </a:lnTo>
                  <a:lnTo>
                    <a:pt x="26347" y="2063"/>
                  </a:lnTo>
                  <a:lnTo>
                    <a:pt x="25733" y="1773"/>
                  </a:lnTo>
                  <a:lnTo>
                    <a:pt x="25085" y="1517"/>
                  </a:lnTo>
                  <a:lnTo>
                    <a:pt x="24438" y="1279"/>
                  </a:lnTo>
                  <a:lnTo>
                    <a:pt x="23773" y="1074"/>
                  </a:lnTo>
                  <a:lnTo>
                    <a:pt x="23092" y="870"/>
                  </a:lnTo>
                  <a:lnTo>
                    <a:pt x="22393" y="699"/>
                  </a:lnTo>
                  <a:lnTo>
                    <a:pt x="21694" y="529"/>
                  </a:lnTo>
                  <a:lnTo>
                    <a:pt x="20979" y="393"/>
                  </a:lnTo>
                  <a:lnTo>
                    <a:pt x="20263" y="273"/>
                  </a:lnTo>
                  <a:lnTo>
                    <a:pt x="19530" y="188"/>
                  </a:lnTo>
                  <a:lnTo>
                    <a:pt x="18797" y="103"/>
                  </a:lnTo>
                  <a:lnTo>
                    <a:pt x="18064" y="52"/>
                  </a:lnTo>
                  <a:lnTo>
                    <a:pt x="17332" y="18"/>
                  </a:lnTo>
                  <a:lnTo>
                    <a:pt x="16599" y="1"/>
                  </a:lnTo>
                  <a:close/>
                </a:path>
              </a:pathLst>
            </a:custGeom>
            <a:solidFill>
              <a:srgbClr val="00B4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34" name="Google Shape;1485;p26">
              <a:extLst>
                <a:ext uri="{FF2B5EF4-FFF2-40B4-BE49-F238E27FC236}">
                  <a16:creationId xmlns:a16="http://schemas.microsoft.com/office/drawing/2014/main" id="{D34C6D57-7683-5D8A-1D0B-2A576DD989BC}"/>
                </a:ext>
              </a:extLst>
            </p:cNvPr>
            <p:cNvSpPr/>
            <p:nvPr/>
          </p:nvSpPr>
          <p:spPr>
            <a:xfrm>
              <a:off x="4012711" y="4940432"/>
              <a:ext cx="33040" cy="28392"/>
            </a:xfrm>
            <a:custGeom>
              <a:avLst/>
              <a:gdLst/>
              <a:ahLst/>
              <a:cxnLst/>
              <a:rect l="l" t="t" r="r" b="b"/>
              <a:pathLst>
                <a:path w="853" h="733" fill="none" extrusionOk="0">
                  <a:moveTo>
                    <a:pt x="717" y="0"/>
                  </a:moveTo>
                  <a:lnTo>
                    <a:pt x="853" y="733"/>
                  </a:lnTo>
                  <a:lnTo>
                    <a:pt x="1" y="733"/>
                  </a:lnTo>
                </a:path>
              </a:pathLst>
            </a:custGeom>
            <a:noFill/>
            <a:ln w="8100" cap="rnd" cmpd="sng">
              <a:solidFill>
                <a:srgbClr val="2F546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35" name="Google Shape;1486;p26">
              <a:extLst>
                <a:ext uri="{FF2B5EF4-FFF2-40B4-BE49-F238E27FC236}">
                  <a16:creationId xmlns:a16="http://schemas.microsoft.com/office/drawing/2014/main" id="{D9C7A61B-4652-E511-689B-DDA12D7A5BF5}"/>
                </a:ext>
              </a:extLst>
            </p:cNvPr>
            <p:cNvSpPr/>
            <p:nvPr/>
          </p:nvSpPr>
          <p:spPr>
            <a:xfrm>
              <a:off x="4181051" y="4759541"/>
              <a:ext cx="129408" cy="360452"/>
            </a:xfrm>
            <a:custGeom>
              <a:avLst/>
              <a:gdLst/>
              <a:ahLst/>
              <a:cxnLst/>
              <a:rect l="l" t="t" r="r" b="b"/>
              <a:pathLst>
                <a:path w="3341" h="9306" extrusionOk="0">
                  <a:moveTo>
                    <a:pt x="137" y="1"/>
                  </a:moveTo>
                  <a:lnTo>
                    <a:pt x="0" y="3563"/>
                  </a:lnTo>
                  <a:lnTo>
                    <a:pt x="0" y="3937"/>
                  </a:lnTo>
                  <a:lnTo>
                    <a:pt x="18" y="4312"/>
                  </a:lnTo>
                  <a:lnTo>
                    <a:pt x="69" y="4687"/>
                  </a:lnTo>
                  <a:lnTo>
                    <a:pt x="154" y="5062"/>
                  </a:lnTo>
                  <a:lnTo>
                    <a:pt x="256" y="5437"/>
                  </a:lnTo>
                  <a:lnTo>
                    <a:pt x="392" y="5795"/>
                  </a:lnTo>
                  <a:lnTo>
                    <a:pt x="546" y="6170"/>
                  </a:lnTo>
                  <a:lnTo>
                    <a:pt x="733" y="6545"/>
                  </a:lnTo>
                  <a:lnTo>
                    <a:pt x="955" y="6903"/>
                  </a:lnTo>
                  <a:lnTo>
                    <a:pt x="1193" y="7260"/>
                  </a:lnTo>
                  <a:lnTo>
                    <a:pt x="1466" y="7618"/>
                  </a:lnTo>
                  <a:lnTo>
                    <a:pt x="1756" y="7959"/>
                  </a:lnTo>
                  <a:lnTo>
                    <a:pt x="2080" y="8300"/>
                  </a:lnTo>
                  <a:lnTo>
                    <a:pt x="2420" y="8641"/>
                  </a:lnTo>
                  <a:lnTo>
                    <a:pt x="2795" y="8982"/>
                  </a:lnTo>
                  <a:lnTo>
                    <a:pt x="3204" y="9305"/>
                  </a:lnTo>
                  <a:lnTo>
                    <a:pt x="3341" y="5727"/>
                  </a:lnTo>
                  <a:lnTo>
                    <a:pt x="2932" y="5403"/>
                  </a:lnTo>
                  <a:lnTo>
                    <a:pt x="2557" y="5062"/>
                  </a:lnTo>
                  <a:lnTo>
                    <a:pt x="2216" y="4721"/>
                  </a:lnTo>
                  <a:lnTo>
                    <a:pt x="1892" y="4380"/>
                  </a:lnTo>
                  <a:lnTo>
                    <a:pt x="1602" y="4040"/>
                  </a:lnTo>
                  <a:lnTo>
                    <a:pt x="1330" y="3682"/>
                  </a:lnTo>
                  <a:lnTo>
                    <a:pt x="1091" y="3324"/>
                  </a:lnTo>
                  <a:lnTo>
                    <a:pt x="870" y="2966"/>
                  </a:lnTo>
                  <a:lnTo>
                    <a:pt x="682" y="2591"/>
                  </a:lnTo>
                  <a:lnTo>
                    <a:pt x="529" y="2233"/>
                  </a:lnTo>
                  <a:lnTo>
                    <a:pt x="392" y="1858"/>
                  </a:lnTo>
                  <a:lnTo>
                    <a:pt x="290" y="1483"/>
                  </a:lnTo>
                  <a:lnTo>
                    <a:pt x="205" y="1109"/>
                  </a:lnTo>
                  <a:lnTo>
                    <a:pt x="154" y="734"/>
                  </a:lnTo>
                  <a:lnTo>
                    <a:pt x="137" y="359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rgbClr val="023F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36" name="Google Shape;1487;p26">
              <a:extLst>
                <a:ext uri="{FF2B5EF4-FFF2-40B4-BE49-F238E27FC236}">
                  <a16:creationId xmlns:a16="http://schemas.microsoft.com/office/drawing/2014/main" id="{ED1390EF-BD67-72B9-DE42-0016A1CF3E7A}"/>
                </a:ext>
              </a:extLst>
            </p:cNvPr>
            <p:cNvSpPr/>
            <p:nvPr/>
          </p:nvSpPr>
          <p:spPr>
            <a:xfrm>
              <a:off x="4113072" y="5083672"/>
              <a:ext cx="95091" cy="194751"/>
            </a:xfrm>
            <a:custGeom>
              <a:avLst/>
              <a:gdLst/>
              <a:ahLst/>
              <a:cxnLst/>
              <a:rect l="l" t="t" r="r" b="b"/>
              <a:pathLst>
                <a:path w="2455" h="5028" extrusionOk="0">
                  <a:moveTo>
                    <a:pt x="154" y="0"/>
                  </a:moveTo>
                  <a:lnTo>
                    <a:pt x="0" y="3579"/>
                  </a:lnTo>
                  <a:lnTo>
                    <a:pt x="2318" y="5027"/>
                  </a:lnTo>
                  <a:lnTo>
                    <a:pt x="2454" y="1449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3F3F3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37" name="Google Shape;1488;p26">
              <a:extLst>
                <a:ext uri="{FF2B5EF4-FFF2-40B4-BE49-F238E27FC236}">
                  <a16:creationId xmlns:a16="http://schemas.microsoft.com/office/drawing/2014/main" id="{558C89ED-1216-7EAE-18FD-FE3456EAD64C}"/>
                </a:ext>
              </a:extLst>
            </p:cNvPr>
            <p:cNvSpPr/>
            <p:nvPr/>
          </p:nvSpPr>
          <p:spPr>
            <a:xfrm>
              <a:off x="3948023" y="5025571"/>
              <a:ext cx="345928" cy="388147"/>
            </a:xfrm>
            <a:custGeom>
              <a:avLst/>
              <a:gdLst/>
              <a:ahLst/>
              <a:cxnLst/>
              <a:rect l="l" t="t" r="r" b="b"/>
              <a:pathLst>
                <a:path w="8931" h="10021" extrusionOk="0">
                  <a:moveTo>
                    <a:pt x="4738" y="1"/>
                  </a:moveTo>
                  <a:lnTo>
                    <a:pt x="4483" y="18"/>
                  </a:lnTo>
                  <a:lnTo>
                    <a:pt x="4176" y="52"/>
                  </a:lnTo>
                  <a:lnTo>
                    <a:pt x="3852" y="120"/>
                  </a:lnTo>
                  <a:lnTo>
                    <a:pt x="3460" y="205"/>
                  </a:lnTo>
                  <a:lnTo>
                    <a:pt x="3034" y="358"/>
                  </a:lnTo>
                  <a:lnTo>
                    <a:pt x="2557" y="546"/>
                  </a:lnTo>
                  <a:lnTo>
                    <a:pt x="2012" y="784"/>
                  </a:lnTo>
                  <a:lnTo>
                    <a:pt x="1415" y="1074"/>
                  </a:lnTo>
                  <a:lnTo>
                    <a:pt x="734" y="1415"/>
                  </a:lnTo>
                  <a:lnTo>
                    <a:pt x="1" y="1824"/>
                  </a:lnTo>
                  <a:lnTo>
                    <a:pt x="137" y="1858"/>
                  </a:lnTo>
                  <a:lnTo>
                    <a:pt x="478" y="1977"/>
                  </a:lnTo>
                  <a:lnTo>
                    <a:pt x="1006" y="2182"/>
                  </a:lnTo>
                  <a:lnTo>
                    <a:pt x="1313" y="2318"/>
                  </a:lnTo>
                  <a:lnTo>
                    <a:pt x="1637" y="2472"/>
                  </a:lnTo>
                  <a:lnTo>
                    <a:pt x="1978" y="2659"/>
                  </a:lnTo>
                  <a:lnTo>
                    <a:pt x="2336" y="2881"/>
                  </a:lnTo>
                  <a:lnTo>
                    <a:pt x="2676" y="3119"/>
                  </a:lnTo>
                  <a:lnTo>
                    <a:pt x="3034" y="3392"/>
                  </a:lnTo>
                  <a:lnTo>
                    <a:pt x="3375" y="3699"/>
                  </a:lnTo>
                  <a:lnTo>
                    <a:pt x="3699" y="4039"/>
                  </a:lnTo>
                  <a:lnTo>
                    <a:pt x="3852" y="4210"/>
                  </a:lnTo>
                  <a:lnTo>
                    <a:pt x="3989" y="4397"/>
                  </a:lnTo>
                  <a:lnTo>
                    <a:pt x="4142" y="4602"/>
                  </a:lnTo>
                  <a:lnTo>
                    <a:pt x="4261" y="4806"/>
                  </a:lnTo>
                  <a:lnTo>
                    <a:pt x="4500" y="5215"/>
                  </a:lnTo>
                  <a:lnTo>
                    <a:pt x="4704" y="5641"/>
                  </a:lnTo>
                  <a:lnTo>
                    <a:pt x="4892" y="6067"/>
                  </a:lnTo>
                  <a:lnTo>
                    <a:pt x="5045" y="6476"/>
                  </a:lnTo>
                  <a:lnTo>
                    <a:pt x="5164" y="6885"/>
                  </a:lnTo>
                  <a:lnTo>
                    <a:pt x="5267" y="7277"/>
                  </a:lnTo>
                  <a:lnTo>
                    <a:pt x="5335" y="7652"/>
                  </a:lnTo>
                  <a:lnTo>
                    <a:pt x="5386" y="8027"/>
                  </a:lnTo>
                  <a:lnTo>
                    <a:pt x="5386" y="8368"/>
                  </a:lnTo>
                  <a:lnTo>
                    <a:pt x="5386" y="8692"/>
                  </a:lnTo>
                  <a:lnTo>
                    <a:pt x="5335" y="8998"/>
                  </a:lnTo>
                  <a:lnTo>
                    <a:pt x="5267" y="9271"/>
                  </a:lnTo>
                  <a:lnTo>
                    <a:pt x="5164" y="9510"/>
                  </a:lnTo>
                  <a:lnTo>
                    <a:pt x="5113" y="9612"/>
                  </a:lnTo>
                  <a:lnTo>
                    <a:pt x="5045" y="9714"/>
                  </a:lnTo>
                  <a:lnTo>
                    <a:pt x="4977" y="9816"/>
                  </a:lnTo>
                  <a:lnTo>
                    <a:pt x="4892" y="9885"/>
                  </a:lnTo>
                  <a:lnTo>
                    <a:pt x="4834" y="9942"/>
                  </a:lnTo>
                  <a:lnTo>
                    <a:pt x="4834" y="9942"/>
                  </a:lnTo>
                  <a:lnTo>
                    <a:pt x="5352" y="9629"/>
                  </a:lnTo>
                  <a:lnTo>
                    <a:pt x="5999" y="9203"/>
                  </a:lnTo>
                  <a:lnTo>
                    <a:pt x="6630" y="8743"/>
                  </a:lnTo>
                  <a:lnTo>
                    <a:pt x="6937" y="8521"/>
                  </a:lnTo>
                  <a:lnTo>
                    <a:pt x="7243" y="8266"/>
                  </a:lnTo>
                  <a:lnTo>
                    <a:pt x="7516" y="8027"/>
                  </a:lnTo>
                  <a:lnTo>
                    <a:pt x="7772" y="7788"/>
                  </a:lnTo>
                  <a:lnTo>
                    <a:pt x="8027" y="7533"/>
                  </a:lnTo>
                  <a:lnTo>
                    <a:pt x="8232" y="7294"/>
                  </a:lnTo>
                  <a:lnTo>
                    <a:pt x="8436" y="7056"/>
                  </a:lnTo>
                  <a:lnTo>
                    <a:pt x="8590" y="6800"/>
                  </a:lnTo>
                  <a:lnTo>
                    <a:pt x="8726" y="6561"/>
                  </a:lnTo>
                  <a:lnTo>
                    <a:pt x="8811" y="6323"/>
                  </a:lnTo>
                  <a:lnTo>
                    <a:pt x="8862" y="6170"/>
                  </a:lnTo>
                  <a:lnTo>
                    <a:pt x="8896" y="5999"/>
                  </a:lnTo>
                  <a:lnTo>
                    <a:pt x="8914" y="5812"/>
                  </a:lnTo>
                  <a:lnTo>
                    <a:pt x="8931" y="5624"/>
                  </a:lnTo>
                  <a:lnTo>
                    <a:pt x="8914" y="5232"/>
                  </a:lnTo>
                  <a:lnTo>
                    <a:pt x="8879" y="4823"/>
                  </a:lnTo>
                  <a:lnTo>
                    <a:pt x="8794" y="4397"/>
                  </a:lnTo>
                  <a:lnTo>
                    <a:pt x="8658" y="3971"/>
                  </a:lnTo>
                  <a:lnTo>
                    <a:pt x="8505" y="3528"/>
                  </a:lnTo>
                  <a:lnTo>
                    <a:pt x="8317" y="3102"/>
                  </a:lnTo>
                  <a:lnTo>
                    <a:pt x="8078" y="2659"/>
                  </a:lnTo>
                  <a:lnTo>
                    <a:pt x="7823" y="2250"/>
                  </a:lnTo>
                  <a:lnTo>
                    <a:pt x="7533" y="1841"/>
                  </a:lnTo>
                  <a:lnTo>
                    <a:pt x="7226" y="1466"/>
                  </a:lnTo>
                  <a:lnTo>
                    <a:pt x="6869" y="1108"/>
                  </a:lnTo>
                  <a:lnTo>
                    <a:pt x="6698" y="938"/>
                  </a:lnTo>
                  <a:lnTo>
                    <a:pt x="6511" y="784"/>
                  </a:lnTo>
                  <a:lnTo>
                    <a:pt x="6306" y="631"/>
                  </a:lnTo>
                  <a:lnTo>
                    <a:pt x="6102" y="495"/>
                  </a:lnTo>
                  <a:lnTo>
                    <a:pt x="5897" y="375"/>
                  </a:lnTo>
                  <a:lnTo>
                    <a:pt x="5693" y="256"/>
                  </a:lnTo>
                  <a:lnTo>
                    <a:pt x="5454" y="154"/>
                  </a:lnTo>
                  <a:lnTo>
                    <a:pt x="5318" y="103"/>
                  </a:lnTo>
                  <a:lnTo>
                    <a:pt x="5147" y="52"/>
                  </a:lnTo>
                  <a:lnTo>
                    <a:pt x="4960" y="18"/>
                  </a:lnTo>
                  <a:lnTo>
                    <a:pt x="4738" y="1"/>
                  </a:lnTo>
                  <a:close/>
                  <a:moveTo>
                    <a:pt x="4834" y="9942"/>
                  </a:moveTo>
                  <a:lnTo>
                    <a:pt x="4704" y="10021"/>
                  </a:lnTo>
                  <a:lnTo>
                    <a:pt x="4807" y="9970"/>
                  </a:lnTo>
                  <a:lnTo>
                    <a:pt x="4834" y="9942"/>
                  </a:lnTo>
                  <a:close/>
                </a:path>
              </a:pathLst>
            </a:custGeom>
            <a:solidFill>
              <a:srgbClr val="635C1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38" name="Google Shape;1489;p26">
              <a:extLst>
                <a:ext uri="{FF2B5EF4-FFF2-40B4-BE49-F238E27FC236}">
                  <a16:creationId xmlns:a16="http://schemas.microsoft.com/office/drawing/2014/main" id="{E7A05C07-2E6C-E005-CD91-2C59ACA4A528}"/>
                </a:ext>
              </a:extLst>
            </p:cNvPr>
            <p:cNvSpPr/>
            <p:nvPr/>
          </p:nvSpPr>
          <p:spPr>
            <a:xfrm>
              <a:off x="3626564" y="5316003"/>
              <a:ext cx="189484" cy="258777"/>
            </a:xfrm>
            <a:custGeom>
              <a:avLst/>
              <a:gdLst/>
              <a:ahLst/>
              <a:cxnLst/>
              <a:rect l="l" t="t" r="r" b="b"/>
              <a:pathLst>
                <a:path w="4892" h="6681" extrusionOk="0">
                  <a:moveTo>
                    <a:pt x="1057" y="1"/>
                  </a:moveTo>
                  <a:lnTo>
                    <a:pt x="853" y="18"/>
                  </a:lnTo>
                  <a:lnTo>
                    <a:pt x="665" y="52"/>
                  </a:lnTo>
                  <a:lnTo>
                    <a:pt x="512" y="120"/>
                  </a:lnTo>
                  <a:lnTo>
                    <a:pt x="359" y="239"/>
                  </a:lnTo>
                  <a:lnTo>
                    <a:pt x="239" y="376"/>
                  </a:lnTo>
                  <a:lnTo>
                    <a:pt x="154" y="529"/>
                  </a:lnTo>
                  <a:lnTo>
                    <a:pt x="69" y="716"/>
                  </a:lnTo>
                  <a:lnTo>
                    <a:pt x="18" y="938"/>
                  </a:lnTo>
                  <a:lnTo>
                    <a:pt x="1" y="1160"/>
                  </a:lnTo>
                  <a:lnTo>
                    <a:pt x="1" y="1415"/>
                  </a:lnTo>
                  <a:lnTo>
                    <a:pt x="18" y="1688"/>
                  </a:lnTo>
                  <a:lnTo>
                    <a:pt x="52" y="1978"/>
                  </a:lnTo>
                  <a:lnTo>
                    <a:pt x="120" y="2267"/>
                  </a:lnTo>
                  <a:lnTo>
                    <a:pt x="205" y="2591"/>
                  </a:lnTo>
                  <a:lnTo>
                    <a:pt x="307" y="2898"/>
                  </a:lnTo>
                  <a:lnTo>
                    <a:pt x="427" y="3222"/>
                  </a:lnTo>
                  <a:lnTo>
                    <a:pt x="580" y="3562"/>
                  </a:lnTo>
                  <a:lnTo>
                    <a:pt x="751" y="3886"/>
                  </a:lnTo>
                  <a:lnTo>
                    <a:pt x="938" y="4227"/>
                  </a:lnTo>
                  <a:lnTo>
                    <a:pt x="1142" y="4551"/>
                  </a:lnTo>
                  <a:lnTo>
                    <a:pt x="1347" y="4858"/>
                  </a:lnTo>
                  <a:lnTo>
                    <a:pt x="1569" y="5147"/>
                  </a:lnTo>
                  <a:lnTo>
                    <a:pt x="1807" y="5403"/>
                  </a:lnTo>
                  <a:lnTo>
                    <a:pt x="2029" y="5658"/>
                  </a:lnTo>
                  <a:lnTo>
                    <a:pt x="2267" y="5880"/>
                  </a:lnTo>
                  <a:lnTo>
                    <a:pt x="2506" y="6067"/>
                  </a:lnTo>
                  <a:lnTo>
                    <a:pt x="2727" y="6238"/>
                  </a:lnTo>
                  <a:lnTo>
                    <a:pt x="2966" y="6391"/>
                  </a:lnTo>
                  <a:lnTo>
                    <a:pt x="3187" y="6511"/>
                  </a:lnTo>
                  <a:lnTo>
                    <a:pt x="3409" y="6596"/>
                  </a:lnTo>
                  <a:lnTo>
                    <a:pt x="3613" y="6664"/>
                  </a:lnTo>
                  <a:lnTo>
                    <a:pt x="3818" y="6681"/>
                  </a:lnTo>
                  <a:lnTo>
                    <a:pt x="4005" y="6681"/>
                  </a:lnTo>
                  <a:lnTo>
                    <a:pt x="4193" y="6647"/>
                  </a:lnTo>
                  <a:lnTo>
                    <a:pt x="4346" y="6562"/>
                  </a:lnTo>
                  <a:lnTo>
                    <a:pt x="4500" y="6459"/>
                  </a:lnTo>
                  <a:lnTo>
                    <a:pt x="4619" y="6323"/>
                  </a:lnTo>
                  <a:lnTo>
                    <a:pt x="4721" y="6153"/>
                  </a:lnTo>
                  <a:lnTo>
                    <a:pt x="4789" y="5948"/>
                  </a:lnTo>
                  <a:lnTo>
                    <a:pt x="4857" y="5744"/>
                  </a:lnTo>
                  <a:lnTo>
                    <a:pt x="4892" y="5488"/>
                  </a:lnTo>
                  <a:lnTo>
                    <a:pt x="4892" y="5232"/>
                  </a:lnTo>
                  <a:lnTo>
                    <a:pt x="4892" y="4960"/>
                  </a:lnTo>
                  <a:lnTo>
                    <a:pt x="4857" y="4670"/>
                  </a:lnTo>
                  <a:lnTo>
                    <a:pt x="4806" y="4363"/>
                  </a:lnTo>
                  <a:lnTo>
                    <a:pt x="4721" y="4040"/>
                  </a:lnTo>
                  <a:lnTo>
                    <a:pt x="4619" y="3733"/>
                  </a:lnTo>
                  <a:lnTo>
                    <a:pt x="4500" y="3392"/>
                  </a:lnTo>
                  <a:lnTo>
                    <a:pt x="4363" y="3068"/>
                  </a:lnTo>
                  <a:lnTo>
                    <a:pt x="4193" y="2744"/>
                  </a:lnTo>
                  <a:lnTo>
                    <a:pt x="4022" y="2404"/>
                  </a:lnTo>
                  <a:lnTo>
                    <a:pt x="3818" y="2097"/>
                  </a:lnTo>
                  <a:lnTo>
                    <a:pt x="3596" y="1790"/>
                  </a:lnTo>
                  <a:lnTo>
                    <a:pt x="3375" y="1500"/>
                  </a:lnTo>
                  <a:lnTo>
                    <a:pt x="3153" y="1245"/>
                  </a:lnTo>
                  <a:lnTo>
                    <a:pt x="2915" y="1006"/>
                  </a:lnTo>
                  <a:lnTo>
                    <a:pt x="2659" y="785"/>
                  </a:lnTo>
                  <a:lnTo>
                    <a:pt x="2421" y="597"/>
                  </a:lnTo>
                  <a:lnTo>
                    <a:pt x="2182" y="427"/>
                  </a:lnTo>
                  <a:lnTo>
                    <a:pt x="1943" y="290"/>
                  </a:lnTo>
                  <a:lnTo>
                    <a:pt x="1705" y="171"/>
                  </a:lnTo>
                  <a:lnTo>
                    <a:pt x="1483" y="86"/>
                  </a:lnTo>
                  <a:lnTo>
                    <a:pt x="1262" y="35"/>
                  </a:lnTo>
                  <a:lnTo>
                    <a:pt x="1057" y="1"/>
                  </a:lnTo>
                  <a:close/>
                </a:path>
              </a:pathLst>
            </a:custGeom>
            <a:solidFill>
              <a:srgbClr val="023F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39" name="Google Shape;1490;p26">
              <a:extLst>
                <a:ext uri="{FF2B5EF4-FFF2-40B4-BE49-F238E27FC236}">
                  <a16:creationId xmlns:a16="http://schemas.microsoft.com/office/drawing/2014/main" id="{6ADA87F5-C9CF-3060-687F-6793481F214F}"/>
                </a:ext>
              </a:extLst>
            </p:cNvPr>
            <p:cNvSpPr/>
            <p:nvPr/>
          </p:nvSpPr>
          <p:spPr>
            <a:xfrm>
              <a:off x="3721619" y="5044047"/>
              <a:ext cx="517555" cy="499040"/>
            </a:xfrm>
            <a:custGeom>
              <a:avLst/>
              <a:gdLst/>
              <a:ahLst/>
              <a:cxnLst/>
              <a:rect l="l" t="t" r="r" b="b"/>
              <a:pathLst>
                <a:path w="13362" h="12884" extrusionOk="0">
                  <a:moveTo>
                    <a:pt x="8504" y="1"/>
                  </a:moveTo>
                  <a:lnTo>
                    <a:pt x="8146" y="137"/>
                  </a:lnTo>
                  <a:lnTo>
                    <a:pt x="7737" y="324"/>
                  </a:lnTo>
                  <a:lnTo>
                    <a:pt x="7294" y="529"/>
                  </a:lnTo>
                  <a:lnTo>
                    <a:pt x="6817" y="785"/>
                  </a:lnTo>
                  <a:lnTo>
                    <a:pt x="5761" y="1347"/>
                  </a:lnTo>
                  <a:lnTo>
                    <a:pt x="4585" y="1995"/>
                  </a:lnTo>
                  <a:lnTo>
                    <a:pt x="3733" y="2506"/>
                  </a:lnTo>
                  <a:lnTo>
                    <a:pt x="2898" y="3017"/>
                  </a:lnTo>
                  <a:lnTo>
                    <a:pt x="2114" y="3511"/>
                  </a:lnTo>
                  <a:lnTo>
                    <a:pt x="1432" y="3971"/>
                  </a:lnTo>
                  <a:lnTo>
                    <a:pt x="393" y="4670"/>
                  </a:lnTo>
                  <a:lnTo>
                    <a:pt x="1" y="4943"/>
                  </a:lnTo>
                  <a:lnTo>
                    <a:pt x="290" y="4943"/>
                  </a:lnTo>
                  <a:lnTo>
                    <a:pt x="444" y="4977"/>
                  </a:lnTo>
                  <a:lnTo>
                    <a:pt x="631" y="5028"/>
                  </a:lnTo>
                  <a:lnTo>
                    <a:pt x="836" y="5113"/>
                  </a:lnTo>
                  <a:lnTo>
                    <a:pt x="1074" y="5215"/>
                  </a:lnTo>
                  <a:lnTo>
                    <a:pt x="1330" y="5369"/>
                  </a:lnTo>
                  <a:lnTo>
                    <a:pt x="1620" y="5573"/>
                  </a:lnTo>
                  <a:lnTo>
                    <a:pt x="1926" y="5829"/>
                  </a:lnTo>
                  <a:lnTo>
                    <a:pt x="2250" y="6136"/>
                  </a:lnTo>
                  <a:lnTo>
                    <a:pt x="2591" y="6528"/>
                  </a:lnTo>
                  <a:lnTo>
                    <a:pt x="2949" y="6971"/>
                  </a:lnTo>
                  <a:lnTo>
                    <a:pt x="3324" y="7499"/>
                  </a:lnTo>
                  <a:lnTo>
                    <a:pt x="3716" y="8095"/>
                  </a:lnTo>
                  <a:lnTo>
                    <a:pt x="4074" y="8726"/>
                  </a:lnTo>
                  <a:lnTo>
                    <a:pt x="4346" y="9305"/>
                  </a:lnTo>
                  <a:lnTo>
                    <a:pt x="4568" y="9834"/>
                  </a:lnTo>
                  <a:lnTo>
                    <a:pt x="4738" y="10328"/>
                  </a:lnTo>
                  <a:lnTo>
                    <a:pt x="4857" y="10754"/>
                  </a:lnTo>
                  <a:lnTo>
                    <a:pt x="4943" y="11146"/>
                  </a:lnTo>
                  <a:lnTo>
                    <a:pt x="4994" y="11504"/>
                  </a:lnTo>
                  <a:lnTo>
                    <a:pt x="5011" y="11810"/>
                  </a:lnTo>
                  <a:lnTo>
                    <a:pt x="4994" y="12066"/>
                  </a:lnTo>
                  <a:lnTo>
                    <a:pt x="4960" y="12305"/>
                  </a:lnTo>
                  <a:lnTo>
                    <a:pt x="4926" y="12492"/>
                  </a:lnTo>
                  <a:lnTo>
                    <a:pt x="4874" y="12628"/>
                  </a:lnTo>
                  <a:lnTo>
                    <a:pt x="4840" y="12748"/>
                  </a:lnTo>
                  <a:lnTo>
                    <a:pt x="4789" y="12833"/>
                  </a:lnTo>
                  <a:lnTo>
                    <a:pt x="4755" y="12884"/>
                  </a:lnTo>
                  <a:lnTo>
                    <a:pt x="5181" y="12679"/>
                  </a:lnTo>
                  <a:lnTo>
                    <a:pt x="6289" y="12100"/>
                  </a:lnTo>
                  <a:lnTo>
                    <a:pt x="7005" y="11708"/>
                  </a:lnTo>
                  <a:lnTo>
                    <a:pt x="7823" y="11265"/>
                  </a:lnTo>
                  <a:lnTo>
                    <a:pt x="8658" y="10771"/>
                  </a:lnTo>
                  <a:lnTo>
                    <a:pt x="9527" y="10260"/>
                  </a:lnTo>
                  <a:lnTo>
                    <a:pt x="10652" y="9544"/>
                  </a:lnTo>
                  <a:lnTo>
                    <a:pt x="11640" y="8879"/>
                  </a:lnTo>
                  <a:lnTo>
                    <a:pt x="12083" y="8572"/>
                  </a:lnTo>
                  <a:lnTo>
                    <a:pt x="12492" y="8266"/>
                  </a:lnTo>
                  <a:lnTo>
                    <a:pt x="12833" y="8010"/>
                  </a:lnTo>
                  <a:lnTo>
                    <a:pt x="13140" y="7755"/>
                  </a:lnTo>
                  <a:lnTo>
                    <a:pt x="13225" y="7550"/>
                  </a:lnTo>
                  <a:lnTo>
                    <a:pt x="13293" y="7346"/>
                  </a:lnTo>
                  <a:lnTo>
                    <a:pt x="13327" y="7107"/>
                  </a:lnTo>
                  <a:lnTo>
                    <a:pt x="13361" y="6868"/>
                  </a:lnTo>
                  <a:lnTo>
                    <a:pt x="13361" y="6596"/>
                  </a:lnTo>
                  <a:lnTo>
                    <a:pt x="13361" y="6306"/>
                  </a:lnTo>
                  <a:lnTo>
                    <a:pt x="13327" y="6016"/>
                  </a:lnTo>
                  <a:lnTo>
                    <a:pt x="13293" y="5710"/>
                  </a:lnTo>
                  <a:lnTo>
                    <a:pt x="13225" y="5403"/>
                  </a:lnTo>
                  <a:lnTo>
                    <a:pt x="13140" y="5079"/>
                  </a:lnTo>
                  <a:lnTo>
                    <a:pt x="13037" y="4738"/>
                  </a:lnTo>
                  <a:lnTo>
                    <a:pt x="12918" y="4397"/>
                  </a:lnTo>
                  <a:lnTo>
                    <a:pt x="12765" y="4057"/>
                  </a:lnTo>
                  <a:lnTo>
                    <a:pt x="12611" y="3716"/>
                  </a:lnTo>
                  <a:lnTo>
                    <a:pt x="12441" y="3375"/>
                  </a:lnTo>
                  <a:lnTo>
                    <a:pt x="12236" y="3034"/>
                  </a:lnTo>
                  <a:lnTo>
                    <a:pt x="12032" y="2693"/>
                  </a:lnTo>
                  <a:lnTo>
                    <a:pt x="11810" y="2369"/>
                  </a:lnTo>
                  <a:lnTo>
                    <a:pt x="11589" y="2080"/>
                  </a:lnTo>
                  <a:lnTo>
                    <a:pt x="11350" y="1790"/>
                  </a:lnTo>
                  <a:lnTo>
                    <a:pt x="11112" y="1517"/>
                  </a:lnTo>
                  <a:lnTo>
                    <a:pt x="10873" y="1279"/>
                  </a:lnTo>
                  <a:lnTo>
                    <a:pt x="10617" y="1040"/>
                  </a:lnTo>
                  <a:lnTo>
                    <a:pt x="10379" y="836"/>
                  </a:lnTo>
                  <a:lnTo>
                    <a:pt x="10123" y="648"/>
                  </a:lnTo>
                  <a:lnTo>
                    <a:pt x="9885" y="495"/>
                  </a:lnTo>
                  <a:lnTo>
                    <a:pt x="9629" y="342"/>
                  </a:lnTo>
                  <a:lnTo>
                    <a:pt x="9390" y="222"/>
                  </a:lnTo>
                  <a:lnTo>
                    <a:pt x="9169" y="137"/>
                  </a:lnTo>
                  <a:lnTo>
                    <a:pt x="8930" y="69"/>
                  </a:lnTo>
                  <a:lnTo>
                    <a:pt x="8726" y="18"/>
                  </a:lnTo>
                  <a:lnTo>
                    <a:pt x="8504" y="1"/>
                  </a:lnTo>
                  <a:close/>
                </a:path>
              </a:pathLst>
            </a:custGeom>
            <a:solidFill>
              <a:srgbClr val="C2B43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40" name="Google Shape;1491;p26">
              <a:extLst>
                <a:ext uri="{FF2B5EF4-FFF2-40B4-BE49-F238E27FC236}">
                  <a16:creationId xmlns:a16="http://schemas.microsoft.com/office/drawing/2014/main" id="{82FF4B7F-C14C-9DD1-2E6B-7A8CAD1D51DB}"/>
                </a:ext>
              </a:extLst>
            </p:cNvPr>
            <p:cNvSpPr/>
            <p:nvPr/>
          </p:nvSpPr>
          <p:spPr>
            <a:xfrm>
              <a:off x="3948023" y="5025571"/>
              <a:ext cx="345928" cy="388147"/>
            </a:xfrm>
            <a:custGeom>
              <a:avLst/>
              <a:gdLst/>
              <a:ahLst/>
              <a:cxnLst/>
              <a:rect l="l" t="t" r="r" b="b"/>
              <a:pathLst>
                <a:path w="8931" h="10021" extrusionOk="0">
                  <a:moveTo>
                    <a:pt x="4738" y="1"/>
                  </a:moveTo>
                  <a:lnTo>
                    <a:pt x="4483" y="18"/>
                  </a:lnTo>
                  <a:lnTo>
                    <a:pt x="4176" y="52"/>
                  </a:lnTo>
                  <a:lnTo>
                    <a:pt x="3852" y="120"/>
                  </a:lnTo>
                  <a:lnTo>
                    <a:pt x="3460" y="205"/>
                  </a:lnTo>
                  <a:lnTo>
                    <a:pt x="3034" y="358"/>
                  </a:lnTo>
                  <a:lnTo>
                    <a:pt x="2557" y="546"/>
                  </a:lnTo>
                  <a:lnTo>
                    <a:pt x="2012" y="784"/>
                  </a:lnTo>
                  <a:lnTo>
                    <a:pt x="1415" y="1074"/>
                  </a:lnTo>
                  <a:lnTo>
                    <a:pt x="734" y="1415"/>
                  </a:lnTo>
                  <a:lnTo>
                    <a:pt x="1" y="1824"/>
                  </a:lnTo>
                  <a:lnTo>
                    <a:pt x="137" y="1858"/>
                  </a:lnTo>
                  <a:lnTo>
                    <a:pt x="478" y="1977"/>
                  </a:lnTo>
                  <a:lnTo>
                    <a:pt x="1006" y="2182"/>
                  </a:lnTo>
                  <a:lnTo>
                    <a:pt x="1313" y="2318"/>
                  </a:lnTo>
                  <a:lnTo>
                    <a:pt x="1637" y="2472"/>
                  </a:lnTo>
                  <a:lnTo>
                    <a:pt x="1978" y="2659"/>
                  </a:lnTo>
                  <a:lnTo>
                    <a:pt x="2336" y="2881"/>
                  </a:lnTo>
                  <a:lnTo>
                    <a:pt x="2676" y="3119"/>
                  </a:lnTo>
                  <a:lnTo>
                    <a:pt x="3034" y="3392"/>
                  </a:lnTo>
                  <a:lnTo>
                    <a:pt x="3375" y="3699"/>
                  </a:lnTo>
                  <a:lnTo>
                    <a:pt x="3699" y="4039"/>
                  </a:lnTo>
                  <a:lnTo>
                    <a:pt x="3852" y="4210"/>
                  </a:lnTo>
                  <a:lnTo>
                    <a:pt x="3989" y="4397"/>
                  </a:lnTo>
                  <a:lnTo>
                    <a:pt x="4142" y="4602"/>
                  </a:lnTo>
                  <a:lnTo>
                    <a:pt x="4261" y="4806"/>
                  </a:lnTo>
                  <a:lnTo>
                    <a:pt x="4500" y="5215"/>
                  </a:lnTo>
                  <a:lnTo>
                    <a:pt x="4704" y="5641"/>
                  </a:lnTo>
                  <a:lnTo>
                    <a:pt x="4892" y="6067"/>
                  </a:lnTo>
                  <a:lnTo>
                    <a:pt x="5045" y="6476"/>
                  </a:lnTo>
                  <a:lnTo>
                    <a:pt x="5164" y="6885"/>
                  </a:lnTo>
                  <a:lnTo>
                    <a:pt x="5267" y="7277"/>
                  </a:lnTo>
                  <a:lnTo>
                    <a:pt x="5335" y="7652"/>
                  </a:lnTo>
                  <a:lnTo>
                    <a:pt x="5386" y="8027"/>
                  </a:lnTo>
                  <a:lnTo>
                    <a:pt x="5386" y="8368"/>
                  </a:lnTo>
                  <a:lnTo>
                    <a:pt x="5386" y="8692"/>
                  </a:lnTo>
                  <a:lnTo>
                    <a:pt x="5335" y="8998"/>
                  </a:lnTo>
                  <a:lnTo>
                    <a:pt x="5267" y="9271"/>
                  </a:lnTo>
                  <a:lnTo>
                    <a:pt x="5164" y="9510"/>
                  </a:lnTo>
                  <a:lnTo>
                    <a:pt x="5113" y="9612"/>
                  </a:lnTo>
                  <a:lnTo>
                    <a:pt x="5045" y="9714"/>
                  </a:lnTo>
                  <a:lnTo>
                    <a:pt x="4977" y="9816"/>
                  </a:lnTo>
                  <a:lnTo>
                    <a:pt x="4892" y="9885"/>
                  </a:lnTo>
                  <a:lnTo>
                    <a:pt x="4834" y="9942"/>
                  </a:lnTo>
                  <a:lnTo>
                    <a:pt x="4834" y="9942"/>
                  </a:lnTo>
                  <a:lnTo>
                    <a:pt x="5352" y="9629"/>
                  </a:lnTo>
                  <a:lnTo>
                    <a:pt x="5999" y="9203"/>
                  </a:lnTo>
                  <a:lnTo>
                    <a:pt x="6630" y="8743"/>
                  </a:lnTo>
                  <a:lnTo>
                    <a:pt x="6937" y="8521"/>
                  </a:lnTo>
                  <a:lnTo>
                    <a:pt x="7243" y="8266"/>
                  </a:lnTo>
                  <a:lnTo>
                    <a:pt x="7516" y="8027"/>
                  </a:lnTo>
                  <a:lnTo>
                    <a:pt x="7772" y="7788"/>
                  </a:lnTo>
                  <a:lnTo>
                    <a:pt x="8027" y="7533"/>
                  </a:lnTo>
                  <a:lnTo>
                    <a:pt x="8232" y="7294"/>
                  </a:lnTo>
                  <a:lnTo>
                    <a:pt x="8436" y="7056"/>
                  </a:lnTo>
                  <a:lnTo>
                    <a:pt x="8590" y="6800"/>
                  </a:lnTo>
                  <a:lnTo>
                    <a:pt x="8726" y="6561"/>
                  </a:lnTo>
                  <a:lnTo>
                    <a:pt x="8811" y="6323"/>
                  </a:lnTo>
                  <a:lnTo>
                    <a:pt x="8862" y="6170"/>
                  </a:lnTo>
                  <a:lnTo>
                    <a:pt x="8896" y="5999"/>
                  </a:lnTo>
                  <a:lnTo>
                    <a:pt x="8914" y="5812"/>
                  </a:lnTo>
                  <a:lnTo>
                    <a:pt x="8931" y="5624"/>
                  </a:lnTo>
                  <a:lnTo>
                    <a:pt x="8914" y="5232"/>
                  </a:lnTo>
                  <a:lnTo>
                    <a:pt x="8879" y="4823"/>
                  </a:lnTo>
                  <a:lnTo>
                    <a:pt x="8794" y="4397"/>
                  </a:lnTo>
                  <a:lnTo>
                    <a:pt x="8658" y="3971"/>
                  </a:lnTo>
                  <a:lnTo>
                    <a:pt x="8505" y="3528"/>
                  </a:lnTo>
                  <a:lnTo>
                    <a:pt x="8317" y="3102"/>
                  </a:lnTo>
                  <a:lnTo>
                    <a:pt x="8078" y="2659"/>
                  </a:lnTo>
                  <a:lnTo>
                    <a:pt x="7823" y="2250"/>
                  </a:lnTo>
                  <a:lnTo>
                    <a:pt x="7533" y="1841"/>
                  </a:lnTo>
                  <a:lnTo>
                    <a:pt x="7226" y="1466"/>
                  </a:lnTo>
                  <a:lnTo>
                    <a:pt x="6869" y="1108"/>
                  </a:lnTo>
                  <a:lnTo>
                    <a:pt x="6698" y="938"/>
                  </a:lnTo>
                  <a:lnTo>
                    <a:pt x="6511" y="784"/>
                  </a:lnTo>
                  <a:lnTo>
                    <a:pt x="6306" y="631"/>
                  </a:lnTo>
                  <a:lnTo>
                    <a:pt x="6102" y="495"/>
                  </a:lnTo>
                  <a:lnTo>
                    <a:pt x="5897" y="375"/>
                  </a:lnTo>
                  <a:lnTo>
                    <a:pt x="5693" y="256"/>
                  </a:lnTo>
                  <a:lnTo>
                    <a:pt x="5454" y="154"/>
                  </a:lnTo>
                  <a:lnTo>
                    <a:pt x="5318" y="103"/>
                  </a:lnTo>
                  <a:lnTo>
                    <a:pt x="5147" y="52"/>
                  </a:lnTo>
                  <a:lnTo>
                    <a:pt x="4960" y="18"/>
                  </a:lnTo>
                  <a:lnTo>
                    <a:pt x="4738" y="1"/>
                  </a:lnTo>
                  <a:close/>
                  <a:moveTo>
                    <a:pt x="4834" y="9942"/>
                  </a:moveTo>
                  <a:lnTo>
                    <a:pt x="4704" y="10021"/>
                  </a:lnTo>
                  <a:lnTo>
                    <a:pt x="4807" y="9970"/>
                  </a:lnTo>
                  <a:lnTo>
                    <a:pt x="4834" y="9942"/>
                  </a:lnTo>
                  <a:close/>
                </a:path>
              </a:pathLst>
            </a:custGeom>
            <a:solidFill>
              <a:srgbClr val="023F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41" name="Google Shape;1492;p26">
              <a:extLst>
                <a:ext uri="{FF2B5EF4-FFF2-40B4-BE49-F238E27FC236}">
                  <a16:creationId xmlns:a16="http://schemas.microsoft.com/office/drawing/2014/main" id="{880E1888-61B5-1410-A282-B3CDB6C342B2}"/>
                </a:ext>
              </a:extLst>
            </p:cNvPr>
            <p:cNvSpPr/>
            <p:nvPr/>
          </p:nvSpPr>
          <p:spPr>
            <a:xfrm>
              <a:off x="3624588" y="5187288"/>
              <a:ext cx="376295" cy="393453"/>
            </a:xfrm>
            <a:custGeom>
              <a:avLst/>
              <a:gdLst/>
              <a:ahLst/>
              <a:cxnLst/>
              <a:rect l="l" t="t" r="r" b="b"/>
              <a:pathLst>
                <a:path w="9715" h="10158" extrusionOk="0">
                  <a:moveTo>
                    <a:pt x="1108" y="3341"/>
                  </a:moveTo>
                  <a:lnTo>
                    <a:pt x="1313" y="3358"/>
                  </a:lnTo>
                  <a:lnTo>
                    <a:pt x="1534" y="3409"/>
                  </a:lnTo>
                  <a:lnTo>
                    <a:pt x="1756" y="3494"/>
                  </a:lnTo>
                  <a:lnTo>
                    <a:pt x="1994" y="3613"/>
                  </a:lnTo>
                  <a:lnTo>
                    <a:pt x="2233" y="3750"/>
                  </a:lnTo>
                  <a:lnTo>
                    <a:pt x="2472" y="3920"/>
                  </a:lnTo>
                  <a:lnTo>
                    <a:pt x="2727" y="4125"/>
                  </a:lnTo>
                  <a:lnTo>
                    <a:pt x="2966" y="4329"/>
                  </a:lnTo>
                  <a:lnTo>
                    <a:pt x="3204" y="4568"/>
                  </a:lnTo>
                  <a:lnTo>
                    <a:pt x="3426" y="4840"/>
                  </a:lnTo>
                  <a:lnTo>
                    <a:pt x="3647" y="5113"/>
                  </a:lnTo>
                  <a:lnTo>
                    <a:pt x="3869" y="5420"/>
                  </a:lnTo>
                  <a:lnTo>
                    <a:pt x="4073" y="5744"/>
                  </a:lnTo>
                  <a:lnTo>
                    <a:pt x="4261" y="6067"/>
                  </a:lnTo>
                  <a:lnTo>
                    <a:pt x="4414" y="6391"/>
                  </a:lnTo>
                  <a:lnTo>
                    <a:pt x="4568" y="6732"/>
                  </a:lnTo>
                  <a:lnTo>
                    <a:pt x="4687" y="7056"/>
                  </a:lnTo>
                  <a:lnTo>
                    <a:pt x="4772" y="7380"/>
                  </a:lnTo>
                  <a:lnTo>
                    <a:pt x="4857" y="7686"/>
                  </a:lnTo>
                  <a:lnTo>
                    <a:pt x="4908" y="7993"/>
                  </a:lnTo>
                  <a:lnTo>
                    <a:pt x="4943" y="8283"/>
                  </a:lnTo>
                  <a:lnTo>
                    <a:pt x="4960" y="8555"/>
                  </a:lnTo>
                  <a:lnTo>
                    <a:pt x="4943" y="8828"/>
                  </a:lnTo>
                  <a:lnTo>
                    <a:pt x="4908" y="9067"/>
                  </a:lnTo>
                  <a:lnTo>
                    <a:pt x="4857" y="9288"/>
                  </a:lnTo>
                  <a:lnTo>
                    <a:pt x="4772" y="9476"/>
                  </a:lnTo>
                  <a:lnTo>
                    <a:pt x="4670" y="9646"/>
                  </a:lnTo>
                  <a:lnTo>
                    <a:pt x="4551" y="9782"/>
                  </a:lnTo>
                  <a:lnTo>
                    <a:pt x="4397" y="9902"/>
                  </a:lnTo>
                  <a:lnTo>
                    <a:pt x="4244" y="9970"/>
                  </a:lnTo>
                  <a:lnTo>
                    <a:pt x="4056" y="10004"/>
                  </a:lnTo>
                  <a:lnTo>
                    <a:pt x="3869" y="10004"/>
                  </a:lnTo>
                  <a:lnTo>
                    <a:pt x="3664" y="9987"/>
                  </a:lnTo>
                  <a:lnTo>
                    <a:pt x="3460" y="9919"/>
                  </a:lnTo>
                  <a:lnTo>
                    <a:pt x="3238" y="9834"/>
                  </a:lnTo>
                  <a:lnTo>
                    <a:pt x="3017" y="9714"/>
                  </a:lnTo>
                  <a:lnTo>
                    <a:pt x="2778" y="9578"/>
                  </a:lnTo>
                  <a:lnTo>
                    <a:pt x="2557" y="9408"/>
                  </a:lnTo>
                  <a:lnTo>
                    <a:pt x="2318" y="9203"/>
                  </a:lnTo>
                  <a:lnTo>
                    <a:pt x="2080" y="8981"/>
                  </a:lnTo>
                  <a:lnTo>
                    <a:pt x="1858" y="8743"/>
                  </a:lnTo>
                  <a:lnTo>
                    <a:pt x="1620" y="8470"/>
                  </a:lnTo>
                  <a:lnTo>
                    <a:pt x="1398" y="8181"/>
                  </a:lnTo>
                  <a:lnTo>
                    <a:pt x="1193" y="7874"/>
                  </a:lnTo>
                  <a:lnTo>
                    <a:pt x="989" y="7550"/>
                  </a:lnTo>
                  <a:lnTo>
                    <a:pt x="802" y="7226"/>
                  </a:lnTo>
                  <a:lnTo>
                    <a:pt x="631" y="6885"/>
                  </a:lnTo>
                  <a:lnTo>
                    <a:pt x="478" y="6562"/>
                  </a:lnTo>
                  <a:lnTo>
                    <a:pt x="358" y="6238"/>
                  </a:lnTo>
                  <a:lnTo>
                    <a:pt x="256" y="5914"/>
                  </a:lnTo>
                  <a:lnTo>
                    <a:pt x="171" y="5607"/>
                  </a:lnTo>
                  <a:lnTo>
                    <a:pt x="103" y="5301"/>
                  </a:lnTo>
                  <a:lnTo>
                    <a:pt x="69" y="5028"/>
                  </a:lnTo>
                  <a:lnTo>
                    <a:pt x="52" y="4755"/>
                  </a:lnTo>
                  <a:lnTo>
                    <a:pt x="52" y="4500"/>
                  </a:lnTo>
                  <a:lnTo>
                    <a:pt x="86" y="4261"/>
                  </a:lnTo>
                  <a:lnTo>
                    <a:pt x="137" y="4057"/>
                  </a:lnTo>
                  <a:lnTo>
                    <a:pt x="205" y="3869"/>
                  </a:lnTo>
                  <a:lnTo>
                    <a:pt x="290" y="3699"/>
                  </a:lnTo>
                  <a:lnTo>
                    <a:pt x="410" y="3562"/>
                  </a:lnTo>
                  <a:lnTo>
                    <a:pt x="563" y="3460"/>
                  </a:lnTo>
                  <a:lnTo>
                    <a:pt x="716" y="3375"/>
                  </a:lnTo>
                  <a:lnTo>
                    <a:pt x="904" y="3341"/>
                  </a:lnTo>
                  <a:close/>
                  <a:moveTo>
                    <a:pt x="4619" y="1"/>
                  </a:moveTo>
                  <a:lnTo>
                    <a:pt x="4500" y="18"/>
                  </a:lnTo>
                  <a:lnTo>
                    <a:pt x="4380" y="52"/>
                  </a:lnTo>
                  <a:lnTo>
                    <a:pt x="4278" y="103"/>
                  </a:lnTo>
                  <a:lnTo>
                    <a:pt x="4176" y="154"/>
                  </a:lnTo>
                  <a:lnTo>
                    <a:pt x="3664" y="461"/>
                  </a:lnTo>
                  <a:lnTo>
                    <a:pt x="3204" y="768"/>
                  </a:lnTo>
                  <a:lnTo>
                    <a:pt x="2812" y="1040"/>
                  </a:lnTo>
                  <a:lnTo>
                    <a:pt x="2455" y="1279"/>
                  </a:lnTo>
                  <a:lnTo>
                    <a:pt x="1926" y="1688"/>
                  </a:lnTo>
                  <a:lnTo>
                    <a:pt x="1602" y="1960"/>
                  </a:lnTo>
                  <a:lnTo>
                    <a:pt x="1245" y="2267"/>
                  </a:lnTo>
                  <a:lnTo>
                    <a:pt x="1040" y="2455"/>
                  </a:lnTo>
                  <a:lnTo>
                    <a:pt x="836" y="2659"/>
                  </a:lnTo>
                  <a:lnTo>
                    <a:pt x="648" y="2881"/>
                  </a:lnTo>
                  <a:lnTo>
                    <a:pt x="461" y="3102"/>
                  </a:lnTo>
                  <a:lnTo>
                    <a:pt x="307" y="3341"/>
                  </a:lnTo>
                  <a:lnTo>
                    <a:pt x="188" y="3579"/>
                  </a:lnTo>
                  <a:lnTo>
                    <a:pt x="86" y="3852"/>
                  </a:lnTo>
                  <a:lnTo>
                    <a:pt x="35" y="4125"/>
                  </a:lnTo>
                  <a:lnTo>
                    <a:pt x="1" y="4380"/>
                  </a:lnTo>
                  <a:lnTo>
                    <a:pt x="1" y="4636"/>
                  </a:lnTo>
                  <a:lnTo>
                    <a:pt x="18" y="4874"/>
                  </a:lnTo>
                  <a:lnTo>
                    <a:pt x="35" y="5096"/>
                  </a:lnTo>
                  <a:lnTo>
                    <a:pt x="103" y="5437"/>
                  </a:lnTo>
                  <a:lnTo>
                    <a:pt x="188" y="5778"/>
                  </a:lnTo>
                  <a:lnTo>
                    <a:pt x="290" y="6101"/>
                  </a:lnTo>
                  <a:lnTo>
                    <a:pt x="427" y="6476"/>
                  </a:lnTo>
                  <a:lnTo>
                    <a:pt x="563" y="6800"/>
                  </a:lnTo>
                  <a:lnTo>
                    <a:pt x="699" y="7073"/>
                  </a:lnTo>
                  <a:lnTo>
                    <a:pt x="972" y="7567"/>
                  </a:lnTo>
                  <a:lnTo>
                    <a:pt x="1125" y="7823"/>
                  </a:lnTo>
                  <a:lnTo>
                    <a:pt x="1296" y="8061"/>
                  </a:lnTo>
                  <a:lnTo>
                    <a:pt x="1483" y="8317"/>
                  </a:lnTo>
                  <a:lnTo>
                    <a:pt x="1671" y="8555"/>
                  </a:lnTo>
                  <a:lnTo>
                    <a:pt x="1858" y="8777"/>
                  </a:lnTo>
                  <a:lnTo>
                    <a:pt x="2046" y="8999"/>
                  </a:lnTo>
                  <a:lnTo>
                    <a:pt x="2250" y="9186"/>
                  </a:lnTo>
                  <a:lnTo>
                    <a:pt x="2437" y="9356"/>
                  </a:lnTo>
                  <a:lnTo>
                    <a:pt x="2710" y="9561"/>
                  </a:lnTo>
                  <a:lnTo>
                    <a:pt x="2881" y="9680"/>
                  </a:lnTo>
                  <a:lnTo>
                    <a:pt x="3085" y="9816"/>
                  </a:lnTo>
                  <a:lnTo>
                    <a:pt x="3307" y="9936"/>
                  </a:lnTo>
                  <a:lnTo>
                    <a:pt x="3545" y="10021"/>
                  </a:lnTo>
                  <a:lnTo>
                    <a:pt x="3818" y="10106"/>
                  </a:lnTo>
                  <a:lnTo>
                    <a:pt x="4108" y="10157"/>
                  </a:lnTo>
                  <a:lnTo>
                    <a:pt x="4397" y="10157"/>
                  </a:lnTo>
                  <a:lnTo>
                    <a:pt x="4619" y="10140"/>
                  </a:lnTo>
                  <a:lnTo>
                    <a:pt x="4891" y="10106"/>
                  </a:lnTo>
                  <a:lnTo>
                    <a:pt x="5215" y="10021"/>
                  </a:lnTo>
                  <a:lnTo>
                    <a:pt x="5522" y="9936"/>
                  </a:lnTo>
                  <a:lnTo>
                    <a:pt x="5931" y="9799"/>
                  </a:lnTo>
                  <a:lnTo>
                    <a:pt x="6374" y="9612"/>
                  </a:lnTo>
                  <a:lnTo>
                    <a:pt x="6800" y="9442"/>
                  </a:lnTo>
                  <a:lnTo>
                    <a:pt x="7192" y="9254"/>
                  </a:lnTo>
                  <a:lnTo>
                    <a:pt x="7567" y="9067"/>
                  </a:lnTo>
                  <a:lnTo>
                    <a:pt x="8266" y="8709"/>
                  </a:lnTo>
                  <a:lnTo>
                    <a:pt x="8879" y="8351"/>
                  </a:lnTo>
                  <a:lnTo>
                    <a:pt x="9033" y="8266"/>
                  </a:lnTo>
                  <a:lnTo>
                    <a:pt x="9118" y="8198"/>
                  </a:lnTo>
                  <a:lnTo>
                    <a:pt x="9203" y="8129"/>
                  </a:lnTo>
                  <a:lnTo>
                    <a:pt x="9288" y="8044"/>
                  </a:lnTo>
                  <a:lnTo>
                    <a:pt x="9356" y="7959"/>
                  </a:lnTo>
                  <a:lnTo>
                    <a:pt x="9424" y="7857"/>
                  </a:lnTo>
                  <a:lnTo>
                    <a:pt x="9493" y="7737"/>
                  </a:lnTo>
                  <a:lnTo>
                    <a:pt x="9578" y="7499"/>
                  </a:lnTo>
                  <a:lnTo>
                    <a:pt x="9646" y="7226"/>
                  </a:lnTo>
                  <a:lnTo>
                    <a:pt x="9697" y="6937"/>
                  </a:lnTo>
                  <a:lnTo>
                    <a:pt x="9714" y="6613"/>
                  </a:lnTo>
                  <a:lnTo>
                    <a:pt x="9697" y="6255"/>
                  </a:lnTo>
                  <a:lnTo>
                    <a:pt x="9646" y="5897"/>
                  </a:lnTo>
                  <a:lnTo>
                    <a:pt x="9578" y="5522"/>
                  </a:lnTo>
                  <a:lnTo>
                    <a:pt x="9493" y="5113"/>
                  </a:lnTo>
                  <a:lnTo>
                    <a:pt x="9356" y="4721"/>
                  </a:lnTo>
                  <a:lnTo>
                    <a:pt x="9203" y="4295"/>
                  </a:lnTo>
                  <a:lnTo>
                    <a:pt x="9033" y="3886"/>
                  </a:lnTo>
                  <a:lnTo>
                    <a:pt x="8811" y="3460"/>
                  </a:lnTo>
                  <a:lnTo>
                    <a:pt x="8572" y="3034"/>
                  </a:lnTo>
                  <a:lnTo>
                    <a:pt x="8317" y="2625"/>
                  </a:lnTo>
                  <a:lnTo>
                    <a:pt x="8044" y="2250"/>
                  </a:lnTo>
                  <a:lnTo>
                    <a:pt x="7771" y="1892"/>
                  </a:lnTo>
                  <a:lnTo>
                    <a:pt x="7482" y="1551"/>
                  </a:lnTo>
                  <a:lnTo>
                    <a:pt x="7175" y="1245"/>
                  </a:lnTo>
                  <a:lnTo>
                    <a:pt x="6868" y="972"/>
                  </a:lnTo>
                  <a:lnTo>
                    <a:pt x="6579" y="733"/>
                  </a:lnTo>
                  <a:lnTo>
                    <a:pt x="6272" y="529"/>
                  </a:lnTo>
                  <a:lnTo>
                    <a:pt x="5965" y="341"/>
                  </a:lnTo>
                  <a:lnTo>
                    <a:pt x="5675" y="205"/>
                  </a:lnTo>
                  <a:lnTo>
                    <a:pt x="5386" y="103"/>
                  </a:lnTo>
                  <a:lnTo>
                    <a:pt x="5113" y="18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rgbClr val="023F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42" name="Google Shape;1493;p26">
              <a:extLst>
                <a:ext uri="{FF2B5EF4-FFF2-40B4-BE49-F238E27FC236}">
                  <a16:creationId xmlns:a16="http://schemas.microsoft.com/office/drawing/2014/main" id="{3878BE7F-F020-326A-8EC4-9FB97DDE54CC}"/>
                </a:ext>
              </a:extLst>
            </p:cNvPr>
            <p:cNvSpPr/>
            <p:nvPr/>
          </p:nvSpPr>
          <p:spPr>
            <a:xfrm>
              <a:off x="3721619" y="5044047"/>
              <a:ext cx="519531" cy="499040"/>
            </a:xfrm>
            <a:custGeom>
              <a:avLst/>
              <a:gdLst/>
              <a:ahLst/>
              <a:cxnLst/>
              <a:rect l="l" t="t" r="r" b="b"/>
              <a:pathLst>
                <a:path w="13413" h="12884" extrusionOk="0">
                  <a:moveTo>
                    <a:pt x="8504" y="1"/>
                  </a:moveTo>
                  <a:lnTo>
                    <a:pt x="8146" y="137"/>
                  </a:lnTo>
                  <a:lnTo>
                    <a:pt x="7737" y="324"/>
                  </a:lnTo>
                  <a:lnTo>
                    <a:pt x="7294" y="529"/>
                  </a:lnTo>
                  <a:lnTo>
                    <a:pt x="6817" y="785"/>
                  </a:lnTo>
                  <a:lnTo>
                    <a:pt x="5761" y="1347"/>
                  </a:lnTo>
                  <a:lnTo>
                    <a:pt x="4585" y="1995"/>
                  </a:lnTo>
                  <a:lnTo>
                    <a:pt x="3733" y="2506"/>
                  </a:lnTo>
                  <a:lnTo>
                    <a:pt x="2898" y="3017"/>
                  </a:lnTo>
                  <a:lnTo>
                    <a:pt x="2114" y="3511"/>
                  </a:lnTo>
                  <a:lnTo>
                    <a:pt x="1432" y="3971"/>
                  </a:lnTo>
                  <a:lnTo>
                    <a:pt x="393" y="4670"/>
                  </a:lnTo>
                  <a:lnTo>
                    <a:pt x="1" y="4943"/>
                  </a:lnTo>
                  <a:lnTo>
                    <a:pt x="1" y="4943"/>
                  </a:lnTo>
                  <a:lnTo>
                    <a:pt x="86" y="4926"/>
                  </a:lnTo>
                  <a:lnTo>
                    <a:pt x="188" y="4909"/>
                  </a:lnTo>
                  <a:lnTo>
                    <a:pt x="324" y="4892"/>
                  </a:lnTo>
                  <a:lnTo>
                    <a:pt x="495" y="4892"/>
                  </a:lnTo>
                  <a:lnTo>
                    <a:pt x="682" y="4909"/>
                  </a:lnTo>
                  <a:lnTo>
                    <a:pt x="921" y="4960"/>
                  </a:lnTo>
                  <a:lnTo>
                    <a:pt x="1177" y="5045"/>
                  </a:lnTo>
                  <a:lnTo>
                    <a:pt x="1466" y="5164"/>
                  </a:lnTo>
                  <a:lnTo>
                    <a:pt x="1790" y="5352"/>
                  </a:lnTo>
                  <a:lnTo>
                    <a:pt x="2114" y="5573"/>
                  </a:lnTo>
                  <a:lnTo>
                    <a:pt x="2301" y="5727"/>
                  </a:lnTo>
                  <a:lnTo>
                    <a:pt x="2472" y="5880"/>
                  </a:lnTo>
                  <a:lnTo>
                    <a:pt x="2659" y="6067"/>
                  </a:lnTo>
                  <a:lnTo>
                    <a:pt x="2864" y="6255"/>
                  </a:lnTo>
                  <a:lnTo>
                    <a:pt x="3051" y="6476"/>
                  </a:lnTo>
                  <a:lnTo>
                    <a:pt x="3256" y="6715"/>
                  </a:lnTo>
                  <a:lnTo>
                    <a:pt x="3460" y="6971"/>
                  </a:lnTo>
                  <a:lnTo>
                    <a:pt x="3665" y="7260"/>
                  </a:lnTo>
                  <a:lnTo>
                    <a:pt x="3869" y="7567"/>
                  </a:lnTo>
                  <a:lnTo>
                    <a:pt x="4091" y="7891"/>
                  </a:lnTo>
                  <a:lnTo>
                    <a:pt x="4261" y="8181"/>
                  </a:lnTo>
                  <a:lnTo>
                    <a:pt x="4397" y="8470"/>
                  </a:lnTo>
                  <a:lnTo>
                    <a:pt x="4534" y="8743"/>
                  </a:lnTo>
                  <a:lnTo>
                    <a:pt x="4653" y="9016"/>
                  </a:lnTo>
                  <a:lnTo>
                    <a:pt x="4755" y="9271"/>
                  </a:lnTo>
                  <a:lnTo>
                    <a:pt x="4840" y="9527"/>
                  </a:lnTo>
                  <a:lnTo>
                    <a:pt x="4977" y="10004"/>
                  </a:lnTo>
                  <a:lnTo>
                    <a:pt x="5079" y="10447"/>
                  </a:lnTo>
                  <a:lnTo>
                    <a:pt x="5113" y="10856"/>
                  </a:lnTo>
                  <a:lnTo>
                    <a:pt x="5130" y="11231"/>
                  </a:lnTo>
                  <a:lnTo>
                    <a:pt x="5113" y="11572"/>
                  </a:lnTo>
                  <a:lnTo>
                    <a:pt x="5079" y="11879"/>
                  </a:lnTo>
                  <a:lnTo>
                    <a:pt x="5028" y="12134"/>
                  </a:lnTo>
                  <a:lnTo>
                    <a:pt x="4977" y="12373"/>
                  </a:lnTo>
                  <a:lnTo>
                    <a:pt x="4909" y="12560"/>
                  </a:lnTo>
                  <a:lnTo>
                    <a:pt x="4806" y="12799"/>
                  </a:lnTo>
                  <a:lnTo>
                    <a:pt x="4755" y="12884"/>
                  </a:lnTo>
                  <a:lnTo>
                    <a:pt x="4755" y="12884"/>
                  </a:lnTo>
                  <a:lnTo>
                    <a:pt x="5181" y="12679"/>
                  </a:lnTo>
                  <a:lnTo>
                    <a:pt x="6289" y="12100"/>
                  </a:lnTo>
                  <a:lnTo>
                    <a:pt x="7005" y="11708"/>
                  </a:lnTo>
                  <a:lnTo>
                    <a:pt x="7823" y="11265"/>
                  </a:lnTo>
                  <a:lnTo>
                    <a:pt x="8658" y="10771"/>
                  </a:lnTo>
                  <a:lnTo>
                    <a:pt x="9527" y="10260"/>
                  </a:lnTo>
                  <a:lnTo>
                    <a:pt x="10652" y="9544"/>
                  </a:lnTo>
                  <a:lnTo>
                    <a:pt x="11640" y="8879"/>
                  </a:lnTo>
                  <a:lnTo>
                    <a:pt x="12083" y="8572"/>
                  </a:lnTo>
                  <a:lnTo>
                    <a:pt x="12492" y="8266"/>
                  </a:lnTo>
                  <a:lnTo>
                    <a:pt x="12833" y="8010"/>
                  </a:lnTo>
                  <a:lnTo>
                    <a:pt x="13140" y="7755"/>
                  </a:lnTo>
                  <a:lnTo>
                    <a:pt x="13225" y="7550"/>
                  </a:lnTo>
                  <a:lnTo>
                    <a:pt x="13293" y="7346"/>
                  </a:lnTo>
                  <a:lnTo>
                    <a:pt x="13344" y="7107"/>
                  </a:lnTo>
                  <a:lnTo>
                    <a:pt x="13395" y="6851"/>
                  </a:lnTo>
                  <a:lnTo>
                    <a:pt x="13412" y="6562"/>
                  </a:lnTo>
                  <a:lnTo>
                    <a:pt x="13412" y="6272"/>
                  </a:lnTo>
                  <a:lnTo>
                    <a:pt x="13395" y="5982"/>
                  </a:lnTo>
                  <a:lnTo>
                    <a:pt x="13378" y="5658"/>
                  </a:lnTo>
                  <a:lnTo>
                    <a:pt x="13327" y="5335"/>
                  </a:lnTo>
                  <a:lnTo>
                    <a:pt x="13259" y="4994"/>
                  </a:lnTo>
                  <a:lnTo>
                    <a:pt x="13174" y="4653"/>
                  </a:lnTo>
                  <a:lnTo>
                    <a:pt x="13054" y="4312"/>
                  </a:lnTo>
                  <a:lnTo>
                    <a:pt x="12935" y="3971"/>
                  </a:lnTo>
                  <a:lnTo>
                    <a:pt x="12782" y="3613"/>
                  </a:lnTo>
                  <a:lnTo>
                    <a:pt x="12611" y="3273"/>
                  </a:lnTo>
                  <a:lnTo>
                    <a:pt x="12424" y="2915"/>
                  </a:lnTo>
                  <a:lnTo>
                    <a:pt x="12202" y="2591"/>
                  </a:lnTo>
                  <a:lnTo>
                    <a:pt x="11981" y="2267"/>
                  </a:lnTo>
                  <a:lnTo>
                    <a:pt x="11742" y="1977"/>
                  </a:lnTo>
                  <a:lnTo>
                    <a:pt x="11504" y="1688"/>
                  </a:lnTo>
                  <a:lnTo>
                    <a:pt x="11248" y="1432"/>
                  </a:lnTo>
                  <a:lnTo>
                    <a:pt x="10992" y="1194"/>
                  </a:lnTo>
                  <a:lnTo>
                    <a:pt x="10720" y="989"/>
                  </a:lnTo>
                  <a:lnTo>
                    <a:pt x="10464" y="785"/>
                  </a:lnTo>
                  <a:lnTo>
                    <a:pt x="10191" y="614"/>
                  </a:lnTo>
                  <a:lnTo>
                    <a:pt x="9936" y="461"/>
                  </a:lnTo>
                  <a:lnTo>
                    <a:pt x="9680" y="324"/>
                  </a:lnTo>
                  <a:lnTo>
                    <a:pt x="9425" y="205"/>
                  </a:lnTo>
                  <a:lnTo>
                    <a:pt x="9186" y="120"/>
                  </a:lnTo>
                  <a:lnTo>
                    <a:pt x="8947" y="52"/>
                  </a:lnTo>
                  <a:lnTo>
                    <a:pt x="8726" y="18"/>
                  </a:lnTo>
                  <a:lnTo>
                    <a:pt x="8504" y="1"/>
                  </a:lnTo>
                  <a:close/>
                </a:path>
              </a:pathLst>
            </a:custGeom>
            <a:solidFill>
              <a:srgbClr val="023F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</p:grpSp>
      <p:cxnSp>
        <p:nvCxnSpPr>
          <p:cNvPr id="1543" name="Google Shape;1500;p26">
            <a:extLst>
              <a:ext uri="{FF2B5EF4-FFF2-40B4-BE49-F238E27FC236}">
                <a16:creationId xmlns:a16="http://schemas.microsoft.com/office/drawing/2014/main" id="{B2039D58-C034-C2E6-D530-F18237181EBC}"/>
              </a:ext>
            </a:extLst>
          </p:cNvPr>
          <p:cNvCxnSpPr>
            <a:stCxn id="1554" idx="3"/>
          </p:cNvCxnSpPr>
          <p:nvPr/>
        </p:nvCxnSpPr>
        <p:spPr>
          <a:xfrm>
            <a:off x="-2827600" y="71338"/>
            <a:ext cx="1100800" cy="475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44" name="Google Shape;1501;p26">
            <a:extLst>
              <a:ext uri="{FF2B5EF4-FFF2-40B4-BE49-F238E27FC236}">
                <a16:creationId xmlns:a16="http://schemas.microsoft.com/office/drawing/2014/main" id="{5090ADF8-D0DA-91CC-D0F7-9BD498335233}"/>
              </a:ext>
            </a:extLst>
          </p:cNvPr>
          <p:cNvCxnSpPr>
            <a:cxnSpLocks/>
          </p:cNvCxnSpPr>
          <p:nvPr/>
        </p:nvCxnSpPr>
        <p:spPr>
          <a:xfrm>
            <a:off x="3325743" y="7708880"/>
            <a:ext cx="2023698" cy="1430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45" name="Google Shape;1502;p26">
            <a:extLst>
              <a:ext uri="{FF2B5EF4-FFF2-40B4-BE49-F238E27FC236}">
                <a16:creationId xmlns:a16="http://schemas.microsoft.com/office/drawing/2014/main" id="{BAF8E346-0728-760F-4921-7E68B5EC7341}"/>
              </a:ext>
            </a:extLst>
          </p:cNvPr>
          <p:cNvCxnSpPr>
            <a:cxnSpLocks/>
            <a:stCxn id="1566" idx="3"/>
          </p:cNvCxnSpPr>
          <p:nvPr/>
        </p:nvCxnSpPr>
        <p:spPr>
          <a:xfrm rot="10800000" flipH="1">
            <a:off x="-3296700" y="4662773"/>
            <a:ext cx="1183200" cy="980000"/>
          </a:xfrm>
          <a:prstGeom prst="bentConnector3">
            <a:avLst>
              <a:gd name="adj1" fmla="val 9784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46" name="Google Shape;1503;p26">
            <a:extLst>
              <a:ext uri="{FF2B5EF4-FFF2-40B4-BE49-F238E27FC236}">
                <a16:creationId xmlns:a16="http://schemas.microsoft.com/office/drawing/2014/main" id="{8D9A28D1-6003-CCBE-D49C-F6A29696EF41}"/>
              </a:ext>
            </a:extLst>
          </p:cNvPr>
          <p:cNvCxnSpPr>
            <a:stCxn id="1558" idx="1"/>
          </p:cNvCxnSpPr>
          <p:nvPr/>
        </p:nvCxnSpPr>
        <p:spPr>
          <a:xfrm flipH="1">
            <a:off x="13581438" y="-1984743"/>
            <a:ext cx="1141600" cy="589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47" name="Google Shape;1504;p26">
            <a:extLst>
              <a:ext uri="{FF2B5EF4-FFF2-40B4-BE49-F238E27FC236}">
                <a16:creationId xmlns:a16="http://schemas.microsoft.com/office/drawing/2014/main" id="{E872D899-2665-7E9B-D108-30C6FE0DECA2}"/>
              </a:ext>
            </a:extLst>
          </p:cNvPr>
          <p:cNvCxnSpPr>
            <a:cxnSpLocks/>
            <a:stCxn id="1562" idx="1"/>
          </p:cNvCxnSpPr>
          <p:nvPr/>
        </p:nvCxnSpPr>
        <p:spPr>
          <a:xfrm rot="10800000">
            <a:off x="12417850" y="1912938"/>
            <a:ext cx="2305188" cy="1603741"/>
          </a:xfrm>
          <a:prstGeom prst="bentConnector3">
            <a:avLst>
              <a:gd name="adj1" fmla="val 10010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48" name="Google Shape;1505;p26">
            <a:extLst>
              <a:ext uri="{FF2B5EF4-FFF2-40B4-BE49-F238E27FC236}">
                <a16:creationId xmlns:a16="http://schemas.microsoft.com/office/drawing/2014/main" id="{D4F7898D-3B1E-B6B6-0335-73E627650AC9}"/>
              </a:ext>
            </a:extLst>
          </p:cNvPr>
          <p:cNvCxnSpPr>
            <a:stCxn id="1603" idx="1"/>
          </p:cNvCxnSpPr>
          <p:nvPr/>
        </p:nvCxnSpPr>
        <p:spPr>
          <a:xfrm flipH="1">
            <a:off x="12714584" y="5680427"/>
            <a:ext cx="1900400" cy="223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549" name="Group 1548">
            <a:extLst>
              <a:ext uri="{FF2B5EF4-FFF2-40B4-BE49-F238E27FC236}">
                <a16:creationId xmlns:a16="http://schemas.microsoft.com/office/drawing/2014/main" id="{5AF032B7-75C3-FBE9-D083-AA94C21A0A44}"/>
              </a:ext>
            </a:extLst>
          </p:cNvPr>
          <p:cNvGrpSpPr/>
          <p:nvPr/>
        </p:nvGrpSpPr>
        <p:grpSpPr>
          <a:xfrm>
            <a:off x="-6410379" y="2426032"/>
            <a:ext cx="2963600" cy="921600"/>
            <a:chOff x="609600" y="3666863"/>
            <a:chExt cx="2963600" cy="921600"/>
          </a:xfrm>
        </p:grpSpPr>
        <p:sp>
          <p:nvSpPr>
            <p:cNvPr id="1550" name="Google Shape;1495;p26">
              <a:extLst>
                <a:ext uri="{FF2B5EF4-FFF2-40B4-BE49-F238E27FC236}">
                  <a16:creationId xmlns:a16="http://schemas.microsoft.com/office/drawing/2014/main" id="{A3119A07-DB83-F71B-DAA4-95462F6BBB93}"/>
                </a:ext>
              </a:extLst>
            </p:cNvPr>
            <p:cNvSpPr/>
            <p:nvPr/>
          </p:nvSpPr>
          <p:spPr>
            <a:xfrm>
              <a:off x="609600" y="3666863"/>
              <a:ext cx="2963600" cy="9216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51" name="Google Shape;1507;p26">
              <a:extLst>
                <a:ext uri="{FF2B5EF4-FFF2-40B4-BE49-F238E27FC236}">
                  <a16:creationId xmlns:a16="http://schemas.microsoft.com/office/drawing/2014/main" id="{4F0C2415-70F8-31F9-F716-9CBDA509C0F1}"/>
                </a:ext>
              </a:extLst>
            </p:cNvPr>
            <p:cNvSpPr/>
            <p:nvPr/>
          </p:nvSpPr>
          <p:spPr>
            <a:xfrm>
              <a:off x="2783300" y="3806867"/>
              <a:ext cx="641600" cy="64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667" b="1">
                  <a:latin typeface="Fira Sans"/>
                  <a:ea typeface="Fira Sans"/>
                  <a:cs typeface="Fira Sans"/>
                  <a:sym typeface="Fira Sans"/>
                </a:rPr>
                <a:t>3</a:t>
              </a:r>
              <a:endParaRPr sz="2667" b="1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52" name="Google Shape;1512;p26">
              <a:extLst>
                <a:ext uri="{FF2B5EF4-FFF2-40B4-BE49-F238E27FC236}">
                  <a16:creationId xmlns:a16="http://schemas.microsoft.com/office/drawing/2014/main" id="{A33BFE8E-535C-0D73-E757-53D28670B4A3}"/>
                </a:ext>
              </a:extLst>
            </p:cNvPr>
            <p:cNvSpPr txBox="1"/>
            <p:nvPr/>
          </p:nvSpPr>
          <p:spPr>
            <a:xfrm>
              <a:off x="721984" y="3780267"/>
              <a:ext cx="2014400" cy="6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-US" sz="1600" b="1" dirty="0">
                  <a:latin typeface="Roboto"/>
                  <a:ea typeface="Roboto"/>
                  <a:cs typeface="Roboto"/>
                  <a:sym typeface="Roboto"/>
                </a:rPr>
                <a:t>Effective Visualization with Grafana</a:t>
              </a:r>
            </a:p>
          </p:txBody>
        </p:sp>
      </p:grpSp>
      <p:grpSp>
        <p:nvGrpSpPr>
          <p:cNvPr id="1553" name="Group 1552">
            <a:extLst>
              <a:ext uri="{FF2B5EF4-FFF2-40B4-BE49-F238E27FC236}">
                <a16:creationId xmlns:a16="http://schemas.microsoft.com/office/drawing/2014/main" id="{AFE0C6BB-909D-6F30-F00D-3AC790665FB5}"/>
              </a:ext>
            </a:extLst>
          </p:cNvPr>
          <p:cNvGrpSpPr/>
          <p:nvPr/>
        </p:nvGrpSpPr>
        <p:grpSpPr>
          <a:xfrm>
            <a:off x="-5791200" y="-389462"/>
            <a:ext cx="2963600" cy="921600"/>
            <a:chOff x="609600" y="1953463"/>
            <a:chExt cx="2963600" cy="921600"/>
          </a:xfrm>
        </p:grpSpPr>
        <p:sp>
          <p:nvSpPr>
            <p:cNvPr id="1554" name="Google Shape;1494;p26">
              <a:extLst>
                <a:ext uri="{FF2B5EF4-FFF2-40B4-BE49-F238E27FC236}">
                  <a16:creationId xmlns:a16="http://schemas.microsoft.com/office/drawing/2014/main" id="{BF9F949A-D586-9569-39CC-B9B7B0D22976}"/>
                </a:ext>
              </a:extLst>
            </p:cNvPr>
            <p:cNvSpPr/>
            <p:nvPr/>
          </p:nvSpPr>
          <p:spPr>
            <a:xfrm>
              <a:off x="609600" y="1953463"/>
              <a:ext cx="2963600" cy="9216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55" name="Google Shape;1506;p26">
              <a:extLst>
                <a:ext uri="{FF2B5EF4-FFF2-40B4-BE49-F238E27FC236}">
                  <a16:creationId xmlns:a16="http://schemas.microsoft.com/office/drawing/2014/main" id="{50B8CA42-FB58-9F1F-DE3A-18C681300DCD}"/>
                </a:ext>
              </a:extLst>
            </p:cNvPr>
            <p:cNvSpPr/>
            <p:nvPr/>
          </p:nvSpPr>
          <p:spPr>
            <a:xfrm>
              <a:off x="2783300" y="2093463"/>
              <a:ext cx="641600" cy="641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667" b="1">
                  <a:latin typeface="Fira Sans"/>
                  <a:ea typeface="Fira Sans"/>
                  <a:cs typeface="Fira Sans"/>
                  <a:sym typeface="Fira Sans"/>
                </a:rPr>
                <a:t>1</a:t>
              </a:r>
              <a:endParaRPr sz="2667" b="1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56" name="Google Shape;1513;p26">
              <a:extLst>
                <a:ext uri="{FF2B5EF4-FFF2-40B4-BE49-F238E27FC236}">
                  <a16:creationId xmlns:a16="http://schemas.microsoft.com/office/drawing/2014/main" id="{39D47B89-5E46-3D86-A64D-27343C7F56C9}"/>
                </a:ext>
              </a:extLst>
            </p:cNvPr>
            <p:cNvSpPr txBox="1"/>
            <p:nvPr/>
          </p:nvSpPr>
          <p:spPr>
            <a:xfrm>
              <a:off x="711200" y="2067267"/>
              <a:ext cx="2025600" cy="69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-IN" sz="1600" b="1" dirty="0">
                  <a:latin typeface="Roboto"/>
                  <a:ea typeface="Roboto"/>
                  <a:cs typeface="Roboto"/>
                  <a:sym typeface="Roboto"/>
                </a:rPr>
                <a:t>Proficiency in Docker</a:t>
              </a:r>
            </a:p>
          </p:txBody>
        </p:sp>
      </p:grpSp>
      <p:grpSp>
        <p:nvGrpSpPr>
          <p:cNvPr id="1557" name="Group 1556">
            <a:extLst>
              <a:ext uri="{FF2B5EF4-FFF2-40B4-BE49-F238E27FC236}">
                <a16:creationId xmlns:a16="http://schemas.microsoft.com/office/drawing/2014/main" id="{CCEA1EE0-D6B8-40ED-FB34-450B61F2063E}"/>
              </a:ext>
            </a:extLst>
          </p:cNvPr>
          <p:cNvGrpSpPr/>
          <p:nvPr/>
        </p:nvGrpSpPr>
        <p:grpSpPr>
          <a:xfrm>
            <a:off x="14723038" y="-2445543"/>
            <a:ext cx="2963600" cy="921600"/>
            <a:chOff x="8618800" y="1953463"/>
            <a:chExt cx="2963600" cy="921600"/>
          </a:xfrm>
        </p:grpSpPr>
        <p:sp>
          <p:nvSpPr>
            <p:cNvPr id="1558" name="Google Shape;1497;p26">
              <a:extLst>
                <a:ext uri="{FF2B5EF4-FFF2-40B4-BE49-F238E27FC236}">
                  <a16:creationId xmlns:a16="http://schemas.microsoft.com/office/drawing/2014/main" id="{2F8C7136-7D0A-4082-5FD0-0B30C345B602}"/>
                </a:ext>
              </a:extLst>
            </p:cNvPr>
            <p:cNvSpPr/>
            <p:nvPr/>
          </p:nvSpPr>
          <p:spPr>
            <a:xfrm>
              <a:off x="8618800" y="1953463"/>
              <a:ext cx="2963600" cy="9216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59" name="Google Shape;1509;p26">
              <a:extLst>
                <a:ext uri="{FF2B5EF4-FFF2-40B4-BE49-F238E27FC236}">
                  <a16:creationId xmlns:a16="http://schemas.microsoft.com/office/drawing/2014/main" id="{8A751282-54CF-16FE-AEAD-3A180490C743}"/>
                </a:ext>
              </a:extLst>
            </p:cNvPr>
            <p:cNvSpPr/>
            <p:nvPr/>
          </p:nvSpPr>
          <p:spPr>
            <a:xfrm>
              <a:off x="8767100" y="2093463"/>
              <a:ext cx="641600" cy="64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667" b="1"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endParaRPr sz="2667" b="1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60" name="Google Shape;1514;p26">
              <a:extLst>
                <a:ext uri="{FF2B5EF4-FFF2-40B4-BE49-F238E27FC236}">
                  <a16:creationId xmlns:a16="http://schemas.microsoft.com/office/drawing/2014/main" id="{AE6F749E-06C2-9C5C-4EE0-1F076933EC01}"/>
                </a:ext>
              </a:extLst>
            </p:cNvPr>
            <p:cNvSpPr txBox="1"/>
            <p:nvPr/>
          </p:nvSpPr>
          <p:spPr>
            <a:xfrm>
              <a:off x="9455400" y="2066867"/>
              <a:ext cx="2014400" cy="69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sz="1600" b="1" dirty="0">
                  <a:latin typeface="Roboto"/>
                  <a:ea typeface="Roboto"/>
                  <a:cs typeface="Roboto"/>
                  <a:sym typeface="Roboto"/>
                </a:rPr>
                <a:t>Efficient Log Processing with </a:t>
              </a:r>
              <a:r>
                <a:rPr lang="en-US" sz="1600" b="1" dirty="0" err="1">
                  <a:latin typeface="Roboto"/>
                  <a:ea typeface="Roboto"/>
                  <a:cs typeface="Roboto"/>
                  <a:sym typeface="Roboto"/>
                </a:rPr>
                <a:t>Fluentd</a:t>
              </a:r>
              <a:endParaRPr lang="en-US" sz="1600" b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61" name="Group 1560">
            <a:extLst>
              <a:ext uri="{FF2B5EF4-FFF2-40B4-BE49-F238E27FC236}">
                <a16:creationId xmlns:a16="http://schemas.microsoft.com/office/drawing/2014/main" id="{CC5A4698-77CD-D6BD-61C3-75BBC4270F1E}"/>
              </a:ext>
            </a:extLst>
          </p:cNvPr>
          <p:cNvGrpSpPr/>
          <p:nvPr/>
        </p:nvGrpSpPr>
        <p:grpSpPr>
          <a:xfrm>
            <a:off x="14723038" y="3055878"/>
            <a:ext cx="2963600" cy="921600"/>
            <a:chOff x="8618800" y="3666863"/>
            <a:chExt cx="2963600" cy="921600"/>
          </a:xfrm>
        </p:grpSpPr>
        <p:sp>
          <p:nvSpPr>
            <p:cNvPr id="1562" name="Google Shape;1498;p26">
              <a:extLst>
                <a:ext uri="{FF2B5EF4-FFF2-40B4-BE49-F238E27FC236}">
                  <a16:creationId xmlns:a16="http://schemas.microsoft.com/office/drawing/2014/main" id="{17A133CB-4D83-EF2F-2695-E2139C34D0E8}"/>
                </a:ext>
              </a:extLst>
            </p:cNvPr>
            <p:cNvSpPr/>
            <p:nvPr/>
          </p:nvSpPr>
          <p:spPr>
            <a:xfrm>
              <a:off x="8618800" y="3666863"/>
              <a:ext cx="2963600" cy="9216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563" name="Google Shape;1510;p26">
              <a:extLst>
                <a:ext uri="{FF2B5EF4-FFF2-40B4-BE49-F238E27FC236}">
                  <a16:creationId xmlns:a16="http://schemas.microsoft.com/office/drawing/2014/main" id="{60EF9C31-66CE-F097-A077-57D209F150B7}"/>
                </a:ext>
              </a:extLst>
            </p:cNvPr>
            <p:cNvSpPr/>
            <p:nvPr/>
          </p:nvSpPr>
          <p:spPr>
            <a:xfrm>
              <a:off x="8767100" y="3806867"/>
              <a:ext cx="641600" cy="641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667" b="1">
                  <a:latin typeface="Fira Sans"/>
                  <a:ea typeface="Fira Sans"/>
                  <a:cs typeface="Fira Sans"/>
                  <a:sym typeface="Fira Sans"/>
                </a:rPr>
                <a:t>4</a:t>
              </a:r>
              <a:endParaRPr sz="2667" b="1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64" name="Google Shape;1515;p26">
              <a:extLst>
                <a:ext uri="{FF2B5EF4-FFF2-40B4-BE49-F238E27FC236}">
                  <a16:creationId xmlns:a16="http://schemas.microsoft.com/office/drawing/2014/main" id="{A5CC7C8A-A459-A7F3-7990-EB51C50EA67E}"/>
                </a:ext>
              </a:extLst>
            </p:cNvPr>
            <p:cNvSpPr txBox="1"/>
            <p:nvPr/>
          </p:nvSpPr>
          <p:spPr>
            <a:xfrm>
              <a:off x="9455400" y="3780267"/>
              <a:ext cx="2014400" cy="6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sz="1600" b="1" dirty="0">
                  <a:latin typeface="Roboto"/>
                  <a:ea typeface="Roboto"/>
                  <a:cs typeface="Roboto"/>
                  <a:sym typeface="Roboto"/>
                </a:rPr>
                <a:t>Real-time Data Streaming with Kafka</a:t>
              </a:r>
            </a:p>
          </p:txBody>
        </p:sp>
      </p:grpSp>
      <p:grpSp>
        <p:nvGrpSpPr>
          <p:cNvPr id="1565" name="Group 1564">
            <a:extLst>
              <a:ext uri="{FF2B5EF4-FFF2-40B4-BE49-F238E27FC236}">
                <a16:creationId xmlns:a16="http://schemas.microsoft.com/office/drawing/2014/main" id="{221C4CB6-9027-6AF3-E729-59AEF92C8E75}"/>
              </a:ext>
            </a:extLst>
          </p:cNvPr>
          <p:cNvGrpSpPr/>
          <p:nvPr/>
        </p:nvGrpSpPr>
        <p:grpSpPr>
          <a:xfrm>
            <a:off x="-6260300" y="5181973"/>
            <a:ext cx="2963600" cy="921600"/>
            <a:chOff x="609600" y="5380263"/>
            <a:chExt cx="2963600" cy="921600"/>
          </a:xfrm>
        </p:grpSpPr>
        <p:sp>
          <p:nvSpPr>
            <p:cNvPr id="1566" name="Google Shape;1496;p26">
              <a:extLst>
                <a:ext uri="{FF2B5EF4-FFF2-40B4-BE49-F238E27FC236}">
                  <a16:creationId xmlns:a16="http://schemas.microsoft.com/office/drawing/2014/main" id="{1A693B09-DE47-F08B-42D5-B66EE49253F6}"/>
                </a:ext>
              </a:extLst>
            </p:cNvPr>
            <p:cNvSpPr/>
            <p:nvPr/>
          </p:nvSpPr>
          <p:spPr>
            <a:xfrm>
              <a:off x="609600" y="5380263"/>
              <a:ext cx="2963600" cy="9216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600" name="Google Shape;1508;p26">
              <a:extLst>
                <a:ext uri="{FF2B5EF4-FFF2-40B4-BE49-F238E27FC236}">
                  <a16:creationId xmlns:a16="http://schemas.microsoft.com/office/drawing/2014/main" id="{CB959A3E-C1B4-CCD3-3FCF-FDAFF6E7516D}"/>
                </a:ext>
              </a:extLst>
            </p:cNvPr>
            <p:cNvSpPr/>
            <p:nvPr/>
          </p:nvSpPr>
          <p:spPr>
            <a:xfrm>
              <a:off x="2783300" y="5520263"/>
              <a:ext cx="641600" cy="641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667" b="1">
                  <a:latin typeface="Fira Sans"/>
                  <a:ea typeface="Fira Sans"/>
                  <a:cs typeface="Fira Sans"/>
                  <a:sym typeface="Fira Sans"/>
                </a:rPr>
                <a:t>5</a:t>
              </a:r>
              <a:endParaRPr sz="2667" b="1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601" name="Google Shape;1516;p26">
              <a:extLst>
                <a:ext uri="{FF2B5EF4-FFF2-40B4-BE49-F238E27FC236}">
                  <a16:creationId xmlns:a16="http://schemas.microsoft.com/office/drawing/2014/main" id="{D831F4A8-DC61-4268-E1EC-65BEE6F9C92E}"/>
                </a:ext>
              </a:extLst>
            </p:cNvPr>
            <p:cNvSpPr txBox="1"/>
            <p:nvPr/>
          </p:nvSpPr>
          <p:spPr>
            <a:xfrm>
              <a:off x="711200" y="5494067"/>
              <a:ext cx="2025600" cy="69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-US" sz="1600" b="1" dirty="0">
                  <a:latin typeface="Roboto"/>
                  <a:ea typeface="Roboto"/>
                  <a:cs typeface="Roboto"/>
                  <a:sym typeface="Roboto"/>
                </a:rPr>
                <a:t>Efficient Search and Indexing with Elastic Search</a:t>
              </a:r>
            </a:p>
          </p:txBody>
        </p:sp>
      </p:grpSp>
      <p:grpSp>
        <p:nvGrpSpPr>
          <p:cNvPr id="1602" name="Group 1601">
            <a:extLst>
              <a:ext uri="{FF2B5EF4-FFF2-40B4-BE49-F238E27FC236}">
                <a16:creationId xmlns:a16="http://schemas.microsoft.com/office/drawing/2014/main" id="{F10C2C52-A6F8-F601-027D-FEBBF59E8D8B}"/>
              </a:ext>
            </a:extLst>
          </p:cNvPr>
          <p:cNvGrpSpPr/>
          <p:nvPr/>
        </p:nvGrpSpPr>
        <p:grpSpPr>
          <a:xfrm>
            <a:off x="14614984" y="5219627"/>
            <a:ext cx="2963600" cy="921600"/>
            <a:chOff x="8618800" y="5380263"/>
            <a:chExt cx="2963600" cy="921600"/>
          </a:xfrm>
        </p:grpSpPr>
        <p:sp>
          <p:nvSpPr>
            <p:cNvPr id="1603" name="Google Shape;1499;p26">
              <a:extLst>
                <a:ext uri="{FF2B5EF4-FFF2-40B4-BE49-F238E27FC236}">
                  <a16:creationId xmlns:a16="http://schemas.microsoft.com/office/drawing/2014/main" id="{175E9E02-A17B-EEA9-B2D5-080032A01744}"/>
                </a:ext>
              </a:extLst>
            </p:cNvPr>
            <p:cNvSpPr/>
            <p:nvPr/>
          </p:nvSpPr>
          <p:spPr>
            <a:xfrm>
              <a:off x="8618800" y="5380263"/>
              <a:ext cx="2963600" cy="9216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1604" name="Google Shape;1511;p26">
              <a:extLst>
                <a:ext uri="{FF2B5EF4-FFF2-40B4-BE49-F238E27FC236}">
                  <a16:creationId xmlns:a16="http://schemas.microsoft.com/office/drawing/2014/main" id="{8600071A-231A-451F-2885-C6940E6883C3}"/>
                </a:ext>
              </a:extLst>
            </p:cNvPr>
            <p:cNvSpPr/>
            <p:nvPr/>
          </p:nvSpPr>
          <p:spPr>
            <a:xfrm>
              <a:off x="8767100" y="5520263"/>
              <a:ext cx="641600" cy="641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667" b="1">
                  <a:latin typeface="Fira Sans"/>
                  <a:ea typeface="Fira Sans"/>
                  <a:cs typeface="Fira Sans"/>
                  <a:sym typeface="Fira Sans"/>
                </a:rPr>
                <a:t>6</a:t>
              </a:r>
              <a:endParaRPr sz="2667" b="1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605" name="Google Shape;1517;p26">
              <a:extLst>
                <a:ext uri="{FF2B5EF4-FFF2-40B4-BE49-F238E27FC236}">
                  <a16:creationId xmlns:a16="http://schemas.microsoft.com/office/drawing/2014/main" id="{66F54DA9-5DB9-0061-C129-303F6934A6B3}"/>
                </a:ext>
              </a:extLst>
            </p:cNvPr>
            <p:cNvSpPr txBox="1"/>
            <p:nvPr/>
          </p:nvSpPr>
          <p:spPr>
            <a:xfrm>
              <a:off x="9455400" y="5493667"/>
              <a:ext cx="2014400" cy="6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sz="1600" b="1" dirty="0">
                  <a:latin typeface="Roboto"/>
                  <a:ea typeface="Roboto"/>
                  <a:cs typeface="Roboto"/>
                  <a:sym typeface="Roboto"/>
                </a:rPr>
                <a:t>Stream Processing with Apache </a:t>
              </a:r>
              <a:r>
                <a:rPr lang="en-US" sz="1600" b="1" dirty="0" err="1">
                  <a:latin typeface="Roboto"/>
                  <a:ea typeface="Roboto"/>
                  <a:cs typeface="Roboto"/>
                  <a:sym typeface="Roboto"/>
                </a:rPr>
                <a:t>Flink</a:t>
              </a:r>
              <a:endParaRPr lang="en-US" sz="1600" b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9906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2861" y="2412051"/>
            <a:ext cx="909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Arial Black" panose="020B0A04020102020204" pitchFamily="34" charset="0"/>
              </a:rPr>
              <a:t>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95165" y="2412052"/>
            <a:ext cx="909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Arial Black" panose="020B0A04020102020204" pitchFamily="34" charset="0"/>
              </a:rPr>
              <a:t>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88279" y="2412053"/>
            <a:ext cx="909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66788" y="2412054"/>
            <a:ext cx="909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Arial Black" panose="020B0A04020102020204" pitchFamily="34" charset="0"/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23391" y="2412050"/>
            <a:ext cx="909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Arial Black" panose="020B0A04020102020204" pitchFamily="34" charset="0"/>
              </a:rPr>
              <a:t>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56469" y="3294530"/>
            <a:ext cx="909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Arial Black" panose="020B0A04020102020204" pitchFamily="34" charset="0"/>
              </a:rPr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52027" y="3294526"/>
            <a:ext cx="1226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Arial Black" panose="020B0A04020102020204" pitchFamily="34" charset="0"/>
              </a:rPr>
              <a:t>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35906" y="3294521"/>
            <a:ext cx="909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Arial Black" panose="020B0A04020102020204" pitchFamily="34" charset="0"/>
              </a:rPr>
              <a:t>U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119501" y="2321448"/>
            <a:ext cx="4085946" cy="2173402"/>
            <a:chOff x="8119501" y="2321448"/>
            <a:chExt cx="4085946" cy="2173402"/>
          </a:xfrm>
        </p:grpSpPr>
        <p:sp>
          <p:nvSpPr>
            <p:cNvPr id="15" name="Rectangle 14"/>
            <p:cNvSpPr/>
            <p:nvPr/>
          </p:nvSpPr>
          <p:spPr>
            <a:xfrm>
              <a:off x="8145463" y="2321448"/>
              <a:ext cx="4059984" cy="2173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19501" y="2356768"/>
              <a:ext cx="215153" cy="213808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B47AD89-E27A-A36B-F43C-320C96ED0110}"/>
              </a:ext>
            </a:extLst>
          </p:cNvPr>
          <p:cNvSpPr txBox="1"/>
          <p:nvPr/>
        </p:nvSpPr>
        <p:spPr>
          <a:xfrm>
            <a:off x="-8949072" y="1771027"/>
            <a:ext cx="869653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9600" dirty="0">
                <a:latin typeface="Arial Rounded MT Bold" panose="020F0704030504030204" pitchFamily="34" charset="0"/>
              </a:rPr>
              <a:t>ANY</a:t>
            </a:r>
          </a:p>
          <a:p>
            <a:pPr algn="ctr"/>
            <a:r>
              <a:rPr lang="en-IN" sz="9600" dirty="0">
                <a:latin typeface="Arial Rounded MT Bold" panose="020F0704030504030204" pitchFamily="34" charset="0"/>
              </a:rPr>
              <a:t> QUESTIONS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Model 2" descr="Red Question mark">
                <a:extLst>
                  <a:ext uri="{FF2B5EF4-FFF2-40B4-BE49-F238E27FC236}">
                    <a16:creationId xmlns:a16="http://schemas.microsoft.com/office/drawing/2014/main" id="{BDE5A7C3-9ACB-0ED9-FB1C-F03061B7936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45406129"/>
                  </p:ext>
                </p:extLst>
              </p:nvPr>
            </p:nvGraphicFramePr>
            <p:xfrm>
              <a:off x="13596423" y="1118325"/>
              <a:ext cx="2846806" cy="457964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846806" cy="4579645"/>
                    </a:xfrm>
                    <a:prstGeom prst="rect">
                      <a:avLst/>
                    </a:prstGeom>
                  </am3d:spPr>
                  <am3d:camera>
                    <am3d:pos x="0" y="0" z="5538953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517042" d="1000000"/>
                    <am3d:preTrans dx="0" dy="-18004113" dz="-4973"/>
                    <am3d:scale>
                      <am3d:sx n="1000000" d="1000000"/>
                      <am3d:sy n="1000000" d="1000000"/>
                      <am3d:sz n="1000000" d="1000000"/>
                    </am3d:scale>
                    <am3d:rot ax="9920513" ay="-1275860" az="-10474877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41750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Model 2" descr="Red Question mark">
                <a:extLst>
                  <a:ext uri="{FF2B5EF4-FFF2-40B4-BE49-F238E27FC236}">
                    <a16:creationId xmlns:a16="http://schemas.microsoft.com/office/drawing/2014/main" id="{BDE5A7C3-9ACB-0ED9-FB1C-F03061B793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96423" y="1118325"/>
                <a:ext cx="2846806" cy="45796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01059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"/>
                            </p:stCondLst>
                            <p:childTnLst>
                              <p:par>
                                <p:cTn id="4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7.40741E-7 L -0.33658 0.00324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36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ABOUT THE COMPANY</a:t>
            </a: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Google Shape;190;p20"/>
          <p:cNvSpPr txBox="1"/>
          <p:nvPr/>
        </p:nvSpPr>
        <p:spPr>
          <a:xfrm flipH="1">
            <a:off x="7011651" y="1599749"/>
            <a:ext cx="4345137" cy="967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868680">
              <a:spcAft>
                <a:spcPts val="600"/>
              </a:spcAft>
            </a:pPr>
            <a:r>
              <a:rPr lang="en-US" sz="1520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Our mission is to establish a low-cost data management platform for an enterprise that is agile and responsive to business needs. </a:t>
            </a:r>
            <a:endParaRPr lang="en-US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 flipH="1">
            <a:off x="6983713" y="3259092"/>
            <a:ext cx="4345137" cy="967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868680">
              <a:spcAft>
                <a:spcPts val="600"/>
              </a:spcAft>
            </a:pPr>
            <a:r>
              <a:rPr lang="en-US" sz="1520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Our Robotic Process Automation (RPA) solutions help customers in increasing operational efficiency, reduce costs, and respond to the dynamic business environment with minimal risks of human errors.</a:t>
            </a:r>
          </a:p>
          <a:p>
            <a:pPr algn="r">
              <a:spcAft>
                <a:spcPts val="600"/>
              </a:spcAft>
            </a:pPr>
            <a:endParaRPr lang="en-IN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 flipH="1">
            <a:off x="6958892" y="369561"/>
            <a:ext cx="4345137" cy="967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868680">
              <a:spcAft>
                <a:spcPts val="600"/>
              </a:spcAft>
            </a:pPr>
            <a:r>
              <a:rPr lang="en-US" sz="1520" kern="120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Nyalazone</a:t>
            </a:r>
            <a:r>
              <a:rPr lang="en-US" sz="1520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Solutions is a company focused on AI, Analytics, and Data Management Solutions for enabling a robust New Age Enterprise Data Architecture</a:t>
            </a:r>
            <a:endParaRPr lang="en-US"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54543C-EEC3-7F52-88C7-3C4F0D59A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05" y="1324899"/>
            <a:ext cx="4000108" cy="120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DB28105-EFD3-C91D-379C-9FE56E05E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328" y="5347757"/>
            <a:ext cx="651779" cy="65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B2DA15A8-7576-53D5-48E5-C46186B8B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362" y="5336108"/>
            <a:ext cx="651778" cy="65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88501265-A200-9859-7ECB-31ABC91C4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927" y="5347782"/>
            <a:ext cx="672418" cy="67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0782D26C-F677-0790-3EBB-0763023AA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395" y="5347758"/>
            <a:ext cx="651778" cy="65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B92E77-74F7-2ADF-31CA-0C2408C677CB}"/>
              </a:ext>
            </a:extLst>
          </p:cNvPr>
          <p:cNvSpPr txBox="1"/>
          <p:nvPr/>
        </p:nvSpPr>
        <p:spPr>
          <a:xfrm>
            <a:off x="7087435" y="6035116"/>
            <a:ext cx="1365009" cy="273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dirty="0">
                <a:latin typeface="Roboto"/>
                <a:ea typeface="Roboto"/>
                <a:cs typeface="Roboto"/>
                <a:sym typeface="Roboto"/>
              </a:rPr>
              <a:t>Data Migration</a:t>
            </a:r>
            <a:endParaRPr lang="en-IN" sz="11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926C10-1C61-52CC-D8C9-8ABF1D5A369D}"/>
              </a:ext>
            </a:extLst>
          </p:cNvPr>
          <p:cNvSpPr txBox="1"/>
          <p:nvPr/>
        </p:nvSpPr>
        <p:spPr>
          <a:xfrm>
            <a:off x="8678228" y="6035116"/>
            <a:ext cx="836046" cy="273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Agile BI</a:t>
            </a:r>
            <a:endParaRPr lang="en-IN" sz="11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02C300-1B7B-5EEF-BE43-3D4A6F18EF69}"/>
              </a:ext>
            </a:extLst>
          </p:cNvPr>
          <p:cNvSpPr txBox="1"/>
          <p:nvPr/>
        </p:nvSpPr>
        <p:spPr>
          <a:xfrm>
            <a:off x="9891727" y="6035516"/>
            <a:ext cx="1376360" cy="273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984219-A9DF-BE3E-31A8-316E1804B2B4}"/>
              </a:ext>
            </a:extLst>
          </p:cNvPr>
          <p:cNvSpPr txBox="1"/>
          <p:nvPr/>
        </p:nvSpPr>
        <p:spPr>
          <a:xfrm>
            <a:off x="4916294" y="6035116"/>
            <a:ext cx="2295464" cy="273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Digital Enterprise Consulting</a:t>
            </a:r>
          </a:p>
        </p:txBody>
      </p:sp>
      <p:pic>
        <p:nvPicPr>
          <p:cNvPr id="21" name="Picture 20" descr="A red and black rectangle with white text&#10;&#10;Description automatically generated with low confidence">
            <a:extLst>
              <a:ext uri="{FF2B5EF4-FFF2-40B4-BE49-F238E27FC236}">
                <a16:creationId xmlns:a16="http://schemas.microsoft.com/office/drawing/2014/main" id="{188C919D-87C9-F05F-8876-12EA82AEECD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t="36030" b="35231"/>
          <a:stretch/>
        </p:blipFill>
        <p:spPr>
          <a:xfrm rot="2763685">
            <a:off x="14502368" y="8591787"/>
            <a:ext cx="985495" cy="509331"/>
          </a:xfrm>
          <a:custGeom>
            <a:avLst/>
            <a:gdLst>
              <a:gd name="connsiteX0" fmla="*/ 0 w 958843"/>
              <a:gd name="connsiteY0" fmla="*/ 0 h 495556"/>
              <a:gd name="connsiteX1" fmla="*/ 958843 w 958843"/>
              <a:gd name="connsiteY1" fmla="*/ 0 h 495556"/>
              <a:gd name="connsiteX2" fmla="*/ 958843 w 958843"/>
              <a:gd name="connsiteY2" fmla="*/ 495556 h 495556"/>
              <a:gd name="connsiteX3" fmla="*/ 0 w 958843"/>
              <a:gd name="connsiteY3" fmla="*/ 495556 h 49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843" h="495556">
                <a:moveTo>
                  <a:pt x="0" y="0"/>
                </a:moveTo>
                <a:lnTo>
                  <a:pt x="958843" y="0"/>
                </a:lnTo>
                <a:lnTo>
                  <a:pt x="958843" y="495556"/>
                </a:lnTo>
                <a:lnTo>
                  <a:pt x="0" y="495556"/>
                </a:lnTo>
                <a:close/>
              </a:path>
            </a:pathLst>
          </a:custGeom>
        </p:spPr>
      </p:pic>
      <p:pic>
        <p:nvPicPr>
          <p:cNvPr id="22" name="Picture 21" descr="A blue whale with containers on it&#10;&#10;Description automatically generated with low confidence">
            <a:extLst>
              <a:ext uri="{FF2B5EF4-FFF2-40B4-BE49-F238E27FC236}">
                <a16:creationId xmlns:a16="http://schemas.microsoft.com/office/drawing/2014/main" id="{5AFED1FC-BDAF-BCE5-6D7A-881115EBB4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 r="4055"/>
          <a:stretch>
            <a:fillRect/>
          </a:stretch>
        </p:blipFill>
        <p:spPr>
          <a:xfrm rot="30213">
            <a:off x="-2682151" y="1518532"/>
            <a:ext cx="1235888" cy="885584"/>
          </a:xfrm>
          <a:custGeom>
            <a:avLst/>
            <a:gdLst>
              <a:gd name="connsiteX0" fmla="*/ 0 w 1192951"/>
              <a:gd name="connsiteY0" fmla="*/ 0 h 854819"/>
              <a:gd name="connsiteX1" fmla="*/ 1031553 w 1192951"/>
              <a:gd name="connsiteY1" fmla="*/ 0 h 854819"/>
              <a:gd name="connsiteX2" fmla="*/ 1051744 w 1192951"/>
              <a:gd name="connsiteY2" fmla="*/ 53067 h 854819"/>
              <a:gd name="connsiteX3" fmla="*/ 1189764 w 1192951"/>
              <a:gd name="connsiteY3" fmla="*/ 746308 h 854819"/>
              <a:gd name="connsiteX4" fmla="*/ 1192951 w 1192951"/>
              <a:gd name="connsiteY4" fmla="*/ 854819 h 854819"/>
              <a:gd name="connsiteX5" fmla="*/ 151709 w 1192951"/>
              <a:gd name="connsiteY5" fmla="*/ 854819 h 854819"/>
              <a:gd name="connsiteX6" fmla="*/ 148731 w 1192951"/>
              <a:gd name="connsiteY6" fmla="*/ 776231 h 854819"/>
              <a:gd name="connsiteX7" fmla="*/ 4643 w 1192951"/>
              <a:gd name="connsiteY7" fmla="*/ 239297 h 854819"/>
              <a:gd name="connsiteX8" fmla="*/ 0 w 1192951"/>
              <a:gd name="connsiteY8" fmla="*/ 231220 h 85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2951" h="854819">
                <a:moveTo>
                  <a:pt x="0" y="0"/>
                </a:moveTo>
                <a:lnTo>
                  <a:pt x="1031553" y="0"/>
                </a:lnTo>
                <a:lnTo>
                  <a:pt x="1051744" y="53067"/>
                </a:lnTo>
                <a:cubicBezTo>
                  <a:pt x="1129659" y="276384"/>
                  <a:pt x="1176187" y="509748"/>
                  <a:pt x="1189764" y="746308"/>
                </a:cubicBezTo>
                <a:lnTo>
                  <a:pt x="1192951" y="854819"/>
                </a:lnTo>
                <a:lnTo>
                  <a:pt x="151709" y="854819"/>
                </a:lnTo>
                <a:lnTo>
                  <a:pt x="148731" y="776231"/>
                </a:lnTo>
                <a:cubicBezTo>
                  <a:pt x="134185" y="585056"/>
                  <a:pt x="83938" y="403861"/>
                  <a:pt x="4643" y="239297"/>
                </a:cubicBezTo>
                <a:lnTo>
                  <a:pt x="0" y="231220"/>
                </a:lnTo>
                <a:close/>
              </a:path>
            </a:pathLst>
          </a:custGeom>
        </p:spPr>
      </p:pic>
      <p:pic>
        <p:nvPicPr>
          <p:cNvPr id="23" name="Picture 22" descr="A blue bird with black background&#10;&#10;Description automatically generated with low confidence">
            <a:extLst>
              <a:ext uri="{FF2B5EF4-FFF2-40B4-BE49-F238E27FC236}">
                <a16:creationId xmlns:a16="http://schemas.microsoft.com/office/drawing/2014/main" id="{6DA8BC13-69D4-6CAF-AB25-801517446BB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 r="264"/>
          <a:stretch>
            <a:fillRect/>
          </a:stretch>
        </p:blipFill>
        <p:spPr>
          <a:xfrm rot="17716592">
            <a:off x="125511" y="-2849062"/>
            <a:ext cx="1068840" cy="954907"/>
          </a:xfrm>
          <a:custGeom>
            <a:avLst/>
            <a:gdLst>
              <a:gd name="connsiteX0" fmla="*/ 0 w 1039935"/>
              <a:gd name="connsiteY0" fmla="*/ 0 h 929080"/>
              <a:gd name="connsiteX1" fmla="*/ 986188 w 1039935"/>
              <a:gd name="connsiteY1" fmla="*/ 0 h 929080"/>
              <a:gd name="connsiteX2" fmla="*/ 998558 w 1039935"/>
              <a:gd name="connsiteY2" fmla="*/ 58440 h 929080"/>
              <a:gd name="connsiteX3" fmla="*/ 1009881 w 1039935"/>
              <a:gd name="connsiteY3" fmla="*/ 905886 h 929080"/>
              <a:gd name="connsiteX4" fmla="*/ 1005621 w 1039935"/>
              <a:gd name="connsiteY4" fmla="*/ 929080 h 929080"/>
              <a:gd name="connsiteX5" fmla="*/ 0 w 1039935"/>
              <a:gd name="connsiteY5" fmla="*/ 929080 h 92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9935" h="929080">
                <a:moveTo>
                  <a:pt x="0" y="0"/>
                </a:moveTo>
                <a:lnTo>
                  <a:pt x="986188" y="0"/>
                </a:lnTo>
                <a:lnTo>
                  <a:pt x="998558" y="58440"/>
                </a:lnTo>
                <a:cubicBezTo>
                  <a:pt x="1049746" y="338885"/>
                  <a:pt x="1053348" y="625411"/>
                  <a:pt x="1009881" y="905886"/>
                </a:cubicBezTo>
                <a:lnTo>
                  <a:pt x="1005621" y="929080"/>
                </a:lnTo>
                <a:lnTo>
                  <a:pt x="0" y="929080"/>
                </a:lnTo>
                <a:close/>
              </a:path>
            </a:pathLst>
          </a:custGeom>
        </p:spPr>
      </p:pic>
      <p:pic>
        <p:nvPicPr>
          <p:cNvPr id="24" name="Picture 23" descr="A picture containing graphics, graphic design, font, clipart&#10;&#10;Description automatically generated">
            <a:extLst>
              <a:ext uri="{FF2B5EF4-FFF2-40B4-BE49-F238E27FC236}">
                <a16:creationId xmlns:a16="http://schemas.microsoft.com/office/drawing/2014/main" id="{1328D37F-37F3-B6F2-6A76-D0128E46477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rcRect/>
          <a:stretch>
            <a:fillRect/>
          </a:stretch>
        </p:blipFill>
        <p:spPr>
          <a:xfrm rot="14450001">
            <a:off x="15732520" y="-789494"/>
            <a:ext cx="1022813" cy="1043271"/>
          </a:xfrm>
          <a:custGeom>
            <a:avLst/>
            <a:gdLst>
              <a:gd name="connsiteX0" fmla="*/ 0 w 995154"/>
              <a:gd name="connsiteY0" fmla="*/ 0 h 1015056"/>
              <a:gd name="connsiteX1" fmla="*/ 982000 w 995154"/>
              <a:gd name="connsiteY1" fmla="*/ 0 h 1015056"/>
              <a:gd name="connsiteX2" fmla="*/ 982205 w 995154"/>
              <a:gd name="connsiteY2" fmla="*/ 775 h 1015056"/>
              <a:gd name="connsiteX3" fmla="*/ 995154 w 995154"/>
              <a:gd name="connsiteY3" fmla="*/ 63909 h 1015056"/>
              <a:gd name="connsiteX4" fmla="*/ 995154 w 995154"/>
              <a:gd name="connsiteY4" fmla="*/ 1015056 h 1015056"/>
              <a:gd name="connsiteX5" fmla="*/ 0 w 995154"/>
              <a:gd name="connsiteY5" fmla="*/ 1015056 h 1015056"/>
              <a:gd name="connsiteX6" fmla="*/ 0 w 995154"/>
              <a:gd name="connsiteY6" fmla="*/ 737047 h 1015056"/>
              <a:gd name="connsiteX7" fmla="*/ 5301 w 995154"/>
              <a:gd name="connsiteY7" fmla="*/ 687660 h 1015056"/>
              <a:gd name="connsiteX8" fmla="*/ 4146 w 995154"/>
              <a:gd name="connsiteY8" fmla="*/ 463490 h 1015056"/>
              <a:gd name="connsiteX9" fmla="*/ 0 w 995154"/>
              <a:gd name="connsiteY9" fmla="*/ 428505 h 101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5154" h="1015056">
                <a:moveTo>
                  <a:pt x="0" y="0"/>
                </a:moveTo>
                <a:lnTo>
                  <a:pt x="982000" y="0"/>
                </a:lnTo>
                <a:lnTo>
                  <a:pt x="982205" y="775"/>
                </a:lnTo>
                <a:lnTo>
                  <a:pt x="995154" y="63909"/>
                </a:lnTo>
                <a:lnTo>
                  <a:pt x="995154" y="1015056"/>
                </a:lnTo>
                <a:lnTo>
                  <a:pt x="0" y="1015056"/>
                </a:lnTo>
                <a:lnTo>
                  <a:pt x="0" y="737047"/>
                </a:lnTo>
                <a:lnTo>
                  <a:pt x="5301" y="687660"/>
                </a:lnTo>
                <a:cubicBezTo>
                  <a:pt x="10473" y="613777"/>
                  <a:pt x="10193" y="538883"/>
                  <a:pt x="4146" y="463490"/>
                </a:cubicBezTo>
                <a:lnTo>
                  <a:pt x="0" y="428505"/>
                </a:lnTo>
                <a:close/>
              </a:path>
            </a:pathLst>
          </a:custGeom>
        </p:spPr>
      </p:pic>
      <p:pic>
        <p:nvPicPr>
          <p:cNvPr id="25" name="Picture 24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F7F3A820-DB3E-B2F6-9C18-30C0F1296473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rcRect/>
          <a:stretch>
            <a:fillRect/>
          </a:stretch>
        </p:blipFill>
        <p:spPr>
          <a:xfrm rot="11554639">
            <a:off x="-2431537" y="6502074"/>
            <a:ext cx="1041072" cy="578372"/>
          </a:xfrm>
          <a:custGeom>
            <a:avLst/>
            <a:gdLst>
              <a:gd name="connsiteX0" fmla="*/ 0 w 1012917"/>
              <a:gd name="connsiteY0" fmla="*/ 0 h 562732"/>
              <a:gd name="connsiteX1" fmla="*/ 1012917 w 1012917"/>
              <a:gd name="connsiteY1" fmla="*/ 0 h 562732"/>
              <a:gd name="connsiteX2" fmla="*/ 1012917 w 1012917"/>
              <a:gd name="connsiteY2" fmla="*/ 271499 h 562732"/>
              <a:gd name="connsiteX3" fmla="*/ 1011552 w 1012917"/>
              <a:gd name="connsiteY3" fmla="*/ 296965 h 562732"/>
              <a:gd name="connsiteX4" fmla="*/ 996107 w 1012917"/>
              <a:gd name="connsiteY4" fmla="*/ 437828 h 562732"/>
              <a:gd name="connsiteX5" fmla="*/ 975330 w 1012917"/>
              <a:gd name="connsiteY5" fmla="*/ 562732 h 562732"/>
              <a:gd name="connsiteX6" fmla="*/ 0 w 1012917"/>
              <a:gd name="connsiteY6" fmla="*/ 562732 h 56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2917" h="562732">
                <a:moveTo>
                  <a:pt x="0" y="0"/>
                </a:moveTo>
                <a:lnTo>
                  <a:pt x="1012917" y="0"/>
                </a:lnTo>
                <a:lnTo>
                  <a:pt x="1012917" y="271499"/>
                </a:lnTo>
                <a:lnTo>
                  <a:pt x="1011552" y="296965"/>
                </a:lnTo>
                <a:cubicBezTo>
                  <a:pt x="1007710" y="344062"/>
                  <a:pt x="1002559" y="391034"/>
                  <a:pt x="996107" y="437828"/>
                </a:cubicBezTo>
                <a:lnTo>
                  <a:pt x="975330" y="562732"/>
                </a:lnTo>
                <a:lnTo>
                  <a:pt x="0" y="562732"/>
                </a:lnTo>
                <a:close/>
              </a:path>
            </a:pathLst>
          </a:custGeom>
          <a:noFill/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C8D6B25-3C0D-E699-6759-6D3337CAF70C}"/>
              </a:ext>
            </a:extLst>
          </p:cNvPr>
          <p:cNvSpPr txBox="1"/>
          <p:nvPr/>
        </p:nvSpPr>
        <p:spPr>
          <a:xfrm>
            <a:off x="2269744" y="-2579514"/>
            <a:ext cx="5565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latin typeface="Fira Sans Extra Condensed Medium" panose="020B0604020202020204" charset="0"/>
              </a:rPr>
              <a:t>WORKDONE ON THE TECH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C7BA1C5-C621-3D52-4698-3AA355BFC14F}"/>
              </a:ext>
            </a:extLst>
          </p:cNvPr>
          <p:cNvSpPr/>
          <p:nvPr/>
        </p:nvSpPr>
        <p:spPr>
          <a:xfrm>
            <a:off x="4415041" y="-3840477"/>
            <a:ext cx="3382986" cy="338298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3BE155B-F3FA-F76C-89BB-5E8363A44ED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18947940">
            <a:off x="4920462" y="7665565"/>
            <a:ext cx="1898280" cy="1898280"/>
          </a:xfrm>
          <a:prstGeom prst="rect">
            <a:avLst/>
          </a:prstGeom>
        </p:spPr>
      </p:pic>
      <p:pic>
        <p:nvPicPr>
          <p:cNvPr id="31" name="Picture 30" descr="A logo for a company">
            <a:extLst>
              <a:ext uri="{FF2B5EF4-FFF2-40B4-BE49-F238E27FC236}">
                <a16:creationId xmlns:a16="http://schemas.microsoft.com/office/drawing/2014/main" id="{6DA846AB-AB2E-1868-930C-A98E7B9B96BF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>
                        <a14:foregroundMark x1="51812" y1="48231" x2="51812" y2="48231"/>
                        <a14:foregroundMark x1="47312" y1="48231" x2="47312" y2="48231"/>
                        <a14:foregroundMark x1="42577" y1="47333" x2="42577" y2="47333"/>
                        <a14:foregroundMark x1="43629" y1="47558" x2="43629" y2="47558"/>
                        <a14:foregroundMark x1="45412" y1="33240" x2="45412" y2="33240"/>
                        <a14:foregroundMark x1="45412" y1="33689" x2="45412" y2="33689"/>
                        <a14:foregroundMark x1="49795" y1="21168" x2="49795" y2="21168"/>
                        <a14:foregroundMark x1="49795" y1="21168" x2="49795" y2="21168"/>
                        <a14:foregroundMark x1="45529" y1="22291" x2="45529" y2="22291"/>
                        <a14:foregroundMark x1="50526" y1="18866" x2="50526" y2="18866"/>
                        <a14:foregroundMark x1="43513" y1="20943" x2="43513" y2="20943"/>
                        <a14:foregroundMark x1="43776" y1="20943" x2="43776" y2="20943"/>
                        <a14:foregroundMark x1="43776" y1="20943" x2="43776" y2="20943"/>
                        <a14:foregroundMark x1="48159" y1="67153" x2="48159" y2="671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rcRect l="33600" t="11122" r="37817" b="38647"/>
          <a:stretch/>
        </p:blipFill>
        <p:spPr>
          <a:xfrm rot="5260140">
            <a:off x="-5150680" y="3729990"/>
            <a:ext cx="1041416" cy="952516"/>
          </a:xfrm>
          <a:custGeom>
            <a:avLst/>
            <a:gdLst>
              <a:gd name="connsiteX0" fmla="*/ 20616 w 1013254"/>
              <a:gd name="connsiteY0" fmla="*/ 0 h 926757"/>
              <a:gd name="connsiteX1" fmla="*/ 1013254 w 1013254"/>
              <a:gd name="connsiteY1" fmla="*/ 0 h 926757"/>
              <a:gd name="connsiteX2" fmla="*/ 1013254 w 1013254"/>
              <a:gd name="connsiteY2" fmla="*/ 926757 h 926757"/>
              <a:gd name="connsiteX3" fmla="*/ 0 w 1013254"/>
              <a:gd name="connsiteY3" fmla="*/ 926757 h 926757"/>
              <a:gd name="connsiteX4" fmla="*/ 0 w 1013254"/>
              <a:gd name="connsiteY4" fmla="*/ 786652 h 926757"/>
              <a:gd name="connsiteX5" fmla="*/ 16629 w 1013254"/>
              <a:gd name="connsiteY5" fmla="*/ 733113 h 926757"/>
              <a:gd name="connsiteX6" fmla="*/ 62188 w 1013254"/>
              <a:gd name="connsiteY6" fmla="*/ 431546 h 926757"/>
              <a:gd name="connsiteX7" fmla="*/ 46642 w 1013254"/>
              <a:gd name="connsiteY7" fmla="*/ 126954 h 926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3254" h="926757">
                <a:moveTo>
                  <a:pt x="20616" y="0"/>
                </a:moveTo>
                <a:lnTo>
                  <a:pt x="1013254" y="0"/>
                </a:lnTo>
                <a:lnTo>
                  <a:pt x="1013254" y="926757"/>
                </a:lnTo>
                <a:lnTo>
                  <a:pt x="0" y="926757"/>
                </a:lnTo>
                <a:lnTo>
                  <a:pt x="0" y="786652"/>
                </a:lnTo>
                <a:lnTo>
                  <a:pt x="16629" y="733113"/>
                </a:lnTo>
                <a:cubicBezTo>
                  <a:pt x="41509" y="636208"/>
                  <a:pt x="57048" y="535366"/>
                  <a:pt x="62188" y="431546"/>
                </a:cubicBezTo>
                <a:cubicBezTo>
                  <a:pt x="67329" y="327727"/>
                  <a:pt x="61827" y="225843"/>
                  <a:pt x="46642" y="126954"/>
                </a:cubicBezTo>
                <a:close/>
              </a:path>
            </a:pathLst>
          </a:custGeom>
        </p:spPr>
      </p:pic>
      <p:pic>
        <p:nvPicPr>
          <p:cNvPr id="2048" name="Picture 2047" descr="A pink squirrel with a colorful tail&#10;&#10;Description automatically generated with low confidence">
            <a:extLst>
              <a:ext uri="{FF2B5EF4-FFF2-40B4-BE49-F238E27FC236}">
                <a16:creationId xmlns:a16="http://schemas.microsoft.com/office/drawing/2014/main" id="{F895354C-4C3B-8BA4-A43E-A13D1AA0C85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rcRect l="17008" r="26559"/>
          <a:stretch>
            <a:fillRect/>
          </a:stretch>
        </p:blipFill>
        <p:spPr>
          <a:xfrm rot="8235689">
            <a:off x="16197665" y="1808530"/>
            <a:ext cx="1260609" cy="1649288"/>
          </a:xfrm>
          <a:custGeom>
            <a:avLst/>
            <a:gdLst>
              <a:gd name="connsiteX0" fmla="*/ 82208 w 1226515"/>
              <a:gd name="connsiteY0" fmla="*/ 0 h 1604686"/>
              <a:gd name="connsiteX1" fmla="*/ 1107101 w 1226515"/>
              <a:gd name="connsiteY1" fmla="*/ 0 h 1604686"/>
              <a:gd name="connsiteX2" fmla="*/ 1130842 w 1226515"/>
              <a:gd name="connsiteY2" fmla="*/ 75928 h 1604686"/>
              <a:gd name="connsiteX3" fmla="*/ 1124966 w 1226515"/>
              <a:gd name="connsiteY3" fmla="*/ 1479470 h 1604686"/>
              <a:gd name="connsiteX4" fmla="*/ 1084617 w 1226515"/>
              <a:gd name="connsiteY4" fmla="*/ 1604686 h 1604686"/>
              <a:gd name="connsiteX5" fmla="*/ 677999 w 1226515"/>
              <a:gd name="connsiteY5" fmla="*/ 1604686 h 1604686"/>
              <a:gd name="connsiteX6" fmla="*/ 67397 w 1226515"/>
              <a:gd name="connsiteY6" fmla="*/ 1348823 h 1604686"/>
              <a:gd name="connsiteX7" fmla="*/ 95285 w 1226515"/>
              <a:gd name="connsiteY7" fmla="*/ 1282247 h 1604686"/>
              <a:gd name="connsiteX8" fmla="*/ 53162 w 1226515"/>
              <a:gd name="connsiteY8" fmla="*/ 148748 h 1604686"/>
              <a:gd name="connsiteX9" fmla="*/ 0 w 1226515"/>
              <a:gd name="connsiteY9" fmla="*/ 44995 h 160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6515" h="1604686">
                <a:moveTo>
                  <a:pt x="82208" y="0"/>
                </a:moveTo>
                <a:lnTo>
                  <a:pt x="1107101" y="0"/>
                </a:lnTo>
                <a:lnTo>
                  <a:pt x="1130842" y="75928"/>
                </a:lnTo>
                <a:cubicBezTo>
                  <a:pt x="1259856" y="533207"/>
                  <a:pt x="1258872" y="1019766"/>
                  <a:pt x="1124966" y="1479470"/>
                </a:cubicBezTo>
                <a:lnTo>
                  <a:pt x="1084617" y="1604686"/>
                </a:lnTo>
                <a:lnTo>
                  <a:pt x="677999" y="1604686"/>
                </a:lnTo>
                <a:lnTo>
                  <a:pt x="67397" y="1348823"/>
                </a:lnTo>
                <a:lnTo>
                  <a:pt x="95285" y="1282247"/>
                </a:lnTo>
                <a:cubicBezTo>
                  <a:pt x="227752" y="917058"/>
                  <a:pt x="215543" y="508835"/>
                  <a:pt x="53162" y="148748"/>
                </a:cubicBezTo>
                <a:lnTo>
                  <a:pt x="0" y="44995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126">
            <a:extLst>
              <a:ext uri="{FF2B5EF4-FFF2-40B4-BE49-F238E27FC236}">
                <a16:creationId xmlns:a16="http://schemas.microsoft.com/office/drawing/2014/main" id="{CE0B6161-7369-5402-1510-852B0E07DD14}"/>
              </a:ext>
            </a:extLst>
          </p:cNvPr>
          <p:cNvSpPr txBox="1"/>
          <p:nvPr/>
        </p:nvSpPr>
        <p:spPr>
          <a:xfrm>
            <a:off x="12680968" y="1772533"/>
            <a:ext cx="55994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DOCKER TEXT</a:t>
            </a:r>
          </a:p>
          <a:p>
            <a:r>
              <a:rPr lang="en-IN" dirty="0"/>
              <a:t>Lorem ipsum </a:t>
            </a:r>
            <a:r>
              <a:rPr lang="en-IN" dirty="0" err="1"/>
              <a:t>dolor</a:t>
            </a:r>
            <a:r>
              <a:rPr lang="en-IN" dirty="0"/>
              <a:t> sit </a:t>
            </a:r>
            <a:r>
              <a:rPr lang="en-IN" dirty="0" err="1"/>
              <a:t>amet</a:t>
            </a:r>
            <a:r>
              <a:rPr lang="en-IN" dirty="0"/>
              <a:t>, </a:t>
            </a:r>
            <a:r>
              <a:rPr lang="en-IN" dirty="0" err="1"/>
              <a:t>consectetuer</a:t>
            </a:r>
            <a:r>
              <a:rPr lang="en-IN" dirty="0"/>
              <a:t> </a:t>
            </a:r>
            <a:r>
              <a:rPr lang="en-IN" dirty="0" err="1"/>
              <a:t>adipiscing</a:t>
            </a:r>
            <a:r>
              <a:rPr lang="en-IN" dirty="0"/>
              <a:t> </a:t>
            </a:r>
            <a:r>
              <a:rPr lang="en-IN" dirty="0" err="1"/>
              <a:t>elit</a:t>
            </a:r>
            <a:r>
              <a:rPr lang="en-IN" dirty="0"/>
              <a:t>. Maecenas </a:t>
            </a:r>
            <a:r>
              <a:rPr lang="en-IN" dirty="0" err="1"/>
              <a:t>porttitor</a:t>
            </a:r>
            <a:r>
              <a:rPr lang="en-IN" dirty="0"/>
              <a:t> </a:t>
            </a:r>
            <a:r>
              <a:rPr lang="en-IN" dirty="0" err="1"/>
              <a:t>congue</a:t>
            </a:r>
            <a:r>
              <a:rPr lang="en-IN" dirty="0"/>
              <a:t> </a:t>
            </a:r>
            <a:r>
              <a:rPr lang="en-IN" dirty="0" err="1"/>
              <a:t>massa</a:t>
            </a:r>
            <a:r>
              <a:rPr lang="en-IN" dirty="0"/>
              <a:t>. </a:t>
            </a:r>
            <a:r>
              <a:rPr lang="en-IN" dirty="0" err="1"/>
              <a:t>Fusce</a:t>
            </a:r>
            <a:r>
              <a:rPr lang="en-IN" dirty="0"/>
              <a:t> </a:t>
            </a:r>
            <a:r>
              <a:rPr lang="en-IN" dirty="0" err="1"/>
              <a:t>posuere</a:t>
            </a:r>
            <a:r>
              <a:rPr lang="en-IN" dirty="0"/>
              <a:t>, magna </a:t>
            </a:r>
            <a:r>
              <a:rPr lang="en-IN" dirty="0" err="1"/>
              <a:t>sed</a:t>
            </a:r>
            <a:r>
              <a:rPr lang="en-IN" dirty="0"/>
              <a:t> pulvinar </a:t>
            </a:r>
            <a:r>
              <a:rPr lang="en-IN" dirty="0" err="1"/>
              <a:t>ultricies</a:t>
            </a:r>
            <a:r>
              <a:rPr lang="en-IN" dirty="0"/>
              <a:t>, </a:t>
            </a:r>
            <a:r>
              <a:rPr lang="en-IN" dirty="0" err="1"/>
              <a:t>purus</a:t>
            </a:r>
            <a:r>
              <a:rPr lang="en-IN" dirty="0"/>
              <a:t> </a:t>
            </a:r>
            <a:r>
              <a:rPr lang="en-IN" dirty="0" err="1"/>
              <a:t>lectus</a:t>
            </a:r>
            <a:r>
              <a:rPr lang="en-IN" dirty="0"/>
              <a:t> </a:t>
            </a:r>
            <a:r>
              <a:rPr lang="en-IN" dirty="0" err="1"/>
              <a:t>malesuada</a:t>
            </a:r>
            <a:r>
              <a:rPr lang="en-IN" dirty="0"/>
              <a:t> libero, sit </a:t>
            </a:r>
            <a:r>
              <a:rPr lang="en-IN" dirty="0" err="1"/>
              <a:t>amet</a:t>
            </a:r>
            <a:r>
              <a:rPr lang="en-IN" dirty="0"/>
              <a:t> </a:t>
            </a:r>
            <a:r>
              <a:rPr lang="en-IN" dirty="0" err="1"/>
              <a:t>commodo</a:t>
            </a:r>
            <a:r>
              <a:rPr lang="en-IN" dirty="0"/>
              <a:t> magna eros </a:t>
            </a:r>
            <a:r>
              <a:rPr lang="en-IN" dirty="0" err="1"/>
              <a:t>quis</a:t>
            </a:r>
            <a:r>
              <a:rPr lang="en-IN" dirty="0"/>
              <a:t> </a:t>
            </a:r>
            <a:r>
              <a:rPr lang="en-IN" dirty="0" err="1"/>
              <a:t>urna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Nunc </a:t>
            </a:r>
            <a:r>
              <a:rPr lang="en-IN" dirty="0" err="1"/>
              <a:t>viverra</a:t>
            </a:r>
            <a:r>
              <a:rPr lang="en-IN" dirty="0"/>
              <a:t> </a:t>
            </a:r>
            <a:r>
              <a:rPr lang="en-IN" dirty="0" err="1"/>
              <a:t>imperdiet</a:t>
            </a:r>
            <a:r>
              <a:rPr lang="en-IN" dirty="0"/>
              <a:t> </a:t>
            </a:r>
            <a:r>
              <a:rPr lang="en-IN" dirty="0" err="1"/>
              <a:t>enim</a:t>
            </a:r>
            <a:r>
              <a:rPr lang="en-IN" dirty="0"/>
              <a:t>. </a:t>
            </a:r>
            <a:r>
              <a:rPr lang="en-IN" dirty="0" err="1"/>
              <a:t>Fusce</a:t>
            </a:r>
            <a:r>
              <a:rPr lang="en-IN" dirty="0"/>
              <a:t> est. </a:t>
            </a:r>
            <a:r>
              <a:rPr lang="en-IN" dirty="0" err="1"/>
              <a:t>Vivamus</a:t>
            </a:r>
            <a:r>
              <a:rPr lang="en-IN" dirty="0"/>
              <a:t> a </a:t>
            </a:r>
            <a:r>
              <a:rPr lang="en-IN" dirty="0" err="1"/>
              <a:t>tellus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 err="1"/>
              <a:t>Pellentesque</a:t>
            </a:r>
            <a:r>
              <a:rPr lang="en-IN" dirty="0"/>
              <a:t> habitant </a:t>
            </a:r>
            <a:r>
              <a:rPr lang="en-IN" dirty="0" err="1"/>
              <a:t>morbi</a:t>
            </a:r>
            <a:r>
              <a:rPr lang="en-IN" dirty="0"/>
              <a:t> </a:t>
            </a:r>
            <a:r>
              <a:rPr lang="en-IN" dirty="0" err="1"/>
              <a:t>tristique</a:t>
            </a:r>
            <a:r>
              <a:rPr lang="en-IN" dirty="0"/>
              <a:t> </a:t>
            </a:r>
            <a:r>
              <a:rPr lang="en-IN" dirty="0" err="1"/>
              <a:t>senectus</a:t>
            </a:r>
            <a:r>
              <a:rPr lang="en-IN" dirty="0"/>
              <a:t> et </a:t>
            </a:r>
            <a:r>
              <a:rPr lang="en-IN" dirty="0" err="1"/>
              <a:t>netus</a:t>
            </a:r>
            <a:r>
              <a:rPr lang="en-IN" dirty="0"/>
              <a:t> et </a:t>
            </a:r>
            <a:r>
              <a:rPr lang="en-IN" dirty="0" err="1"/>
              <a:t>malesuada</a:t>
            </a:r>
            <a:r>
              <a:rPr lang="en-IN" dirty="0"/>
              <a:t> fames ac </a:t>
            </a:r>
            <a:r>
              <a:rPr lang="en-IN" dirty="0" err="1"/>
              <a:t>turpis</a:t>
            </a:r>
            <a:r>
              <a:rPr lang="en-IN" dirty="0"/>
              <a:t> </a:t>
            </a:r>
            <a:r>
              <a:rPr lang="en-IN" dirty="0" err="1"/>
              <a:t>egestas</a:t>
            </a:r>
            <a:r>
              <a:rPr lang="en-IN" dirty="0"/>
              <a:t>. Proin pharetra </a:t>
            </a:r>
            <a:r>
              <a:rPr lang="en-IN" dirty="0" err="1"/>
              <a:t>nonummy</a:t>
            </a:r>
            <a:r>
              <a:rPr lang="en-IN" dirty="0"/>
              <a:t> </a:t>
            </a:r>
            <a:r>
              <a:rPr lang="en-IN" dirty="0" err="1"/>
              <a:t>pede</a:t>
            </a:r>
            <a:r>
              <a:rPr lang="en-IN" dirty="0"/>
              <a:t>. </a:t>
            </a:r>
            <a:r>
              <a:rPr lang="en-IN" dirty="0" err="1"/>
              <a:t>Mauris</a:t>
            </a:r>
            <a:r>
              <a:rPr lang="en-IN" dirty="0"/>
              <a:t> et </a:t>
            </a:r>
            <a:r>
              <a:rPr lang="en-IN" dirty="0" err="1"/>
              <a:t>orci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0B25FED-2558-C5D5-CBD3-D21EBC3B7428}"/>
              </a:ext>
            </a:extLst>
          </p:cNvPr>
          <p:cNvSpPr txBox="1"/>
          <p:nvPr/>
        </p:nvSpPr>
        <p:spPr>
          <a:xfrm>
            <a:off x="3179280" y="0"/>
            <a:ext cx="5565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>
                <a:latin typeface="Fira Sans Extra Condensed Medium" panose="020B0604020202020204" charset="0"/>
              </a:rPr>
              <a:t>WORKDONE ON THE TECH</a:t>
            </a:r>
            <a:endParaRPr lang="en-IN" sz="3200" b="1" dirty="0">
              <a:latin typeface="Fira Sans Extra Condensed Medium" panose="020B0604020202020204" charset="0"/>
            </a:endParaRPr>
          </a:p>
        </p:txBody>
      </p:sp>
      <p:pic>
        <p:nvPicPr>
          <p:cNvPr id="79" name="Picture 78" descr="A red and black rectangle with white text&#10;&#10;Description automatically generated with low confidence">
            <a:extLst>
              <a:ext uri="{FF2B5EF4-FFF2-40B4-BE49-F238E27FC236}">
                <a16:creationId xmlns:a16="http://schemas.microsoft.com/office/drawing/2014/main" id="{3876FB01-15B3-8FF6-C60C-60FD9D05E9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6030" b="35231"/>
          <a:stretch/>
        </p:blipFill>
        <p:spPr>
          <a:xfrm rot="16695478">
            <a:off x="5652613" y="982646"/>
            <a:ext cx="985495" cy="509331"/>
          </a:xfrm>
          <a:custGeom>
            <a:avLst/>
            <a:gdLst>
              <a:gd name="connsiteX0" fmla="*/ 0 w 958843"/>
              <a:gd name="connsiteY0" fmla="*/ 0 h 495556"/>
              <a:gd name="connsiteX1" fmla="*/ 958843 w 958843"/>
              <a:gd name="connsiteY1" fmla="*/ 0 h 495556"/>
              <a:gd name="connsiteX2" fmla="*/ 958843 w 958843"/>
              <a:gd name="connsiteY2" fmla="*/ 495556 h 495556"/>
              <a:gd name="connsiteX3" fmla="*/ 0 w 958843"/>
              <a:gd name="connsiteY3" fmla="*/ 495556 h 49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843" h="495556">
                <a:moveTo>
                  <a:pt x="0" y="0"/>
                </a:moveTo>
                <a:lnTo>
                  <a:pt x="958843" y="0"/>
                </a:lnTo>
                <a:lnTo>
                  <a:pt x="958843" y="495556"/>
                </a:lnTo>
                <a:lnTo>
                  <a:pt x="0" y="495556"/>
                </a:lnTo>
                <a:close/>
              </a:path>
            </a:pathLst>
          </a:custGeom>
        </p:spPr>
      </p:pic>
      <p:pic>
        <p:nvPicPr>
          <p:cNvPr id="77" name="Picture 76" descr="A blue whale with containers on it&#10;&#10;Description automatically generated with low confidence">
            <a:extLst>
              <a:ext uri="{FF2B5EF4-FFF2-40B4-BE49-F238E27FC236}">
                <a16:creationId xmlns:a16="http://schemas.microsoft.com/office/drawing/2014/main" id="{011DFE54-6FF0-BAA0-D3B7-01571D901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4055"/>
          <a:stretch>
            <a:fillRect/>
          </a:stretch>
        </p:blipFill>
        <p:spPr>
          <a:xfrm rot="13962006">
            <a:off x="3766219" y="1548764"/>
            <a:ext cx="1235888" cy="885584"/>
          </a:xfrm>
          <a:custGeom>
            <a:avLst/>
            <a:gdLst>
              <a:gd name="connsiteX0" fmla="*/ 0 w 1192951"/>
              <a:gd name="connsiteY0" fmla="*/ 0 h 854819"/>
              <a:gd name="connsiteX1" fmla="*/ 1031553 w 1192951"/>
              <a:gd name="connsiteY1" fmla="*/ 0 h 854819"/>
              <a:gd name="connsiteX2" fmla="*/ 1051744 w 1192951"/>
              <a:gd name="connsiteY2" fmla="*/ 53067 h 854819"/>
              <a:gd name="connsiteX3" fmla="*/ 1189764 w 1192951"/>
              <a:gd name="connsiteY3" fmla="*/ 746308 h 854819"/>
              <a:gd name="connsiteX4" fmla="*/ 1192951 w 1192951"/>
              <a:gd name="connsiteY4" fmla="*/ 854819 h 854819"/>
              <a:gd name="connsiteX5" fmla="*/ 151709 w 1192951"/>
              <a:gd name="connsiteY5" fmla="*/ 854819 h 854819"/>
              <a:gd name="connsiteX6" fmla="*/ 148731 w 1192951"/>
              <a:gd name="connsiteY6" fmla="*/ 776231 h 854819"/>
              <a:gd name="connsiteX7" fmla="*/ 4643 w 1192951"/>
              <a:gd name="connsiteY7" fmla="*/ 239297 h 854819"/>
              <a:gd name="connsiteX8" fmla="*/ 0 w 1192951"/>
              <a:gd name="connsiteY8" fmla="*/ 231220 h 85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2951" h="854819">
                <a:moveTo>
                  <a:pt x="0" y="0"/>
                </a:moveTo>
                <a:lnTo>
                  <a:pt x="1031553" y="0"/>
                </a:lnTo>
                <a:lnTo>
                  <a:pt x="1051744" y="53067"/>
                </a:lnTo>
                <a:cubicBezTo>
                  <a:pt x="1129659" y="276384"/>
                  <a:pt x="1176187" y="509748"/>
                  <a:pt x="1189764" y="746308"/>
                </a:cubicBezTo>
                <a:lnTo>
                  <a:pt x="1192951" y="854819"/>
                </a:lnTo>
                <a:lnTo>
                  <a:pt x="151709" y="854819"/>
                </a:lnTo>
                <a:lnTo>
                  <a:pt x="148731" y="776231"/>
                </a:lnTo>
                <a:cubicBezTo>
                  <a:pt x="134185" y="585056"/>
                  <a:pt x="83938" y="403861"/>
                  <a:pt x="4643" y="239297"/>
                </a:cubicBezTo>
                <a:lnTo>
                  <a:pt x="0" y="231220"/>
                </a:lnTo>
                <a:close/>
              </a:path>
            </a:pathLst>
          </a:custGeom>
        </p:spPr>
      </p:pic>
      <p:pic>
        <p:nvPicPr>
          <p:cNvPr id="87" name="Picture 86" descr="A logo for a company">
            <a:extLst>
              <a:ext uri="{FF2B5EF4-FFF2-40B4-BE49-F238E27FC236}">
                <a16:creationId xmlns:a16="http://schemas.microsoft.com/office/drawing/2014/main" id="{BC7E3ECC-D168-77AF-E507-635522B2E2F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1812" y1="48231" x2="51812" y2="48231"/>
                        <a14:foregroundMark x1="47312" y1="48231" x2="47312" y2="48231"/>
                        <a14:foregroundMark x1="42577" y1="47333" x2="42577" y2="47333"/>
                        <a14:foregroundMark x1="43629" y1="47558" x2="43629" y2="47558"/>
                        <a14:foregroundMark x1="45412" y1="33240" x2="45412" y2="33240"/>
                        <a14:foregroundMark x1="45412" y1="33689" x2="45412" y2="33689"/>
                        <a14:foregroundMark x1="49795" y1="21168" x2="49795" y2="21168"/>
                        <a14:foregroundMark x1="49795" y1="21168" x2="49795" y2="21168"/>
                        <a14:foregroundMark x1="45529" y1="22291" x2="45529" y2="22291"/>
                        <a14:foregroundMark x1="50526" y1="18866" x2="50526" y2="18866"/>
                        <a14:foregroundMark x1="43513" y1="20943" x2="43513" y2="20943"/>
                        <a14:foregroundMark x1="43776" y1="20943" x2="43776" y2="20943"/>
                        <a14:foregroundMark x1="43776" y1="20943" x2="43776" y2="20943"/>
                        <a14:foregroundMark x1="48159" y1="67153" x2="48159" y2="671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33600" t="11122" r="37817" b="38647"/>
          <a:stretch/>
        </p:blipFill>
        <p:spPr>
          <a:xfrm rot="19191933">
            <a:off x="7249631" y="1885930"/>
            <a:ext cx="1041416" cy="952516"/>
          </a:xfrm>
          <a:custGeom>
            <a:avLst/>
            <a:gdLst>
              <a:gd name="connsiteX0" fmla="*/ 20616 w 1013254"/>
              <a:gd name="connsiteY0" fmla="*/ 0 h 926757"/>
              <a:gd name="connsiteX1" fmla="*/ 1013254 w 1013254"/>
              <a:gd name="connsiteY1" fmla="*/ 0 h 926757"/>
              <a:gd name="connsiteX2" fmla="*/ 1013254 w 1013254"/>
              <a:gd name="connsiteY2" fmla="*/ 926757 h 926757"/>
              <a:gd name="connsiteX3" fmla="*/ 0 w 1013254"/>
              <a:gd name="connsiteY3" fmla="*/ 926757 h 926757"/>
              <a:gd name="connsiteX4" fmla="*/ 0 w 1013254"/>
              <a:gd name="connsiteY4" fmla="*/ 786652 h 926757"/>
              <a:gd name="connsiteX5" fmla="*/ 16629 w 1013254"/>
              <a:gd name="connsiteY5" fmla="*/ 733113 h 926757"/>
              <a:gd name="connsiteX6" fmla="*/ 62188 w 1013254"/>
              <a:gd name="connsiteY6" fmla="*/ 431546 h 926757"/>
              <a:gd name="connsiteX7" fmla="*/ 46642 w 1013254"/>
              <a:gd name="connsiteY7" fmla="*/ 126954 h 926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3254" h="926757">
                <a:moveTo>
                  <a:pt x="20616" y="0"/>
                </a:moveTo>
                <a:lnTo>
                  <a:pt x="1013254" y="0"/>
                </a:lnTo>
                <a:lnTo>
                  <a:pt x="1013254" y="926757"/>
                </a:lnTo>
                <a:lnTo>
                  <a:pt x="0" y="926757"/>
                </a:lnTo>
                <a:lnTo>
                  <a:pt x="0" y="786652"/>
                </a:lnTo>
                <a:lnTo>
                  <a:pt x="16629" y="733113"/>
                </a:lnTo>
                <a:cubicBezTo>
                  <a:pt x="41509" y="636208"/>
                  <a:pt x="57048" y="535366"/>
                  <a:pt x="62188" y="431546"/>
                </a:cubicBezTo>
                <a:cubicBezTo>
                  <a:pt x="67329" y="327727"/>
                  <a:pt x="61827" y="225843"/>
                  <a:pt x="46642" y="126954"/>
                </a:cubicBezTo>
                <a:close/>
              </a:path>
            </a:pathLst>
          </a:custGeom>
        </p:spPr>
      </p:pic>
      <p:pic>
        <p:nvPicPr>
          <p:cNvPr id="116" name="Picture 115" descr="A blue bird with black background&#10;&#10;Description automatically generated with low confidence">
            <a:extLst>
              <a:ext uri="{FF2B5EF4-FFF2-40B4-BE49-F238E27FC236}">
                <a16:creationId xmlns:a16="http://schemas.microsoft.com/office/drawing/2014/main" id="{386DF8BA-3797-EADE-AD79-62FBEB7632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r="264"/>
          <a:stretch>
            <a:fillRect/>
          </a:stretch>
        </p:blipFill>
        <p:spPr>
          <a:xfrm rot="10048385">
            <a:off x="3171792" y="3541771"/>
            <a:ext cx="1068840" cy="954907"/>
          </a:xfrm>
          <a:custGeom>
            <a:avLst/>
            <a:gdLst>
              <a:gd name="connsiteX0" fmla="*/ 0 w 1039935"/>
              <a:gd name="connsiteY0" fmla="*/ 0 h 929080"/>
              <a:gd name="connsiteX1" fmla="*/ 986188 w 1039935"/>
              <a:gd name="connsiteY1" fmla="*/ 0 h 929080"/>
              <a:gd name="connsiteX2" fmla="*/ 998558 w 1039935"/>
              <a:gd name="connsiteY2" fmla="*/ 58440 h 929080"/>
              <a:gd name="connsiteX3" fmla="*/ 1009881 w 1039935"/>
              <a:gd name="connsiteY3" fmla="*/ 905886 h 929080"/>
              <a:gd name="connsiteX4" fmla="*/ 1005621 w 1039935"/>
              <a:gd name="connsiteY4" fmla="*/ 929080 h 929080"/>
              <a:gd name="connsiteX5" fmla="*/ 0 w 1039935"/>
              <a:gd name="connsiteY5" fmla="*/ 929080 h 92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9935" h="929080">
                <a:moveTo>
                  <a:pt x="0" y="0"/>
                </a:moveTo>
                <a:lnTo>
                  <a:pt x="986188" y="0"/>
                </a:lnTo>
                <a:lnTo>
                  <a:pt x="998558" y="58440"/>
                </a:lnTo>
                <a:cubicBezTo>
                  <a:pt x="1049746" y="338885"/>
                  <a:pt x="1053348" y="625411"/>
                  <a:pt x="1009881" y="905886"/>
                </a:cubicBezTo>
                <a:lnTo>
                  <a:pt x="1005621" y="929080"/>
                </a:lnTo>
                <a:lnTo>
                  <a:pt x="0" y="929080"/>
                </a:lnTo>
                <a:close/>
              </a:path>
            </a:pathLst>
          </a:custGeom>
        </p:spPr>
      </p:pic>
      <p:pic>
        <p:nvPicPr>
          <p:cNvPr id="117" name="Picture 116" descr="A picture containing graphics, graphic design, font, clipart&#10;&#10;Description automatically generated">
            <a:extLst>
              <a:ext uri="{FF2B5EF4-FFF2-40B4-BE49-F238E27FC236}">
                <a16:creationId xmlns:a16="http://schemas.microsoft.com/office/drawing/2014/main" id="{16F6C00E-C9B2-09C3-F84B-2E2F0D62DCA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/>
          <a:stretch>
            <a:fillRect/>
          </a:stretch>
        </p:blipFill>
        <p:spPr>
          <a:xfrm rot="6781794">
            <a:off x="4946961" y="5507711"/>
            <a:ext cx="1022813" cy="1043271"/>
          </a:xfrm>
          <a:custGeom>
            <a:avLst/>
            <a:gdLst>
              <a:gd name="connsiteX0" fmla="*/ 0 w 995154"/>
              <a:gd name="connsiteY0" fmla="*/ 0 h 1015056"/>
              <a:gd name="connsiteX1" fmla="*/ 982000 w 995154"/>
              <a:gd name="connsiteY1" fmla="*/ 0 h 1015056"/>
              <a:gd name="connsiteX2" fmla="*/ 982205 w 995154"/>
              <a:gd name="connsiteY2" fmla="*/ 775 h 1015056"/>
              <a:gd name="connsiteX3" fmla="*/ 995154 w 995154"/>
              <a:gd name="connsiteY3" fmla="*/ 63909 h 1015056"/>
              <a:gd name="connsiteX4" fmla="*/ 995154 w 995154"/>
              <a:gd name="connsiteY4" fmla="*/ 1015056 h 1015056"/>
              <a:gd name="connsiteX5" fmla="*/ 0 w 995154"/>
              <a:gd name="connsiteY5" fmla="*/ 1015056 h 1015056"/>
              <a:gd name="connsiteX6" fmla="*/ 0 w 995154"/>
              <a:gd name="connsiteY6" fmla="*/ 737047 h 1015056"/>
              <a:gd name="connsiteX7" fmla="*/ 5301 w 995154"/>
              <a:gd name="connsiteY7" fmla="*/ 687660 h 1015056"/>
              <a:gd name="connsiteX8" fmla="*/ 4146 w 995154"/>
              <a:gd name="connsiteY8" fmla="*/ 463490 h 1015056"/>
              <a:gd name="connsiteX9" fmla="*/ 0 w 995154"/>
              <a:gd name="connsiteY9" fmla="*/ 428505 h 101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5154" h="1015056">
                <a:moveTo>
                  <a:pt x="0" y="0"/>
                </a:moveTo>
                <a:lnTo>
                  <a:pt x="982000" y="0"/>
                </a:lnTo>
                <a:lnTo>
                  <a:pt x="982205" y="775"/>
                </a:lnTo>
                <a:lnTo>
                  <a:pt x="995154" y="63909"/>
                </a:lnTo>
                <a:lnTo>
                  <a:pt x="995154" y="1015056"/>
                </a:lnTo>
                <a:lnTo>
                  <a:pt x="0" y="1015056"/>
                </a:lnTo>
                <a:lnTo>
                  <a:pt x="0" y="737047"/>
                </a:lnTo>
                <a:lnTo>
                  <a:pt x="5301" y="687660"/>
                </a:lnTo>
                <a:cubicBezTo>
                  <a:pt x="10473" y="613777"/>
                  <a:pt x="10193" y="538883"/>
                  <a:pt x="4146" y="463490"/>
                </a:cubicBezTo>
                <a:lnTo>
                  <a:pt x="0" y="428505"/>
                </a:lnTo>
                <a:close/>
              </a:path>
            </a:pathLst>
          </a:custGeom>
        </p:spPr>
      </p:pic>
      <p:pic>
        <p:nvPicPr>
          <p:cNvPr id="118" name="Picture 117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EE82C5E1-EDE3-0107-370C-404F043B8477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/>
          </a:stretch>
        </p:blipFill>
        <p:spPr>
          <a:xfrm rot="3886432">
            <a:off x="6720655" y="5608151"/>
            <a:ext cx="1041072" cy="578372"/>
          </a:xfrm>
          <a:custGeom>
            <a:avLst/>
            <a:gdLst>
              <a:gd name="connsiteX0" fmla="*/ 0 w 1012917"/>
              <a:gd name="connsiteY0" fmla="*/ 0 h 562732"/>
              <a:gd name="connsiteX1" fmla="*/ 1012917 w 1012917"/>
              <a:gd name="connsiteY1" fmla="*/ 0 h 562732"/>
              <a:gd name="connsiteX2" fmla="*/ 1012917 w 1012917"/>
              <a:gd name="connsiteY2" fmla="*/ 271499 h 562732"/>
              <a:gd name="connsiteX3" fmla="*/ 1011552 w 1012917"/>
              <a:gd name="connsiteY3" fmla="*/ 296965 h 562732"/>
              <a:gd name="connsiteX4" fmla="*/ 996107 w 1012917"/>
              <a:gd name="connsiteY4" fmla="*/ 437828 h 562732"/>
              <a:gd name="connsiteX5" fmla="*/ 975330 w 1012917"/>
              <a:gd name="connsiteY5" fmla="*/ 562732 h 562732"/>
              <a:gd name="connsiteX6" fmla="*/ 0 w 1012917"/>
              <a:gd name="connsiteY6" fmla="*/ 562732 h 56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2917" h="562732">
                <a:moveTo>
                  <a:pt x="0" y="0"/>
                </a:moveTo>
                <a:lnTo>
                  <a:pt x="1012917" y="0"/>
                </a:lnTo>
                <a:lnTo>
                  <a:pt x="1012917" y="271499"/>
                </a:lnTo>
                <a:lnTo>
                  <a:pt x="1011552" y="296965"/>
                </a:lnTo>
                <a:cubicBezTo>
                  <a:pt x="1007710" y="344062"/>
                  <a:pt x="1002559" y="391034"/>
                  <a:pt x="996107" y="437828"/>
                </a:cubicBezTo>
                <a:lnTo>
                  <a:pt x="975330" y="562732"/>
                </a:lnTo>
                <a:lnTo>
                  <a:pt x="0" y="562732"/>
                </a:lnTo>
                <a:close/>
              </a:path>
            </a:pathLst>
          </a:custGeom>
          <a:noFill/>
        </p:spPr>
      </p:pic>
      <p:pic>
        <p:nvPicPr>
          <p:cNvPr id="120" name="Picture 119" descr="A pink squirrel with a colorful tail&#10;&#10;Description automatically generated with low confidence">
            <a:extLst>
              <a:ext uri="{FF2B5EF4-FFF2-40B4-BE49-F238E27FC236}">
                <a16:creationId xmlns:a16="http://schemas.microsoft.com/office/drawing/2014/main" id="{BA1FA601-0022-4167-17DF-75520F1D57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rcRect l="17008" r="26559"/>
          <a:stretch>
            <a:fillRect/>
          </a:stretch>
        </p:blipFill>
        <p:spPr>
          <a:xfrm rot="567482">
            <a:off x="7642415" y="3429556"/>
            <a:ext cx="1260609" cy="1649288"/>
          </a:xfrm>
          <a:custGeom>
            <a:avLst/>
            <a:gdLst>
              <a:gd name="connsiteX0" fmla="*/ 82208 w 1226515"/>
              <a:gd name="connsiteY0" fmla="*/ 0 h 1604686"/>
              <a:gd name="connsiteX1" fmla="*/ 1107101 w 1226515"/>
              <a:gd name="connsiteY1" fmla="*/ 0 h 1604686"/>
              <a:gd name="connsiteX2" fmla="*/ 1130842 w 1226515"/>
              <a:gd name="connsiteY2" fmla="*/ 75928 h 1604686"/>
              <a:gd name="connsiteX3" fmla="*/ 1124966 w 1226515"/>
              <a:gd name="connsiteY3" fmla="*/ 1479470 h 1604686"/>
              <a:gd name="connsiteX4" fmla="*/ 1084617 w 1226515"/>
              <a:gd name="connsiteY4" fmla="*/ 1604686 h 1604686"/>
              <a:gd name="connsiteX5" fmla="*/ 677999 w 1226515"/>
              <a:gd name="connsiteY5" fmla="*/ 1604686 h 1604686"/>
              <a:gd name="connsiteX6" fmla="*/ 67397 w 1226515"/>
              <a:gd name="connsiteY6" fmla="*/ 1348823 h 1604686"/>
              <a:gd name="connsiteX7" fmla="*/ 95285 w 1226515"/>
              <a:gd name="connsiteY7" fmla="*/ 1282247 h 1604686"/>
              <a:gd name="connsiteX8" fmla="*/ 53162 w 1226515"/>
              <a:gd name="connsiteY8" fmla="*/ 148748 h 1604686"/>
              <a:gd name="connsiteX9" fmla="*/ 0 w 1226515"/>
              <a:gd name="connsiteY9" fmla="*/ 44995 h 160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6515" h="1604686">
                <a:moveTo>
                  <a:pt x="82208" y="0"/>
                </a:moveTo>
                <a:lnTo>
                  <a:pt x="1107101" y="0"/>
                </a:lnTo>
                <a:lnTo>
                  <a:pt x="1130842" y="75928"/>
                </a:lnTo>
                <a:cubicBezTo>
                  <a:pt x="1259856" y="533207"/>
                  <a:pt x="1258872" y="1019766"/>
                  <a:pt x="1124966" y="1479470"/>
                </a:cubicBezTo>
                <a:lnTo>
                  <a:pt x="1084617" y="1604686"/>
                </a:lnTo>
                <a:lnTo>
                  <a:pt x="677999" y="1604686"/>
                </a:lnTo>
                <a:lnTo>
                  <a:pt x="67397" y="1348823"/>
                </a:lnTo>
                <a:lnTo>
                  <a:pt x="95285" y="1282247"/>
                </a:lnTo>
                <a:cubicBezTo>
                  <a:pt x="227752" y="917058"/>
                  <a:pt x="215543" y="508835"/>
                  <a:pt x="53162" y="148748"/>
                </a:cubicBezTo>
                <a:lnTo>
                  <a:pt x="0" y="44995"/>
                </a:lnTo>
                <a:close/>
              </a:path>
            </a:pathLst>
          </a:custGeom>
        </p:spPr>
      </p:pic>
      <p:sp>
        <p:nvSpPr>
          <p:cNvPr id="132" name="Oval 131">
            <a:extLst>
              <a:ext uri="{FF2B5EF4-FFF2-40B4-BE49-F238E27FC236}">
                <a16:creationId xmlns:a16="http://schemas.microsoft.com/office/drawing/2014/main" id="{1C6BAE49-F60C-F8AA-B3BF-A3B21A8B9290}"/>
              </a:ext>
            </a:extLst>
          </p:cNvPr>
          <p:cNvSpPr/>
          <p:nvPr/>
        </p:nvSpPr>
        <p:spPr>
          <a:xfrm rot="13931793">
            <a:off x="4266374" y="1974337"/>
            <a:ext cx="3382986" cy="338298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B90BABA0-74A9-3E11-CF57-F0C150A831C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19068591">
            <a:off x="4919399" y="2767448"/>
            <a:ext cx="1898280" cy="189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72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6A9F50-35F6-CB3C-4A8D-54910851174C}"/>
              </a:ext>
            </a:extLst>
          </p:cNvPr>
          <p:cNvSpPr txBox="1"/>
          <p:nvPr/>
        </p:nvSpPr>
        <p:spPr>
          <a:xfrm>
            <a:off x="5674988" y="1849196"/>
            <a:ext cx="559949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Docker</a:t>
            </a:r>
          </a:p>
          <a:p>
            <a:pPr algn="ctr"/>
            <a:endParaRPr lang="en-IN" b="1" dirty="0"/>
          </a:p>
          <a:p>
            <a:r>
              <a:rPr lang="en-US" dirty="0"/>
              <a:t>Docker is a containerization platform that simplifies application deployment and management by packaging software and its dependencies into containers.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Application Containerization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Development Environments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Continuous Integration and Deployment (CI/CD)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Scalable Infrastructure and Versioning </a:t>
            </a:r>
          </a:p>
        </p:txBody>
      </p:sp>
      <p:pic>
        <p:nvPicPr>
          <p:cNvPr id="5" name="Picture 4" descr="A red and black rectangle with white text&#10;&#10;Description automatically generated with low confidence">
            <a:extLst>
              <a:ext uri="{FF2B5EF4-FFF2-40B4-BE49-F238E27FC236}">
                <a16:creationId xmlns:a16="http://schemas.microsoft.com/office/drawing/2014/main" id="{72D712FD-27B1-EF1D-82AE-629E8C1BE0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6030" b="35231"/>
          <a:stretch/>
        </p:blipFill>
        <p:spPr>
          <a:xfrm rot="2763685">
            <a:off x="1378903" y="5089304"/>
            <a:ext cx="1054436" cy="544962"/>
          </a:xfrm>
          <a:custGeom>
            <a:avLst/>
            <a:gdLst>
              <a:gd name="connsiteX0" fmla="*/ 0 w 958843"/>
              <a:gd name="connsiteY0" fmla="*/ 0 h 495556"/>
              <a:gd name="connsiteX1" fmla="*/ 958843 w 958843"/>
              <a:gd name="connsiteY1" fmla="*/ 0 h 495556"/>
              <a:gd name="connsiteX2" fmla="*/ 958843 w 958843"/>
              <a:gd name="connsiteY2" fmla="*/ 495556 h 495556"/>
              <a:gd name="connsiteX3" fmla="*/ 0 w 958843"/>
              <a:gd name="connsiteY3" fmla="*/ 495556 h 49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843" h="495556">
                <a:moveTo>
                  <a:pt x="0" y="0"/>
                </a:moveTo>
                <a:lnTo>
                  <a:pt x="958843" y="0"/>
                </a:lnTo>
                <a:lnTo>
                  <a:pt x="958843" y="495556"/>
                </a:lnTo>
                <a:lnTo>
                  <a:pt x="0" y="495556"/>
                </a:lnTo>
                <a:close/>
              </a:path>
            </a:pathLst>
          </a:custGeom>
        </p:spPr>
      </p:pic>
      <p:pic>
        <p:nvPicPr>
          <p:cNvPr id="6" name="Picture 5" descr="A blue whale with containers on it&#10;&#10;Description automatically generated with low confidence">
            <a:extLst>
              <a:ext uri="{FF2B5EF4-FFF2-40B4-BE49-F238E27FC236}">
                <a16:creationId xmlns:a16="http://schemas.microsoft.com/office/drawing/2014/main" id="{5226D2F4-44E9-1ED1-0B5C-8879D2F74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4055"/>
          <a:stretch>
            <a:fillRect/>
          </a:stretch>
        </p:blipFill>
        <p:spPr>
          <a:xfrm rot="30213">
            <a:off x="1738960" y="1693335"/>
            <a:ext cx="3140574" cy="2250400"/>
          </a:xfrm>
          <a:custGeom>
            <a:avLst/>
            <a:gdLst>
              <a:gd name="connsiteX0" fmla="*/ 0 w 1192951"/>
              <a:gd name="connsiteY0" fmla="*/ 0 h 854819"/>
              <a:gd name="connsiteX1" fmla="*/ 1031553 w 1192951"/>
              <a:gd name="connsiteY1" fmla="*/ 0 h 854819"/>
              <a:gd name="connsiteX2" fmla="*/ 1051744 w 1192951"/>
              <a:gd name="connsiteY2" fmla="*/ 53067 h 854819"/>
              <a:gd name="connsiteX3" fmla="*/ 1189764 w 1192951"/>
              <a:gd name="connsiteY3" fmla="*/ 746308 h 854819"/>
              <a:gd name="connsiteX4" fmla="*/ 1192951 w 1192951"/>
              <a:gd name="connsiteY4" fmla="*/ 854819 h 854819"/>
              <a:gd name="connsiteX5" fmla="*/ 151709 w 1192951"/>
              <a:gd name="connsiteY5" fmla="*/ 854819 h 854819"/>
              <a:gd name="connsiteX6" fmla="*/ 148731 w 1192951"/>
              <a:gd name="connsiteY6" fmla="*/ 776231 h 854819"/>
              <a:gd name="connsiteX7" fmla="*/ 4643 w 1192951"/>
              <a:gd name="connsiteY7" fmla="*/ 239297 h 854819"/>
              <a:gd name="connsiteX8" fmla="*/ 0 w 1192951"/>
              <a:gd name="connsiteY8" fmla="*/ 231220 h 85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2951" h="854819">
                <a:moveTo>
                  <a:pt x="0" y="0"/>
                </a:moveTo>
                <a:lnTo>
                  <a:pt x="1031553" y="0"/>
                </a:lnTo>
                <a:lnTo>
                  <a:pt x="1051744" y="53067"/>
                </a:lnTo>
                <a:cubicBezTo>
                  <a:pt x="1129659" y="276384"/>
                  <a:pt x="1176187" y="509748"/>
                  <a:pt x="1189764" y="746308"/>
                </a:cubicBezTo>
                <a:lnTo>
                  <a:pt x="1192951" y="854819"/>
                </a:lnTo>
                <a:lnTo>
                  <a:pt x="151709" y="854819"/>
                </a:lnTo>
                <a:lnTo>
                  <a:pt x="148731" y="776231"/>
                </a:lnTo>
                <a:cubicBezTo>
                  <a:pt x="134185" y="585056"/>
                  <a:pt x="83938" y="403861"/>
                  <a:pt x="4643" y="239297"/>
                </a:cubicBezTo>
                <a:lnTo>
                  <a:pt x="0" y="231220"/>
                </a:lnTo>
                <a:close/>
              </a:path>
            </a:pathLst>
          </a:custGeom>
        </p:spPr>
      </p:pic>
      <p:pic>
        <p:nvPicPr>
          <p:cNvPr id="7" name="Picture 6" descr="A logo for a company">
            <a:extLst>
              <a:ext uri="{FF2B5EF4-FFF2-40B4-BE49-F238E27FC236}">
                <a16:creationId xmlns:a16="http://schemas.microsoft.com/office/drawing/2014/main" id="{4A292313-6E52-0423-DE88-5CDB7AA2354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1812" y1="48231" x2="51812" y2="48231"/>
                        <a14:foregroundMark x1="47312" y1="48231" x2="47312" y2="48231"/>
                        <a14:foregroundMark x1="42577" y1="47333" x2="42577" y2="47333"/>
                        <a14:foregroundMark x1="43629" y1="47558" x2="43629" y2="47558"/>
                        <a14:foregroundMark x1="45412" y1="33240" x2="45412" y2="33240"/>
                        <a14:foregroundMark x1="45412" y1="33689" x2="45412" y2="33689"/>
                        <a14:foregroundMark x1="49795" y1="21168" x2="49795" y2="21168"/>
                        <a14:foregroundMark x1="49795" y1="21168" x2="49795" y2="21168"/>
                        <a14:foregroundMark x1="45529" y1="22291" x2="45529" y2="22291"/>
                        <a14:foregroundMark x1="50526" y1="18866" x2="50526" y2="18866"/>
                        <a14:foregroundMark x1="43513" y1="20943" x2="43513" y2="20943"/>
                        <a14:foregroundMark x1="43776" y1="20943" x2="43776" y2="20943"/>
                        <a14:foregroundMark x1="43776" y1="20943" x2="43776" y2="20943"/>
                        <a14:foregroundMark x1="48159" y1="67153" x2="48159" y2="671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33600" t="11122" r="37817" b="38647"/>
          <a:stretch/>
        </p:blipFill>
        <p:spPr>
          <a:xfrm rot="5260140">
            <a:off x="-684795" y="5451843"/>
            <a:ext cx="1114269" cy="1019150"/>
          </a:xfrm>
          <a:custGeom>
            <a:avLst/>
            <a:gdLst>
              <a:gd name="connsiteX0" fmla="*/ 20616 w 1013254"/>
              <a:gd name="connsiteY0" fmla="*/ 0 h 926757"/>
              <a:gd name="connsiteX1" fmla="*/ 1013254 w 1013254"/>
              <a:gd name="connsiteY1" fmla="*/ 0 h 926757"/>
              <a:gd name="connsiteX2" fmla="*/ 1013254 w 1013254"/>
              <a:gd name="connsiteY2" fmla="*/ 926757 h 926757"/>
              <a:gd name="connsiteX3" fmla="*/ 0 w 1013254"/>
              <a:gd name="connsiteY3" fmla="*/ 926757 h 926757"/>
              <a:gd name="connsiteX4" fmla="*/ 0 w 1013254"/>
              <a:gd name="connsiteY4" fmla="*/ 786652 h 926757"/>
              <a:gd name="connsiteX5" fmla="*/ 16629 w 1013254"/>
              <a:gd name="connsiteY5" fmla="*/ 733113 h 926757"/>
              <a:gd name="connsiteX6" fmla="*/ 62188 w 1013254"/>
              <a:gd name="connsiteY6" fmla="*/ 431546 h 926757"/>
              <a:gd name="connsiteX7" fmla="*/ 46642 w 1013254"/>
              <a:gd name="connsiteY7" fmla="*/ 126954 h 926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3254" h="926757">
                <a:moveTo>
                  <a:pt x="20616" y="0"/>
                </a:moveTo>
                <a:lnTo>
                  <a:pt x="1013254" y="0"/>
                </a:lnTo>
                <a:lnTo>
                  <a:pt x="1013254" y="926757"/>
                </a:lnTo>
                <a:lnTo>
                  <a:pt x="0" y="926757"/>
                </a:lnTo>
                <a:lnTo>
                  <a:pt x="0" y="786652"/>
                </a:lnTo>
                <a:lnTo>
                  <a:pt x="16629" y="733113"/>
                </a:lnTo>
                <a:cubicBezTo>
                  <a:pt x="41509" y="636208"/>
                  <a:pt x="57048" y="535366"/>
                  <a:pt x="62188" y="431546"/>
                </a:cubicBezTo>
                <a:cubicBezTo>
                  <a:pt x="67329" y="327727"/>
                  <a:pt x="61827" y="225843"/>
                  <a:pt x="46642" y="126954"/>
                </a:cubicBezTo>
                <a:close/>
              </a:path>
            </a:pathLst>
          </a:custGeom>
        </p:spPr>
      </p:pic>
      <p:pic>
        <p:nvPicPr>
          <p:cNvPr id="8" name="Picture 7" descr="A blue bird with black background&#10;&#10;Description automatically generated with low confidence">
            <a:extLst>
              <a:ext uri="{FF2B5EF4-FFF2-40B4-BE49-F238E27FC236}">
                <a16:creationId xmlns:a16="http://schemas.microsoft.com/office/drawing/2014/main" id="{8DFC34EC-2070-437D-BBAA-EAD2AAC9D8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r="264"/>
          <a:stretch>
            <a:fillRect/>
          </a:stretch>
        </p:blipFill>
        <p:spPr>
          <a:xfrm rot="17716592">
            <a:off x="305803" y="657530"/>
            <a:ext cx="1143612" cy="1021708"/>
          </a:xfrm>
          <a:custGeom>
            <a:avLst/>
            <a:gdLst>
              <a:gd name="connsiteX0" fmla="*/ 0 w 1039935"/>
              <a:gd name="connsiteY0" fmla="*/ 0 h 929080"/>
              <a:gd name="connsiteX1" fmla="*/ 986188 w 1039935"/>
              <a:gd name="connsiteY1" fmla="*/ 0 h 929080"/>
              <a:gd name="connsiteX2" fmla="*/ 998558 w 1039935"/>
              <a:gd name="connsiteY2" fmla="*/ 58440 h 929080"/>
              <a:gd name="connsiteX3" fmla="*/ 1009881 w 1039935"/>
              <a:gd name="connsiteY3" fmla="*/ 905886 h 929080"/>
              <a:gd name="connsiteX4" fmla="*/ 1005621 w 1039935"/>
              <a:gd name="connsiteY4" fmla="*/ 929080 h 929080"/>
              <a:gd name="connsiteX5" fmla="*/ 0 w 1039935"/>
              <a:gd name="connsiteY5" fmla="*/ 929080 h 92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9935" h="929080">
                <a:moveTo>
                  <a:pt x="0" y="0"/>
                </a:moveTo>
                <a:lnTo>
                  <a:pt x="986188" y="0"/>
                </a:lnTo>
                <a:lnTo>
                  <a:pt x="998558" y="58440"/>
                </a:lnTo>
                <a:cubicBezTo>
                  <a:pt x="1049746" y="338885"/>
                  <a:pt x="1053348" y="625411"/>
                  <a:pt x="1009881" y="905886"/>
                </a:cubicBezTo>
                <a:lnTo>
                  <a:pt x="1005621" y="929080"/>
                </a:lnTo>
                <a:lnTo>
                  <a:pt x="0" y="929080"/>
                </a:lnTo>
                <a:close/>
              </a:path>
            </a:pathLst>
          </a:custGeom>
        </p:spPr>
      </p:pic>
      <p:pic>
        <p:nvPicPr>
          <p:cNvPr id="9" name="Picture 8" descr="A picture containing graphics, graphic design, font, clipart&#10;&#10;Description automatically generated">
            <a:extLst>
              <a:ext uri="{FF2B5EF4-FFF2-40B4-BE49-F238E27FC236}">
                <a16:creationId xmlns:a16="http://schemas.microsoft.com/office/drawing/2014/main" id="{49E1685D-29FD-8D1A-B1D6-CC7AEBD68A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/>
          <a:stretch>
            <a:fillRect/>
          </a:stretch>
        </p:blipFill>
        <p:spPr>
          <a:xfrm rot="14450001">
            <a:off x="-2156938" y="1080928"/>
            <a:ext cx="1094365" cy="1116254"/>
          </a:xfrm>
          <a:custGeom>
            <a:avLst/>
            <a:gdLst>
              <a:gd name="connsiteX0" fmla="*/ 0 w 995154"/>
              <a:gd name="connsiteY0" fmla="*/ 0 h 1015056"/>
              <a:gd name="connsiteX1" fmla="*/ 982000 w 995154"/>
              <a:gd name="connsiteY1" fmla="*/ 0 h 1015056"/>
              <a:gd name="connsiteX2" fmla="*/ 982205 w 995154"/>
              <a:gd name="connsiteY2" fmla="*/ 775 h 1015056"/>
              <a:gd name="connsiteX3" fmla="*/ 995154 w 995154"/>
              <a:gd name="connsiteY3" fmla="*/ 63909 h 1015056"/>
              <a:gd name="connsiteX4" fmla="*/ 995154 w 995154"/>
              <a:gd name="connsiteY4" fmla="*/ 1015056 h 1015056"/>
              <a:gd name="connsiteX5" fmla="*/ 0 w 995154"/>
              <a:gd name="connsiteY5" fmla="*/ 1015056 h 1015056"/>
              <a:gd name="connsiteX6" fmla="*/ 0 w 995154"/>
              <a:gd name="connsiteY6" fmla="*/ 737047 h 1015056"/>
              <a:gd name="connsiteX7" fmla="*/ 5301 w 995154"/>
              <a:gd name="connsiteY7" fmla="*/ 687660 h 1015056"/>
              <a:gd name="connsiteX8" fmla="*/ 4146 w 995154"/>
              <a:gd name="connsiteY8" fmla="*/ 463490 h 1015056"/>
              <a:gd name="connsiteX9" fmla="*/ 0 w 995154"/>
              <a:gd name="connsiteY9" fmla="*/ 428505 h 101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5154" h="1015056">
                <a:moveTo>
                  <a:pt x="0" y="0"/>
                </a:moveTo>
                <a:lnTo>
                  <a:pt x="982000" y="0"/>
                </a:lnTo>
                <a:lnTo>
                  <a:pt x="982205" y="775"/>
                </a:lnTo>
                <a:lnTo>
                  <a:pt x="995154" y="63909"/>
                </a:lnTo>
                <a:lnTo>
                  <a:pt x="995154" y="1015056"/>
                </a:lnTo>
                <a:lnTo>
                  <a:pt x="0" y="1015056"/>
                </a:lnTo>
                <a:lnTo>
                  <a:pt x="0" y="737047"/>
                </a:lnTo>
                <a:lnTo>
                  <a:pt x="5301" y="687660"/>
                </a:lnTo>
                <a:cubicBezTo>
                  <a:pt x="10473" y="613777"/>
                  <a:pt x="10193" y="538883"/>
                  <a:pt x="4146" y="463490"/>
                </a:cubicBezTo>
                <a:lnTo>
                  <a:pt x="0" y="428505"/>
                </a:lnTo>
                <a:close/>
              </a:path>
            </a:pathLst>
          </a:custGeom>
        </p:spPr>
      </p:pic>
      <p:pic>
        <p:nvPicPr>
          <p:cNvPr id="10" name="Picture 9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FA9463ED-ADE4-A4F4-DCEE-5AC6121BBBB7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/>
          </a:stretch>
        </p:blipFill>
        <p:spPr>
          <a:xfrm rot="11554639">
            <a:off x="-3179199" y="2932390"/>
            <a:ext cx="1113901" cy="618833"/>
          </a:xfrm>
          <a:custGeom>
            <a:avLst/>
            <a:gdLst>
              <a:gd name="connsiteX0" fmla="*/ 0 w 1012917"/>
              <a:gd name="connsiteY0" fmla="*/ 0 h 562732"/>
              <a:gd name="connsiteX1" fmla="*/ 1012917 w 1012917"/>
              <a:gd name="connsiteY1" fmla="*/ 0 h 562732"/>
              <a:gd name="connsiteX2" fmla="*/ 1012917 w 1012917"/>
              <a:gd name="connsiteY2" fmla="*/ 271499 h 562732"/>
              <a:gd name="connsiteX3" fmla="*/ 1011552 w 1012917"/>
              <a:gd name="connsiteY3" fmla="*/ 296965 h 562732"/>
              <a:gd name="connsiteX4" fmla="*/ 996107 w 1012917"/>
              <a:gd name="connsiteY4" fmla="*/ 437828 h 562732"/>
              <a:gd name="connsiteX5" fmla="*/ 975330 w 1012917"/>
              <a:gd name="connsiteY5" fmla="*/ 562732 h 562732"/>
              <a:gd name="connsiteX6" fmla="*/ 0 w 1012917"/>
              <a:gd name="connsiteY6" fmla="*/ 562732 h 56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2917" h="562732">
                <a:moveTo>
                  <a:pt x="0" y="0"/>
                </a:moveTo>
                <a:lnTo>
                  <a:pt x="1012917" y="0"/>
                </a:lnTo>
                <a:lnTo>
                  <a:pt x="1012917" y="271499"/>
                </a:lnTo>
                <a:lnTo>
                  <a:pt x="1011552" y="296965"/>
                </a:lnTo>
                <a:cubicBezTo>
                  <a:pt x="1007710" y="344062"/>
                  <a:pt x="1002559" y="391034"/>
                  <a:pt x="996107" y="437828"/>
                </a:cubicBezTo>
                <a:lnTo>
                  <a:pt x="975330" y="562732"/>
                </a:lnTo>
                <a:lnTo>
                  <a:pt x="0" y="562732"/>
                </a:lnTo>
                <a:close/>
              </a:path>
            </a:pathLst>
          </a:custGeom>
          <a:noFill/>
        </p:spPr>
      </p:pic>
      <p:pic>
        <p:nvPicPr>
          <p:cNvPr id="11" name="Picture 10" descr="A pink squirrel with a colorful tail&#10;&#10;Description automatically generated with low confidence">
            <a:extLst>
              <a:ext uri="{FF2B5EF4-FFF2-40B4-BE49-F238E27FC236}">
                <a16:creationId xmlns:a16="http://schemas.microsoft.com/office/drawing/2014/main" id="{DF6317EA-0834-4136-E118-939B36D8BB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rcRect l="17008" r="26559"/>
          <a:stretch>
            <a:fillRect/>
          </a:stretch>
        </p:blipFill>
        <p:spPr>
          <a:xfrm rot="8235689">
            <a:off x="-2483814" y="3977376"/>
            <a:ext cx="1348796" cy="1764666"/>
          </a:xfrm>
          <a:custGeom>
            <a:avLst/>
            <a:gdLst>
              <a:gd name="connsiteX0" fmla="*/ 82208 w 1226515"/>
              <a:gd name="connsiteY0" fmla="*/ 0 h 1604686"/>
              <a:gd name="connsiteX1" fmla="*/ 1107101 w 1226515"/>
              <a:gd name="connsiteY1" fmla="*/ 0 h 1604686"/>
              <a:gd name="connsiteX2" fmla="*/ 1130842 w 1226515"/>
              <a:gd name="connsiteY2" fmla="*/ 75928 h 1604686"/>
              <a:gd name="connsiteX3" fmla="*/ 1124966 w 1226515"/>
              <a:gd name="connsiteY3" fmla="*/ 1479470 h 1604686"/>
              <a:gd name="connsiteX4" fmla="*/ 1084617 w 1226515"/>
              <a:gd name="connsiteY4" fmla="*/ 1604686 h 1604686"/>
              <a:gd name="connsiteX5" fmla="*/ 677999 w 1226515"/>
              <a:gd name="connsiteY5" fmla="*/ 1604686 h 1604686"/>
              <a:gd name="connsiteX6" fmla="*/ 67397 w 1226515"/>
              <a:gd name="connsiteY6" fmla="*/ 1348823 h 1604686"/>
              <a:gd name="connsiteX7" fmla="*/ 95285 w 1226515"/>
              <a:gd name="connsiteY7" fmla="*/ 1282247 h 1604686"/>
              <a:gd name="connsiteX8" fmla="*/ 53162 w 1226515"/>
              <a:gd name="connsiteY8" fmla="*/ 148748 h 1604686"/>
              <a:gd name="connsiteX9" fmla="*/ 0 w 1226515"/>
              <a:gd name="connsiteY9" fmla="*/ 44995 h 160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6515" h="1604686">
                <a:moveTo>
                  <a:pt x="82208" y="0"/>
                </a:moveTo>
                <a:lnTo>
                  <a:pt x="1107101" y="0"/>
                </a:lnTo>
                <a:lnTo>
                  <a:pt x="1130842" y="75928"/>
                </a:lnTo>
                <a:cubicBezTo>
                  <a:pt x="1259856" y="533207"/>
                  <a:pt x="1258872" y="1019766"/>
                  <a:pt x="1124966" y="1479470"/>
                </a:cubicBezTo>
                <a:lnTo>
                  <a:pt x="1084617" y="1604686"/>
                </a:lnTo>
                <a:lnTo>
                  <a:pt x="677999" y="1604686"/>
                </a:lnTo>
                <a:lnTo>
                  <a:pt x="67397" y="1348823"/>
                </a:lnTo>
                <a:lnTo>
                  <a:pt x="95285" y="1282247"/>
                </a:lnTo>
                <a:cubicBezTo>
                  <a:pt x="227752" y="917058"/>
                  <a:pt x="215543" y="508835"/>
                  <a:pt x="53162" y="148748"/>
                </a:cubicBezTo>
                <a:lnTo>
                  <a:pt x="0" y="44995"/>
                </a:lnTo>
                <a:close/>
              </a:path>
            </a:pathLst>
          </a:cu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816333-597F-4DCD-9638-6A702381C5E8}"/>
              </a:ext>
            </a:extLst>
          </p:cNvPr>
          <p:cNvSpPr txBox="1"/>
          <p:nvPr/>
        </p:nvSpPr>
        <p:spPr>
          <a:xfrm>
            <a:off x="-3707872" y="7145523"/>
            <a:ext cx="3393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TECH STACK WORKED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B841A4-EBFF-69B5-06B4-CDBBC11BA36A}"/>
              </a:ext>
            </a:extLst>
          </p:cNvPr>
          <p:cNvSpPr txBox="1"/>
          <p:nvPr/>
        </p:nvSpPr>
        <p:spPr>
          <a:xfrm>
            <a:off x="5827776" y="304472"/>
            <a:ext cx="5565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latin typeface="Fira Sans Extra Condensed Medium" panose="020B0604020202020204" charset="0"/>
              </a:rPr>
              <a:t>WORKDONE ON THE TECH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6593163-155B-7CC8-AE0D-3530A570C605}"/>
              </a:ext>
            </a:extLst>
          </p:cNvPr>
          <p:cNvSpPr/>
          <p:nvPr/>
        </p:nvSpPr>
        <p:spPr>
          <a:xfrm>
            <a:off x="-1691493" y="1787884"/>
            <a:ext cx="3382986" cy="338298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5E6E2FD-B250-5ED4-4FEC-1B08974EA31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7956726">
            <a:off x="-5353095" y="2569448"/>
            <a:ext cx="1898280" cy="189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31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C82D76-56E5-9D2C-20E6-C7EDFF890D05}"/>
              </a:ext>
            </a:extLst>
          </p:cNvPr>
          <p:cNvSpPr txBox="1"/>
          <p:nvPr/>
        </p:nvSpPr>
        <p:spPr>
          <a:xfrm>
            <a:off x="5646996" y="1849405"/>
            <a:ext cx="559949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err="1"/>
              <a:t>Fluentd</a:t>
            </a:r>
            <a:endParaRPr lang="en-IN" sz="3200" b="1" dirty="0"/>
          </a:p>
          <a:p>
            <a:pPr algn="ctr"/>
            <a:endParaRPr lang="en-IN" b="1" dirty="0"/>
          </a:p>
          <a:p>
            <a:r>
              <a:rPr lang="en-US" dirty="0"/>
              <a:t> </a:t>
            </a:r>
            <a:r>
              <a:rPr lang="en-US" dirty="0" err="1"/>
              <a:t>Fluentd</a:t>
            </a:r>
            <a:r>
              <a:rPr lang="en-US" dirty="0"/>
              <a:t> is a log collector and data integration tool that allows you to collect, transform, and ship logs from various sources to different destinations for analysis and storage.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Log Aggregation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Data Transformation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Real-time Log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Data Integration</a:t>
            </a:r>
          </a:p>
        </p:txBody>
      </p:sp>
      <p:pic>
        <p:nvPicPr>
          <p:cNvPr id="6" name="Picture 5" descr="A red and black rectangle with white text&#10;&#10;Description automatically generated with low confidence">
            <a:extLst>
              <a:ext uri="{FF2B5EF4-FFF2-40B4-BE49-F238E27FC236}">
                <a16:creationId xmlns:a16="http://schemas.microsoft.com/office/drawing/2014/main" id="{9BF656EC-381E-6DB9-86D5-2002B08AD2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6030" b="35231"/>
          <a:stretch/>
        </p:blipFill>
        <p:spPr>
          <a:xfrm rot="6838997">
            <a:off x="-272038" y="5634992"/>
            <a:ext cx="1054436" cy="544962"/>
          </a:xfrm>
          <a:custGeom>
            <a:avLst/>
            <a:gdLst>
              <a:gd name="connsiteX0" fmla="*/ 0 w 958843"/>
              <a:gd name="connsiteY0" fmla="*/ 0 h 495556"/>
              <a:gd name="connsiteX1" fmla="*/ 958843 w 958843"/>
              <a:gd name="connsiteY1" fmla="*/ 0 h 495556"/>
              <a:gd name="connsiteX2" fmla="*/ 958843 w 958843"/>
              <a:gd name="connsiteY2" fmla="*/ 495556 h 495556"/>
              <a:gd name="connsiteX3" fmla="*/ 0 w 958843"/>
              <a:gd name="connsiteY3" fmla="*/ 495556 h 49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843" h="495556">
                <a:moveTo>
                  <a:pt x="0" y="0"/>
                </a:moveTo>
                <a:lnTo>
                  <a:pt x="958843" y="0"/>
                </a:lnTo>
                <a:lnTo>
                  <a:pt x="958843" y="495556"/>
                </a:lnTo>
                <a:lnTo>
                  <a:pt x="0" y="495556"/>
                </a:lnTo>
                <a:close/>
              </a:path>
            </a:pathLst>
          </a:custGeom>
        </p:spPr>
      </p:pic>
      <p:pic>
        <p:nvPicPr>
          <p:cNvPr id="7" name="Picture 6" descr="A blue whale with containers on it&#10;&#10;Description automatically generated with low confidence">
            <a:extLst>
              <a:ext uri="{FF2B5EF4-FFF2-40B4-BE49-F238E27FC236}">
                <a16:creationId xmlns:a16="http://schemas.microsoft.com/office/drawing/2014/main" id="{D5CEA322-902F-38B4-85EA-A034D228C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4055"/>
          <a:stretch>
            <a:fillRect/>
          </a:stretch>
        </p:blipFill>
        <p:spPr>
          <a:xfrm rot="4105525">
            <a:off x="1619178" y="4740813"/>
            <a:ext cx="1322346" cy="947536"/>
          </a:xfrm>
          <a:custGeom>
            <a:avLst/>
            <a:gdLst>
              <a:gd name="connsiteX0" fmla="*/ 0 w 1192951"/>
              <a:gd name="connsiteY0" fmla="*/ 0 h 854819"/>
              <a:gd name="connsiteX1" fmla="*/ 1031553 w 1192951"/>
              <a:gd name="connsiteY1" fmla="*/ 0 h 854819"/>
              <a:gd name="connsiteX2" fmla="*/ 1051744 w 1192951"/>
              <a:gd name="connsiteY2" fmla="*/ 53067 h 854819"/>
              <a:gd name="connsiteX3" fmla="*/ 1189764 w 1192951"/>
              <a:gd name="connsiteY3" fmla="*/ 746308 h 854819"/>
              <a:gd name="connsiteX4" fmla="*/ 1192951 w 1192951"/>
              <a:gd name="connsiteY4" fmla="*/ 854819 h 854819"/>
              <a:gd name="connsiteX5" fmla="*/ 151709 w 1192951"/>
              <a:gd name="connsiteY5" fmla="*/ 854819 h 854819"/>
              <a:gd name="connsiteX6" fmla="*/ 148731 w 1192951"/>
              <a:gd name="connsiteY6" fmla="*/ 776231 h 854819"/>
              <a:gd name="connsiteX7" fmla="*/ 4643 w 1192951"/>
              <a:gd name="connsiteY7" fmla="*/ 239297 h 854819"/>
              <a:gd name="connsiteX8" fmla="*/ 0 w 1192951"/>
              <a:gd name="connsiteY8" fmla="*/ 231220 h 85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2951" h="854819">
                <a:moveTo>
                  <a:pt x="0" y="0"/>
                </a:moveTo>
                <a:lnTo>
                  <a:pt x="1031553" y="0"/>
                </a:lnTo>
                <a:lnTo>
                  <a:pt x="1051744" y="53067"/>
                </a:lnTo>
                <a:cubicBezTo>
                  <a:pt x="1129659" y="276384"/>
                  <a:pt x="1176187" y="509748"/>
                  <a:pt x="1189764" y="746308"/>
                </a:cubicBezTo>
                <a:lnTo>
                  <a:pt x="1192951" y="854819"/>
                </a:lnTo>
                <a:lnTo>
                  <a:pt x="151709" y="854819"/>
                </a:lnTo>
                <a:lnTo>
                  <a:pt x="148731" y="776231"/>
                </a:lnTo>
                <a:cubicBezTo>
                  <a:pt x="134185" y="585056"/>
                  <a:pt x="83938" y="403861"/>
                  <a:pt x="4643" y="239297"/>
                </a:cubicBezTo>
                <a:lnTo>
                  <a:pt x="0" y="231220"/>
                </a:lnTo>
                <a:close/>
              </a:path>
            </a:pathLst>
          </a:custGeom>
        </p:spPr>
      </p:pic>
      <p:pic>
        <p:nvPicPr>
          <p:cNvPr id="8" name="Picture 7" descr="A logo for a company">
            <a:extLst>
              <a:ext uri="{FF2B5EF4-FFF2-40B4-BE49-F238E27FC236}">
                <a16:creationId xmlns:a16="http://schemas.microsoft.com/office/drawing/2014/main" id="{F55B6463-6B02-87D8-CD3B-9073DDD1CB5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1812" y1="48231" x2="51812" y2="48231"/>
                        <a14:foregroundMark x1="47312" y1="48231" x2="47312" y2="48231"/>
                        <a14:foregroundMark x1="42577" y1="47333" x2="42577" y2="47333"/>
                        <a14:foregroundMark x1="43629" y1="47558" x2="43629" y2="47558"/>
                        <a14:foregroundMark x1="45412" y1="33240" x2="45412" y2="33240"/>
                        <a14:foregroundMark x1="45412" y1="33689" x2="45412" y2="33689"/>
                        <a14:foregroundMark x1="49795" y1="21168" x2="49795" y2="21168"/>
                        <a14:foregroundMark x1="49795" y1="21168" x2="49795" y2="21168"/>
                        <a14:foregroundMark x1="45529" y1="22291" x2="45529" y2="22291"/>
                        <a14:foregroundMark x1="50526" y1="18866" x2="50526" y2="18866"/>
                        <a14:foregroundMark x1="43513" y1="20943" x2="43513" y2="20943"/>
                        <a14:foregroundMark x1="43776" y1="20943" x2="43776" y2="20943"/>
                        <a14:foregroundMark x1="43776" y1="20943" x2="43776" y2="20943"/>
                        <a14:foregroundMark x1="48159" y1="67153" x2="48159" y2="671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33600" t="11122" r="37817" b="38647"/>
          <a:stretch/>
        </p:blipFill>
        <p:spPr>
          <a:xfrm rot="9335452">
            <a:off x="-1818380" y="3681601"/>
            <a:ext cx="1114269" cy="1019150"/>
          </a:xfrm>
          <a:custGeom>
            <a:avLst/>
            <a:gdLst>
              <a:gd name="connsiteX0" fmla="*/ 20616 w 1013254"/>
              <a:gd name="connsiteY0" fmla="*/ 0 h 926757"/>
              <a:gd name="connsiteX1" fmla="*/ 1013254 w 1013254"/>
              <a:gd name="connsiteY1" fmla="*/ 0 h 926757"/>
              <a:gd name="connsiteX2" fmla="*/ 1013254 w 1013254"/>
              <a:gd name="connsiteY2" fmla="*/ 926757 h 926757"/>
              <a:gd name="connsiteX3" fmla="*/ 0 w 1013254"/>
              <a:gd name="connsiteY3" fmla="*/ 926757 h 926757"/>
              <a:gd name="connsiteX4" fmla="*/ 0 w 1013254"/>
              <a:gd name="connsiteY4" fmla="*/ 786652 h 926757"/>
              <a:gd name="connsiteX5" fmla="*/ 16629 w 1013254"/>
              <a:gd name="connsiteY5" fmla="*/ 733113 h 926757"/>
              <a:gd name="connsiteX6" fmla="*/ 62188 w 1013254"/>
              <a:gd name="connsiteY6" fmla="*/ 431546 h 926757"/>
              <a:gd name="connsiteX7" fmla="*/ 46642 w 1013254"/>
              <a:gd name="connsiteY7" fmla="*/ 126954 h 926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3254" h="926757">
                <a:moveTo>
                  <a:pt x="20616" y="0"/>
                </a:moveTo>
                <a:lnTo>
                  <a:pt x="1013254" y="0"/>
                </a:lnTo>
                <a:lnTo>
                  <a:pt x="1013254" y="926757"/>
                </a:lnTo>
                <a:lnTo>
                  <a:pt x="0" y="926757"/>
                </a:lnTo>
                <a:lnTo>
                  <a:pt x="0" y="786652"/>
                </a:lnTo>
                <a:lnTo>
                  <a:pt x="16629" y="733113"/>
                </a:lnTo>
                <a:cubicBezTo>
                  <a:pt x="41509" y="636208"/>
                  <a:pt x="57048" y="535366"/>
                  <a:pt x="62188" y="431546"/>
                </a:cubicBezTo>
                <a:cubicBezTo>
                  <a:pt x="67329" y="327727"/>
                  <a:pt x="61827" y="225843"/>
                  <a:pt x="46642" y="126954"/>
                </a:cubicBezTo>
                <a:close/>
              </a:path>
            </a:pathLst>
          </a:custGeom>
        </p:spPr>
      </p:pic>
      <p:pic>
        <p:nvPicPr>
          <p:cNvPr id="9" name="Picture 8" descr="A blue bird with black background&#10;&#10;Description automatically generated with low confidence">
            <a:extLst>
              <a:ext uri="{FF2B5EF4-FFF2-40B4-BE49-F238E27FC236}">
                <a16:creationId xmlns:a16="http://schemas.microsoft.com/office/drawing/2014/main" id="{B35AB03D-DE61-D8F6-D6B3-B319704AC6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r="264"/>
          <a:stretch>
            <a:fillRect/>
          </a:stretch>
        </p:blipFill>
        <p:spPr>
          <a:xfrm>
            <a:off x="2861070" y="2187463"/>
            <a:ext cx="2220270" cy="1983600"/>
          </a:xfrm>
          <a:custGeom>
            <a:avLst/>
            <a:gdLst>
              <a:gd name="connsiteX0" fmla="*/ 0 w 1039935"/>
              <a:gd name="connsiteY0" fmla="*/ 0 h 929080"/>
              <a:gd name="connsiteX1" fmla="*/ 986188 w 1039935"/>
              <a:gd name="connsiteY1" fmla="*/ 0 h 929080"/>
              <a:gd name="connsiteX2" fmla="*/ 998558 w 1039935"/>
              <a:gd name="connsiteY2" fmla="*/ 58440 h 929080"/>
              <a:gd name="connsiteX3" fmla="*/ 1009881 w 1039935"/>
              <a:gd name="connsiteY3" fmla="*/ 905886 h 929080"/>
              <a:gd name="connsiteX4" fmla="*/ 1005621 w 1039935"/>
              <a:gd name="connsiteY4" fmla="*/ 929080 h 929080"/>
              <a:gd name="connsiteX5" fmla="*/ 0 w 1039935"/>
              <a:gd name="connsiteY5" fmla="*/ 929080 h 92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9935" h="929080">
                <a:moveTo>
                  <a:pt x="0" y="0"/>
                </a:moveTo>
                <a:lnTo>
                  <a:pt x="986188" y="0"/>
                </a:lnTo>
                <a:lnTo>
                  <a:pt x="998558" y="58440"/>
                </a:lnTo>
                <a:cubicBezTo>
                  <a:pt x="1049746" y="338885"/>
                  <a:pt x="1053348" y="625411"/>
                  <a:pt x="1009881" y="905886"/>
                </a:cubicBezTo>
                <a:lnTo>
                  <a:pt x="1005621" y="929080"/>
                </a:lnTo>
                <a:lnTo>
                  <a:pt x="0" y="929080"/>
                </a:lnTo>
                <a:close/>
              </a:path>
            </a:pathLst>
          </a:custGeom>
        </p:spPr>
      </p:pic>
      <p:pic>
        <p:nvPicPr>
          <p:cNvPr id="10" name="Picture 9" descr="A picture containing graphics, graphic design, font, clipart&#10;&#10;Description automatically generated">
            <a:extLst>
              <a:ext uri="{FF2B5EF4-FFF2-40B4-BE49-F238E27FC236}">
                <a16:creationId xmlns:a16="http://schemas.microsoft.com/office/drawing/2014/main" id="{B6F50D9C-90F4-D0B4-E323-DD760525BF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/>
          <a:stretch>
            <a:fillRect/>
          </a:stretch>
        </p:blipFill>
        <p:spPr>
          <a:xfrm rot="18525313">
            <a:off x="1639910" y="634984"/>
            <a:ext cx="1094365" cy="1116254"/>
          </a:xfrm>
          <a:custGeom>
            <a:avLst/>
            <a:gdLst>
              <a:gd name="connsiteX0" fmla="*/ 0 w 995154"/>
              <a:gd name="connsiteY0" fmla="*/ 0 h 1015056"/>
              <a:gd name="connsiteX1" fmla="*/ 982000 w 995154"/>
              <a:gd name="connsiteY1" fmla="*/ 0 h 1015056"/>
              <a:gd name="connsiteX2" fmla="*/ 982205 w 995154"/>
              <a:gd name="connsiteY2" fmla="*/ 775 h 1015056"/>
              <a:gd name="connsiteX3" fmla="*/ 995154 w 995154"/>
              <a:gd name="connsiteY3" fmla="*/ 63909 h 1015056"/>
              <a:gd name="connsiteX4" fmla="*/ 995154 w 995154"/>
              <a:gd name="connsiteY4" fmla="*/ 1015056 h 1015056"/>
              <a:gd name="connsiteX5" fmla="*/ 0 w 995154"/>
              <a:gd name="connsiteY5" fmla="*/ 1015056 h 1015056"/>
              <a:gd name="connsiteX6" fmla="*/ 0 w 995154"/>
              <a:gd name="connsiteY6" fmla="*/ 737047 h 1015056"/>
              <a:gd name="connsiteX7" fmla="*/ 5301 w 995154"/>
              <a:gd name="connsiteY7" fmla="*/ 687660 h 1015056"/>
              <a:gd name="connsiteX8" fmla="*/ 4146 w 995154"/>
              <a:gd name="connsiteY8" fmla="*/ 463490 h 1015056"/>
              <a:gd name="connsiteX9" fmla="*/ 0 w 995154"/>
              <a:gd name="connsiteY9" fmla="*/ 428505 h 101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5154" h="1015056">
                <a:moveTo>
                  <a:pt x="0" y="0"/>
                </a:moveTo>
                <a:lnTo>
                  <a:pt x="982000" y="0"/>
                </a:lnTo>
                <a:lnTo>
                  <a:pt x="982205" y="775"/>
                </a:lnTo>
                <a:lnTo>
                  <a:pt x="995154" y="63909"/>
                </a:lnTo>
                <a:lnTo>
                  <a:pt x="995154" y="1015056"/>
                </a:lnTo>
                <a:lnTo>
                  <a:pt x="0" y="1015056"/>
                </a:lnTo>
                <a:lnTo>
                  <a:pt x="0" y="737047"/>
                </a:lnTo>
                <a:lnTo>
                  <a:pt x="5301" y="687660"/>
                </a:lnTo>
                <a:cubicBezTo>
                  <a:pt x="10473" y="613777"/>
                  <a:pt x="10193" y="538883"/>
                  <a:pt x="4146" y="463490"/>
                </a:cubicBezTo>
                <a:lnTo>
                  <a:pt x="0" y="428505"/>
                </a:lnTo>
                <a:close/>
              </a:path>
            </a:pathLst>
          </a:custGeom>
        </p:spPr>
      </p:pic>
      <p:pic>
        <p:nvPicPr>
          <p:cNvPr id="11" name="Picture 10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DCB48CB1-3763-0648-C159-41B1D1B58A47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/>
          </a:stretch>
        </p:blipFill>
        <p:spPr>
          <a:xfrm rot="15629951">
            <a:off x="-235650" y="547872"/>
            <a:ext cx="1113901" cy="618833"/>
          </a:xfrm>
          <a:custGeom>
            <a:avLst/>
            <a:gdLst>
              <a:gd name="connsiteX0" fmla="*/ 0 w 1012917"/>
              <a:gd name="connsiteY0" fmla="*/ 0 h 562732"/>
              <a:gd name="connsiteX1" fmla="*/ 1012917 w 1012917"/>
              <a:gd name="connsiteY1" fmla="*/ 0 h 562732"/>
              <a:gd name="connsiteX2" fmla="*/ 1012917 w 1012917"/>
              <a:gd name="connsiteY2" fmla="*/ 271499 h 562732"/>
              <a:gd name="connsiteX3" fmla="*/ 1011552 w 1012917"/>
              <a:gd name="connsiteY3" fmla="*/ 296965 h 562732"/>
              <a:gd name="connsiteX4" fmla="*/ 996107 w 1012917"/>
              <a:gd name="connsiteY4" fmla="*/ 437828 h 562732"/>
              <a:gd name="connsiteX5" fmla="*/ 975330 w 1012917"/>
              <a:gd name="connsiteY5" fmla="*/ 562732 h 562732"/>
              <a:gd name="connsiteX6" fmla="*/ 0 w 1012917"/>
              <a:gd name="connsiteY6" fmla="*/ 562732 h 56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2917" h="562732">
                <a:moveTo>
                  <a:pt x="0" y="0"/>
                </a:moveTo>
                <a:lnTo>
                  <a:pt x="1012917" y="0"/>
                </a:lnTo>
                <a:lnTo>
                  <a:pt x="1012917" y="271499"/>
                </a:lnTo>
                <a:lnTo>
                  <a:pt x="1011552" y="296965"/>
                </a:lnTo>
                <a:cubicBezTo>
                  <a:pt x="1007710" y="344062"/>
                  <a:pt x="1002559" y="391034"/>
                  <a:pt x="996107" y="437828"/>
                </a:cubicBezTo>
                <a:lnTo>
                  <a:pt x="975330" y="562732"/>
                </a:lnTo>
                <a:lnTo>
                  <a:pt x="0" y="562732"/>
                </a:lnTo>
                <a:close/>
              </a:path>
            </a:pathLst>
          </a:custGeom>
          <a:noFill/>
        </p:spPr>
      </p:pic>
      <p:pic>
        <p:nvPicPr>
          <p:cNvPr id="12" name="Picture 11" descr="A pink squirrel with a colorful tail&#10;&#10;Description automatically generated with low confidence">
            <a:extLst>
              <a:ext uri="{FF2B5EF4-FFF2-40B4-BE49-F238E27FC236}">
                <a16:creationId xmlns:a16="http://schemas.microsoft.com/office/drawing/2014/main" id="{F5AF8C51-0953-B035-B404-856D6FF5B00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rcRect l="17008" r="26559"/>
          <a:stretch>
            <a:fillRect/>
          </a:stretch>
        </p:blipFill>
        <p:spPr>
          <a:xfrm rot="12311001">
            <a:off x="-1546843" y="1336307"/>
            <a:ext cx="1348796" cy="1764666"/>
          </a:xfrm>
          <a:custGeom>
            <a:avLst/>
            <a:gdLst>
              <a:gd name="connsiteX0" fmla="*/ 82208 w 1226515"/>
              <a:gd name="connsiteY0" fmla="*/ 0 h 1604686"/>
              <a:gd name="connsiteX1" fmla="*/ 1107101 w 1226515"/>
              <a:gd name="connsiteY1" fmla="*/ 0 h 1604686"/>
              <a:gd name="connsiteX2" fmla="*/ 1130842 w 1226515"/>
              <a:gd name="connsiteY2" fmla="*/ 75928 h 1604686"/>
              <a:gd name="connsiteX3" fmla="*/ 1124966 w 1226515"/>
              <a:gd name="connsiteY3" fmla="*/ 1479470 h 1604686"/>
              <a:gd name="connsiteX4" fmla="*/ 1084617 w 1226515"/>
              <a:gd name="connsiteY4" fmla="*/ 1604686 h 1604686"/>
              <a:gd name="connsiteX5" fmla="*/ 677999 w 1226515"/>
              <a:gd name="connsiteY5" fmla="*/ 1604686 h 1604686"/>
              <a:gd name="connsiteX6" fmla="*/ 67397 w 1226515"/>
              <a:gd name="connsiteY6" fmla="*/ 1348823 h 1604686"/>
              <a:gd name="connsiteX7" fmla="*/ 95285 w 1226515"/>
              <a:gd name="connsiteY7" fmla="*/ 1282247 h 1604686"/>
              <a:gd name="connsiteX8" fmla="*/ 53162 w 1226515"/>
              <a:gd name="connsiteY8" fmla="*/ 148748 h 1604686"/>
              <a:gd name="connsiteX9" fmla="*/ 0 w 1226515"/>
              <a:gd name="connsiteY9" fmla="*/ 44995 h 160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6515" h="1604686">
                <a:moveTo>
                  <a:pt x="82208" y="0"/>
                </a:moveTo>
                <a:lnTo>
                  <a:pt x="1107101" y="0"/>
                </a:lnTo>
                <a:lnTo>
                  <a:pt x="1130842" y="75928"/>
                </a:lnTo>
                <a:cubicBezTo>
                  <a:pt x="1259856" y="533207"/>
                  <a:pt x="1258872" y="1019766"/>
                  <a:pt x="1124966" y="1479470"/>
                </a:cubicBezTo>
                <a:lnTo>
                  <a:pt x="1084617" y="1604686"/>
                </a:lnTo>
                <a:lnTo>
                  <a:pt x="677999" y="1604686"/>
                </a:lnTo>
                <a:lnTo>
                  <a:pt x="67397" y="1348823"/>
                </a:lnTo>
                <a:lnTo>
                  <a:pt x="95285" y="1282247"/>
                </a:lnTo>
                <a:cubicBezTo>
                  <a:pt x="227752" y="917058"/>
                  <a:pt x="215543" y="508835"/>
                  <a:pt x="53162" y="148748"/>
                </a:cubicBezTo>
                <a:lnTo>
                  <a:pt x="0" y="44995"/>
                </a:lnTo>
                <a:close/>
              </a:path>
            </a:pathLst>
          </a:cu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261CA5-ECE1-B8A8-6A45-58254D32EBDD}"/>
              </a:ext>
            </a:extLst>
          </p:cNvPr>
          <p:cNvSpPr txBox="1"/>
          <p:nvPr/>
        </p:nvSpPr>
        <p:spPr>
          <a:xfrm>
            <a:off x="5827776" y="304472"/>
            <a:ext cx="5565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latin typeface="Fira Sans Extra Condensed Medium" panose="020B0604020202020204" charset="0"/>
              </a:rPr>
              <a:t>WORKDONE ON THE TECH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1E76468-AB8F-A932-7000-572D4A6AB96B}"/>
              </a:ext>
            </a:extLst>
          </p:cNvPr>
          <p:cNvSpPr/>
          <p:nvPr/>
        </p:nvSpPr>
        <p:spPr>
          <a:xfrm>
            <a:off x="-1691493" y="1787884"/>
            <a:ext cx="3382986" cy="338298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480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9F8B82-90F7-E7C9-2A26-7F4DCA3F0E18}"/>
              </a:ext>
            </a:extLst>
          </p:cNvPr>
          <p:cNvSpPr txBox="1"/>
          <p:nvPr/>
        </p:nvSpPr>
        <p:spPr>
          <a:xfrm>
            <a:off x="5646996" y="1857816"/>
            <a:ext cx="559949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Grafana</a:t>
            </a:r>
          </a:p>
          <a:p>
            <a:pPr algn="ctr"/>
            <a:endParaRPr lang="en-IN" b="1" dirty="0"/>
          </a:p>
          <a:p>
            <a:r>
              <a:rPr lang="en-US" dirty="0"/>
              <a:t>Grafana is a data visualization and monitoring platform that enables the creation of interactive dashboards and graphs to visualize metrics, logs, and other data from multiple sources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Data Visualization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Log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Alerting and Notifications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Cross-Platform Monitoring</a:t>
            </a:r>
          </a:p>
        </p:txBody>
      </p:sp>
      <p:pic>
        <p:nvPicPr>
          <p:cNvPr id="6" name="Picture 5" descr="A red and black rectangle with white text&#10;&#10;Description automatically generated with low confidence">
            <a:extLst>
              <a:ext uri="{FF2B5EF4-FFF2-40B4-BE49-F238E27FC236}">
                <a16:creationId xmlns:a16="http://schemas.microsoft.com/office/drawing/2014/main" id="{88742FBD-DA66-7DA0-CB10-78CE39A78E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6030" b="35231"/>
          <a:stretch/>
        </p:blipFill>
        <p:spPr>
          <a:xfrm rot="9850091">
            <a:off x="-2000257" y="4124080"/>
            <a:ext cx="1054436" cy="544962"/>
          </a:xfrm>
          <a:custGeom>
            <a:avLst/>
            <a:gdLst>
              <a:gd name="connsiteX0" fmla="*/ 0 w 958843"/>
              <a:gd name="connsiteY0" fmla="*/ 0 h 495556"/>
              <a:gd name="connsiteX1" fmla="*/ 958843 w 958843"/>
              <a:gd name="connsiteY1" fmla="*/ 0 h 495556"/>
              <a:gd name="connsiteX2" fmla="*/ 958843 w 958843"/>
              <a:gd name="connsiteY2" fmla="*/ 495556 h 495556"/>
              <a:gd name="connsiteX3" fmla="*/ 0 w 958843"/>
              <a:gd name="connsiteY3" fmla="*/ 495556 h 49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843" h="495556">
                <a:moveTo>
                  <a:pt x="0" y="0"/>
                </a:moveTo>
                <a:lnTo>
                  <a:pt x="958843" y="0"/>
                </a:lnTo>
                <a:lnTo>
                  <a:pt x="958843" y="495556"/>
                </a:lnTo>
                <a:lnTo>
                  <a:pt x="0" y="495556"/>
                </a:lnTo>
                <a:close/>
              </a:path>
            </a:pathLst>
          </a:custGeom>
        </p:spPr>
      </p:pic>
      <p:pic>
        <p:nvPicPr>
          <p:cNvPr id="7" name="Picture 6" descr="A blue whale with containers on it&#10;&#10;Description automatically generated with low confidence">
            <a:extLst>
              <a:ext uri="{FF2B5EF4-FFF2-40B4-BE49-F238E27FC236}">
                <a16:creationId xmlns:a16="http://schemas.microsoft.com/office/drawing/2014/main" id="{78D3F2D4-BE44-B0EC-1764-4105E592A7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4055"/>
          <a:stretch>
            <a:fillRect/>
          </a:stretch>
        </p:blipFill>
        <p:spPr>
          <a:xfrm rot="7116619">
            <a:off x="-820133" y="5379042"/>
            <a:ext cx="1322346" cy="947536"/>
          </a:xfrm>
          <a:custGeom>
            <a:avLst/>
            <a:gdLst>
              <a:gd name="connsiteX0" fmla="*/ 0 w 1192951"/>
              <a:gd name="connsiteY0" fmla="*/ 0 h 854819"/>
              <a:gd name="connsiteX1" fmla="*/ 1031553 w 1192951"/>
              <a:gd name="connsiteY1" fmla="*/ 0 h 854819"/>
              <a:gd name="connsiteX2" fmla="*/ 1051744 w 1192951"/>
              <a:gd name="connsiteY2" fmla="*/ 53067 h 854819"/>
              <a:gd name="connsiteX3" fmla="*/ 1189764 w 1192951"/>
              <a:gd name="connsiteY3" fmla="*/ 746308 h 854819"/>
              <a:gd name="connsiteX4" fmla="*/ 1192951 w 1192951"/>
              <a:gd name="connsiteY4" fmla="*/ 854819 h 854819"/>
              <a:gd name="connsiteX5" fmla="*/ 151709 w 1192951"/>
              <a:gd name="connsiteY5" fmla="*/ 854819 h 854819"/>
              <a:gd name="connsiteX6" fmla="*/ 148731 w 1192951"/>
              <a:gd name="connsiteY6" fmla="*/ 776231 h 854819"/>
              <a:gd name="connsiteX7" fmla="*/ 4643 w 1192951"/>
              <a:gd name="connsiteY7" fmla="*/ 239297 h 854819"/>
              <a:gd name="connsiteX8" fmla="*/ 0 w 1192951"/>
              <a:gd name="connsiteY8" fmla="*/ 231220 h 85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2951" h="854819">
                <a:moveTo>
                  <a:pt x="0" y="0"/>
                </a:moveTo>
                <a:lnTo>
                  <a:pt x="1031553" y="0"/>
                </a:lnTo>
                <a:lnTo>
                  <a:pt x="1051744" y="53067"/>
                </a:lnTo>
                <a:cubicBezTo>
                  <a:pt x="1129659" y="276384"/>
                  <a:pt x="1176187" y="509748"/>
                  <a:pt x="1189764" y="746308"/>
                </a:cubicBezTo>
                <a:lnTo>
                  <a:pt x="1192951" y="854819"/>
                </a:lnTo>
                <a:lnTo>
                  <a:pt x="151709" y="854819"/>
                </a:lnTo>
                <a:lnTo>
                  <a:pt x="148731" y="776231"/>
                </a:lnTo>
                <a:cubicBezTo>
                  <a:pt x="134185" y="585056"/>
                  <a:pt x="83938" y="403861"/>
                  <a:pt x="4643" y="239297"/>
                </a:cubicBezTo>
                <a:lnTo>
                  <a:pt x="0" y="231220"/>
                </a:lnTo>
                <a:close/>
              </a:path>
            </a:pathLst>
          </a:custGeom>
        </p:spPr>
      </p:pic>
      <p:pic>
        <p:nvPicPr>
          <p:cNvPr id="8" name="Picture 7" descr="A logo for a company">
            <a:extLst>
              <a:ext uri="{FF2B5EF4-FFF2-40B4-BE49-F238E27FC236}">
                <a16:creationId xmlns:a16="http://schemas.microsoft.com/office/drawing/2014/main" id="{3F2692A0-70E8-2F14-2D53-E6EED43676B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1812" y1="48231" x2="51812" y2="48231"/>
                        <a14:foregroundMark x1="47312" y1="48231" x2="47312" y2="48231"/>
                        <a14:foregroundMark x1="42577" y1="47333" x2="42577" y2="47333"/>
                        <a14:foregroundMark x1="43629" y1="47558" x2="43629" y2="47558"/>
                        <a14:foregroundMark x1="45412" y1="33240" x2="45412" y2="33240"/>
                        <a14:foregroundMark x1="45412" y1="33689" x2="45412" y2="33689"/>
                        <a14:foregroundMark x1="49795" y1="21168" x2="49795" y2="21168"/>
                        <a14:foregroundMark x1="49795" y1="21168" x2="49795" y2="21168"/>
                        <a14:foregroundMark x1="45529" y1="22291" x2="45529" y2="22291"/>
                        <a14:foregroundMark x1="50526" y1="18866" x2="50526" y2="18866"/>
                        <a14:foregroundMark x1="43513" y1="20943" x2="43513" y2="20943"/>
                        <a14:foregroundMark x1="43776" y1="20943" x2="43776" y2="20943"/>
                        <a14:foregroundMark x1="43776" y1="20943" x2="43776" y2="20943"/>
                        <a14:foregroundMark x1="48159" y1="67153" x2="48159" y2="671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33600" t="11122" r="37817" b="38647"/>
          <a:stretch/>
        </p:blipFill>
        <p:spPr>
          <a:xfrm rot="12346546">
            <a:off x="-2021708" y="1729593"/>
            <a:ext cx="1114269" cy="1019150"/>
          </a:xfrm>
          <a:custGeom>
            <a:avLst/>
            <a:gdLst>
              <a:gd name="connsiteX0" fmla="*/ 20616 w 1013254"/>
              <a:gd name="connsiteY0" fmla="*/ 0 h 926757"/>
              <a:gd name="connsiteX1" fmla="*/ 1013254 w 1013254"/>
              <a:gd name="connsiteY1" fmla="*/ 0 h 926757"/>
              <a:gd name="connsiteX2" fmla="*/ 1013254 w 1013254"/>
              <a:gd name="connsiteY2" fmla="*/ 926757 h 926757"/>
              <a:gd name="connsiteX3" fmla="*/ 0 w 1013254"/>
              <a:gd name="connsiteY3" fmla="*/ 926757 h 926757"/>
              <a:gd name="connsiteX4" fmla="*/ 0 w 1013254"/>
              <a:gd name="connsiteY4" fmla="*/ 786652 h 926757"/>
              <a:gd name="connsiteX5" fmla="*/ 16629 w 1013254"/>
              <a:gd name="connsiteY5" fmla="*/ 733113 h 926757"/>
              <a:gd name="connsiteX6" fmla="*/ 62188 w 1013254"/>
              <a:gd name="connsiteY6" fmla="*/ 431546 h 926757"/>
              <a:gd name="connsiteX7" fmla="*/ 46642 w 1013254"/>
              <a:gd name="connsiteY7" fmla="*/ 126954 h 926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3254" h="926757">
                <a:moveTo>
                  <a:pt x="20616" y="0"/>
                </a:moveTo>
                <a:lnTo>
                  <a:pt x="1013254" y="0"/>
                </a:lnTo>
                <a:lnTo>
                  <a:pt x="1013254" y="926757"/>
                </a:lnTo>
                <a:lnTo>
                  <a:pt x="0" y="926757"/>
                </a:lnTo>
                <a:lnTo>
                  <a:pt x="0" y="786652"/>
                </a:lnTo>
                <a:lnTo>
                  <a:pt x="16629" y="733113"/>
                </a:lnTo>
                <a:cubicBezTo>
                  <a:pt x="41509" y="636208"/>
                  <a:pt x="57048" y="535366"/>
                  <a:pt x="62188" y="431546"/>
                </a:cubicBezTo>
                <a:cubicBezTo>
                  <a:pt x="67329" y="327727"/>
                  <a:pt x="61827" y="225843"/>
                  <a:pt x="46642" y="126954"/>
                </a:cubicBezTo>
                <a:close/>
              </a:path>
            </a:pathLst>
          </a:custGeom>
        </p:spPr>
      </p:pic>
      <p:pic>
        <p:nvPicPr>
          <p:cNvPr id="9" name="Picture 8" descr="A blue bird with black background&#10;&#10;Description automatically generated with low confidence">
            <a:extLst>
              <a:ext uri="{FF2B5EF4-FFF2-40B4-BE49-F238E27FC236}">
                <a16:creationId xmlns:a16="http://schemas.microsoft.com/office/drawing/2014/main" id="{81A637A2-E574-9755-B136-A391E8EDD7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r="264"/>
          <a:stretch>
            <a:fillRect/>
          </a:stretch>
        </p:blipFill>
        <p:spPr>
          <a:xfrm rot="3202998">
            <a:off x="1717819" y="4873109"/>
            <a:ext cx="1143612" cy="1021708"/>
          </a:xfrm>
          <a:custGeom>
            <a:avLst/>
            <a:gdLst>
              <a:gd name="connsiteX0" fmla="*/ 0 w 1039935"/>
              <a:gd name="connsiteY0" fmla="*/ 0 h 929080"/>
              <a:gd name="connsiteX1" fmla="*/ 986188 w 1039935"/>
              <a:gd name="connsiteY1" fmla="*/ 0 h 929080"/>
              <a:gd name="connsiteX2" fmla="*/ 998558 w 1039935"/>
              <a:gd name="connsiteY2" fmla="*/ 58440 h 929080"/>
              <a:gd name="connsiteX3" fmla="*/ 1009881 w 1039935"/>
              <a:gd name="connsiteY3" fmla="*/ 905886 h 929080"/>
              <a:gd name="connsiteX4" fmla="*/ 1005621 w 1039935"/>
              <a:gd name="connsiteY4" fmla="*/ 929080 h 929080"/>
              <a:gd name="connsiteX5" fmla="*/ 0 w 1039935"/>
              <a:gd name="connsiteY5" fmla="*/ 929080 h 92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9935" h="929080">
                <a:moveTo>
                  <a:pt x="0" y="0"/>
                </a:moveTo>
                <a:lnTo>
                  <a:pt x="986188" y="0"/>
                </a:lnTo>
                <a:lnTo>
                  <a:pt x="998558" y="58440"/>
                </a:lnTo>
                <a:cubicBezTo>
                  <a:pt x="1049746" y="338885"/>
                  <a:pt x="1053348" y="625411"/>
                  <a:pt x="1009881" y="905886"/>
                </a:cubicBezTo>
                <a:lnTo>
                  <a:pt x="1005621" y="929080"/>
                </a:lnTo>
                <a:lnTo>
                  <a:pt x="0" y="929080"/>
                </a:lnTo>
                <a:close/>
              </a:path>
            </a:pathLst>
          </a:custGeom>
        </p:spPr>
      </p:pic>
      <p:pic>
        <p:nvPicPr>
          <p:cNvPr id="10" name="Picture 9" descr="A picture containing graphics, graphic design, font, clipart&#10;&#10;Description automatically generated">
            <a:extLst>
              <a:ext uri="{FF2B5EF4-FFF2-40B4-BE49-F238E27FC236}">
                <a16:creationId xmlns:a16="http://schemas.microsoft.com/office/drawing/2014/main" id="{E26C9721-7DB1-841F-B11D-5394C1D97D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/>
          <a:stretch>
            <a:fillRect/>
          </a:stretch>
        </p:blipFill>
        <p:spPr>
          <a:xfrm rot="21536407">
            <a:off x="2613728" y="1871908"/>
            <a:ext cx="2456324" cy="2505452"/>
          </a:xfrm>
          <a:custGeom>
            <a:avLst/>
            <a:gdLst>
              <a:gd name="connsiteX0" fmla="*/ 0 w 995154"/>
              <a:gd name="connsiteY0" fmla="*/ 0 h 1015056"/>
              <a:gd name="connsiteX1" fmla="*/ 982000 w 995154"/>
              <a:gd name="connsiteY1" fmla="*/ 0 h 1015056"/>
              <a:gd name="connsiteX2" fmla="*/ 982205 w 995154"/>
              <a:gd name="connsiteY2" fmla="*/ 775 h 1015056"/>
              <a:gd name="connsiteX3" fmla="*/ 995154 w 995154"/>
              <a:gd name="connsiteY3" fmla="*/ 63909 h 1015056"/>
              <a:gd name="connsiteX4" fmla="*/ 995154 w 995154"/>
              <a:gd name="connsiteY4" fmla="*/ 1015056 h 1015056"/>
              <a:gd name="connsiteX5" fmla="*/ 0 w 995154"/>
              <a:gd name="connsiteY5" fmla="*/ 1015056 h 1015056"/>
              <a:gd name="connsiteX6" fmla="*/ 0 w 995154"/>
              <a:gd name="connsiteY6" fmla="*/ 737047 h 1015056"/>
              <a:gd name="connsiteX7" fmla="*/ 5301 w 995154"/>
              <a:gd name="connsiteY7" fmla="*/ 687660 h 1015056"/>
              <a:gd name="connsiteX8" fmla="*/ 4146 w 995154"/>
              <a:gd name="connsiteY8" fmla="*/ 463490 h 1015056"/>
              <a:gd name="connsiteX9" fmla="*/ 0 w 995154"/>
              <a:gd name="connsiteY9" fmla="*/ 428505 h 101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5154" h="1015056">
                <a:moveTo>
                  <a:pt x="0" y="0"/>
                </a:moveTo>
                <a:lnTo>
                  <a:pt x="982000" y="0"/>
                </a:lnTo>
                <a:lnTo>
                  <a:pt x="982205" y="775"/>
                </a:lnTo>
                <a:lnTo>
                  <a:pt x="995154" y="63909"/>
                </a:lnTo>
                <a:lnTo>
                  <a:pt x="995154" y="1015056"/>
                </a:lnTo>
                <a:lnTo>
                  <a:pt x="0" y="1015056"/>
                </a:lnTo>
                <a:lnTo>
                  <a:pt x="0" y="737047"/>
                </a:lnTo>
                <a:lnTo>
                  <a:pt x="5301" y="687660"/>
                </a:lnTo>
                <a:cubicBezTo>
                  <a:pt x="10473" y="613777"/>
                  <a:pt x="10193" y="538883"/>
                  <a:pt x="4146" y="463490"/>
                </a:cubicBezTo>
                <a:lnTo>
                  <a:pt x="0" y="428505"/>
                </a:lnTo>
                <a:close/>
              </a:path>
            </a:pathLst>
          </a:custGeom>
        </p:spPr>
      </p:pic>
      <p:pic>
        <p:nvPicPr>
          <p:cNvPr id="11" name="Picture 10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46D2871D-184A-3423-72D5-1F77C56C63A0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/>
          </a:stretch>
        </p:blipFill>
        <p:spPr>
          <a:xfrm rot="18641045">
            <a:off x="1552607" y="1010600"/>
            <a:ext cx="1113901" cy="618833"/>
          </a:xfrm>
          <a:custGeom>
            <a:avLst/>
            <a:gdLst>
              <a:gd name="connsiteX0" fmla="*/ 0 w 1012917"/>
              <a:gd name="connsiteY0" fmla="*/ 0 h 562732"/>
              <a:gd name="connsiteX1" fmla="*/ 1012917 w 1012917"/>
              <a:gd name="connsiteY1" fmla="*/ 0 h 562732"/>
              <a:gd name="connsiteX2" fmla="*/ 1012917 w 1012917"/>
              <a:gd name="connsiteY2" fmla="*/ 271499 h 562732"/>
              <a:gd name="connsiteX3" fmla="*/ 1011552 w 1012917"/>
              <a:gd name="connsiteY3" fmla="*/ 296965 h 562732"/>
              <a:gd name="connsiteX4" fmla="*/ 996107 w 1012917"/>
              <a:gd name="connsiteY4" fmla="*/ 437828 h 562732"/>
              <a:gd name="connsiteX5" fmla="*/ 975330 w 1012917"/>
              <a:gd name="connsiteY5" fmla="*/ 562732 h 562732"/>
              <a:gd name="connsiteX6" fmla="*/ 0 w 1012917"/>
              <a:gd name="connsiteY6" fmla="*/ 562732 h 56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2917" h="562732">
                <a:moveTo>
                  <a:pt x="0" y="0"/>
                </a:moveTo>
                <a:lnTo>
                  <a:pt x="1012917" y="0"/>
                </a:lnTo>
                <a:lnTo>
                  <a:pt x="1012917" y="271499"/>
                </a:lnTo>
                <a:lnTo>
                  <a:pt x="1011552" y="296965"/>
                </a:lnTo>
                <a:cubicBezTo>
                  <a:pt x="1007710" y="344062"/>
                  <a:pt x="1002559" y="391034"/>
                  <a:pt x="996107" y="437828"/>
                </a:cubicBezTo>
                <a:lnTo>
                  <a:pt x="975330" y="562732"/>
                </a:lnTo>
                <a:lnTo>
                  <a:pt x="0" y="562732"/>
                </a:lnTo>
                <a:close/>
              </a:path>
            </a:pathLst>
          </a:custGeom>
          <a:noFill/>
        </p:spPr>
      </p:pic>
      <p:pic>
        <p:nvPicPr>
          <p:cNvPr id="12" name="Picture 11" descr="A pink squirrel with a colorful tail&#10;&#10;Description automatically generated with low confidence">
            <a:extLst>
              <a:ext uri="{FF2B5EF4-FFF2-40B4-BE49-F238E27FC236}">
                <a16:creationId xmlns:a16="http://schemas.microsoft.com/office/drawing/2014/main" id="{DBE429BB-39D1-B8B3-F233-62E1AA3286F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rcRect l="17008" r="26559"/>
          <a:stretch>
            <a:fillRect/>
          </a:stretch>
        </p:blipFill>
        <p:spPr>
          <a:xfrm rot="15322095">
            <a:off x="-581419" y="62729"/>
            <a:ext cx="1348796" cy="1764666"/>
          </a:xfrm>
          <a:custGeom>
            <a:avLst/>
            <a:gdLst>
              <a:gd name="connsiteX0" fmla="*/ 82208 w 1226515"/>
              <a:gd name="connsiteY0" fmla="*/ 0 h 1604686"/>
              <a:gd name="connsiteX1" fmla="*/ 1107101 w 1226515"/>
              <a:gd name="connsiteY1" fmla="*/ 0 h 1604686"/>
              <a:gd name="connsiteX2" fmla="*/ 1130842 w 1226515"/>
              <a:gd name="connsiteY2" fmla="*/ 75928 h 1604686"/>
              <a:gd name="connsiteX3" fmla="*/ 1124966 w 1226515"/>
              <a:gd name="connsiteY3" fmla="*/ 1479470 h 1604686"/>
              <a:gd name="connsiteX4" fmla="*/ 1084617 w 1226515"/>
              <a:gd name="connsiteY4" fmla="*/ 1604686 h 1604686"/>
              <a:gd name="connsiteX5" fmla="*/ 677999 w 1226515"/>
              <a:gd name="connsiteY5" fmla="*/ 1604686 h 1604686"/>
              <a:gd name="connsiteX6" fmla="*/ 67397 w 1226515"/>
              <a:gd name="connsiteY6" fmla="*/ 1348823 h 1604686"/>
              <a:gd name="connsiteX7" fmla="*/ 95285 w 1226515"/>
              <a:gd name="connsiteY7" fmla="*/ 1282247 h 1604686"/>
              <a:gd name="connsiteX8" fmla="*/ 53162 w 1226515"/>
              <a:gd name="connsiteY8" fmla="*/ 148748 h 1604686"/>
              <a:gd name="connsiteX9" fmla="*/ 0 w 1226515"/>
              <a:gd name="connsiteY9" fmla="*/ 44995 h 160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6515" h="1604686">
                <a:moveTo>
                  <a:pt x="82208" y="0"/>
                </a:moveTo>
                <a:lnTo>
                  <a:pt x="1107101" y="0"/>
                </a:lnTo>
                <a:lnTo>
                  <a:pt x="1130842" y="75928"/>
                </a:lnTo>
                <a:cubicBezTo>
                  <a:pt x="1259856" y="533207"/>
                  <a:pt x="1258872" y="1019766"/>
                  <a:pt x="1124966" y="1479470"/>
                </a:cubicBezTo>
                <a:lnTo>
                  <a:pt x="1084617" y="1604686"/>
                </a:lnTo>
                <a:lnTo>
                  <a:pt x="677999" y="1604686"/>
                </a:lnTo>
                <a:lnTo>
                  <a:pt x="67397" y="1348823"/>
                </a:lnTo>
                <a:lnTo>
                  <a:pt x="95285" y="1282247"/>
                </a:lnTo>
                <a:cubicBezTo>
                  <a:pt x="227752" y="917058"/>
                  <a:pt x="215543" y="508835"/>
                  <a:pt x="53162" y="148748"/>
                </a:cubicBezTo>
                <a:lnTo>
                  <a:pt x="0" y="44995"/>
                </a:lnTo>
                <a:close/>
              </a:path>
            </a:pathLst>
          </a:cu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52C7CED-800D-6309-CD7F-697DA3E5F920}"/>
              </a:ext>
            </a:extLst>
          </p:cNvPr>
          <p:cNvSpPr txBox="1"/>
          <p:nvPr/>
        </p:nvSpPr>
        <p:spPr>
          <a:xfrm>
            <a:off x="5827776" y="304472"/>
            <a:ext cx="5565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latin typeface="Fira Sans Extra Condensed Medium" panose="020B0604020202020204" charset="0"/>
              </a:rPr>
              <a:t>WORKDONE ON THE TECH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7D271EA-86FD-5F5B-D6A3-3D2375E70AA6}"/>
              </a:ext>
            </a:extLst>
          </p:cNvPr>
          <p:cNvSpPr/>
          <p:nvPr/>
        </p:nvSpPr>
        <p:spPr>
          <a:xfrm>
            <a:off x="-1691493" y="1787884"/>
            <a:ext cx="3382986" cy="338298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489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144004-5A0C-0505-6C29-0A24CB6814CD}"/>
              </a:ext>
            </a:extLst>
          </p:cNvPr>
          <p:cNvSpPr txBox="1"/>
          <p:nvPr/>
        </p:nvSpPr>
        <p:spPr>
          <a:xfrm>
            <a:off x="5646996" y="1849405"/>
            <a:ext cx="559949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Kafka</a:t>
            </a:r>
          </a:p>
          <a:p>
            <a:pPr algn="ctr"/>
            <a:endParaRPr lang="en-IN" b="1" dirty="0"/>
          </a:p>
          <a:p>
            <a:r>
              <a:rPr lang="en-US" dirty="0"/>
              <a:t> Kafka is a distributed streaming platform that provides a high-throughput, fault-tolerant messaging system for real-time data processing and integration.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Data Integration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Real-time Data Streaming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Messaging and Pub-Sub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Change Data Capture (CDC)</a:t>
            </a:r>
          </a:p>
        </p:txBody>
      </p:sp>
      <p:pic>
        <p:nvPicPr>
          <p:cNvPr id="6" name="Picture 5" descr="A red and black rectangle with white text&#10;&#10;Description automatically generated with low confidence">
            <a:extLst>
              <a:ext uri="{FF2B5EF4-FFF2-40B4-BE49-F238E27FC236}">
                <a16:creationId xmlns:a16="http://schemas.microsoft.com/office/drawing/2014/main" id="{AF887447-3C9F-CCCB-6397-7EB0D0F67B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6030" b="35231"/>
          <a:stretch/>
        </p:blipFill>
        <p:spPr>
          <a:xfrm rot="12944837">
            <a:off x="-2915423" y="1918051"/>
            <a:ext cx="1054436" cy="544962"/>
          </a:xfrm>
          <a:custGeom>
            <a:avLst/>
            <a:gdLst>
              <a:gd name="connsiteX0" fmla="*/ 0 w 958843"/>
              <a:gd name="connsiteY0" fmla="*/ 0 h 495556"/>
              <a:gd name="connsiteX1" fmla="*/ 958843 w 958843"/>
              <a:gd name="connsiteY1" fmla="*/ 0 h 495556"/>
              <a:gd name="connsiteX2" fmla="*/ 958843 w 958843"/>
              <a:gd name="connsiteY2" fmla="*/ 495556 h 495556"/>
              <a:gd name="connsiteX3" fmla="*/ 0 w 958843"/>
              <a:gd name="connsiteY3" fmla="*/ 495556 h 49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843" h="495556">
                <a:moveTo>
                  <a:pt x="0" y="0"/>
                </a:moveTo>
                <a:lnTo>
                  <a:pt x="958843" y="0"/>
                </a:lnTo>
                <a:lnTo>
                  <a:pt x="958843" y="495556"/>
                </a:lnTo>
                <a:lnTo>
                  <a:pt x="0" y="495556"/>
                </a:lnTo>
                <a:close/>
              </a:path>
            </a:pathLst>
          </a:custGeom>
        </p:spPr>
      </p:pic>
      <p:pic>
        <p:nvPicPr>
          <p:cNvPr id="7" name="Picture 6" descr="A blue whale with containers on it&#10;&#10;Description automatically generated with low confidence">
            <a:extLst>
              <a:ext uri="{FF2B5EF4-FFF2-40B4-BE49-F238E27FC236}">
                <a16:creationId xmlns:a16="http://schemas.microsoft.com/office/drawing/2014/main" id="{315D6381-2ECC-CC69-44C8-3B4797FB80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4055"/>
          <a:stretch>
            <a:fillRect/>
          </a:stretch>
        </p:blipFill>
        <p:spPr>
          <a:xfrm rot="10211365">
            <a:off x="-3077844" y="3641274"/>
            <a:ext cx="1322346" cy="947536"/>
          </a:xfrm>
          <a:custGeom>
            <a:avLst/>
            <a:gdLst>
              <a:gd name="connsiteX0" fmla="*/ 0 w 1192951"/>
              <a:gd name="connsiteY0" fmla="*/ 0 h 854819"/>
              <a:gd name="connsiteX1" fmla="*/ 1031553 w 1192951"/>
              <a:gd name="connsiteY1" fmla="*/ 0 h 854819"/>
              <a:gd name="connsiteX2" fmla="*/ 1051744 w 1192951"/>
              <a:gd name="connsiteY2" fmla="*/ 53067 h 854819"/>
              <a:gd name="connsiteX3" fmla="*/ 1189764 w 1192951"/>
              <a:gd name="connsiteY3" fmla="*/ 746308 h 854819"/>
              <a:gd name="connsiteX4" fmla="*/ 1192951 w 1192951"/>
              <a:gd name="connsiteY4" fmla="*/ 854819 h 854819"/>
              <a:gd name="connsiteX5" fmla="*/ 151709 w 1192951"/>
              <a:gd name="connsiteY5" fmla="*/ 854819 h 854819"/>
              <a:gd name="connsiteX6" fmla="*/ 148731 w 1192951"/>
              <a:gd name="connsiteY6" fmla="*/ 776231 h 854819"/>
              <a:gd name="connsiteX7" fmla="*/ 4643 w 1192951"/>
              <a:gd name="connsiteY7" fmla="*/ 239297 h 854819"/>
              <a:gd name="connsiteX8" fmla="*/ 0 w 1192951"/>
              <a:gd name="connsiteY8" fmla="*/ 231220 h 85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2951" h="854819">
                <a:moveTo>
                  <a:pt x="0" y="0"/>
                </a:moveTo>
                <a:lnTo>
                  <a:pt x="1031553" y="0"/>
                </a:lnTo>
                <a:lnTo>
                  <a:pt x="1051744" y="53067"/>
                </a:lnTo>
                <a:cubicBezTo>
                  <a:pt x="1129659" y="276384"/>
                  <a:pt x="1176187" y="509748"/>
                  <a:pt x="1189764" y="746308"/>
                </a:cubicBezTo>
                <a:lnTo>
                  <a:pt x="1192951" y="854819"/>
                </a:lnTo>
                <a:lnTo>
                  <a:pt x="151709" y="854819"/>
                </a:lnTo>
                <a:lnTo>
                  <a:pt x="148731" y="776231"/>
                </a:lnTo>
                <a:cubicBezTo>
                  <a:pt x="134185" y="585056"/>
                  <a:pt x="83938" y="403861"/>
                  <a:pt x="4643" y="239297"/>
                </a:cubicBezTo>
                <a:lnTo>
                  <a:pt x="0" y="231220"/>
                </a:lnTo>
                <a:close/>
              </a:path>
            </a:pathLst>
          </a:custGeom>
        </p:spPr>
      </p:pic>
      <p:pic>
        <p:nvPicPr>
          <p:cNvPr id="8" name="Picture 7" descr="A logo for a company">
            <a:extLst>
              <a:ext uri="{FF2B5EF4-FFF2-40B4-BE49-F238E27FC236}">
                <a16:creationId xmlns:a16="http://schemas.microsoft.com/office/drawing/2014/main" id="{2399EB17-2756-7098-7064-59298991E41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1812" y1="48231" x2="51812" y2="48231"/>
                        <a14:foregroundMark x1="47312" y1="48231" x2="47312" y2="48231"/>
                        <a14:foregroundMark x1="42577" y1="47333" x2="42577" y2="47333"/>
                        <a14:foregroundMark x1="43629" y1="47558" x2="43629" y2="47558"/>
                        <a14:foregroundMark x1="45412" y1="33240" x2="45412" y2="33240"/>
                        <a14:foregroundMark x1="45412" y1="33689" x2="45412" y2="33689"/>
                        <a14:foregroundMark x1="49795" y1="21168" x2="49795" y2="21168"/>
                        <a14:foregroundMark x1="49795" y1="21168" x2="49795" y2="21168"/>
                        <a14:foregroundMark x1="45529" y1="22291" x2="45529" y2="22291"/>
                        <a14:foregroundMark x1="50526" y1="18866" x2="50526" y2="18866"/>
                        <a14:foregroundMark x1="43513" y1="20943" x2="43513" y2="20943"/>
                        <a14:foregroundMark x1="43776" y1="20943" x2="43776" y2="20943"/>
                        <a14:foregroundMark x1="43776" y1="20943" x2="43776" y2="20943"/>
                        <a14:foregroundMark x1="48159" y1="67153" x2="48159" y2="671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33600" t="11122" r="37817" b="38647"/>
          <a:stretch/>
        </p:blipFill>
        <p:spPr>
          <a:xfrm rot="15441292">
            <a:off x="-1249833" y="346912"/>
            <a:ext cx="1114269" cy="1019150"/>
          </a:xfrm>
          <a:custGeom>
            <a:avLst/>
            <a:gdLst>
              <a:gd name="connsiteX0" fmla="*/ 20616 w 1013254"/>
              <a:gd name="connsiteY0" fmla="*/ 0 h 926757"/>
              <a:gd name="connsiteX1" fmla="*/ 1013254 w 1013254"/>
              <a:gd name="connsiteY1" fmla="*/ 0 h 926757"/>
              <a:gd name="connsiteX2" fmla="*/ 1013254 w 1013254"/>
              <a:gd name="connsiteY2" fmla="*/ 926757 h 926757"/>
              <a:gd name="connsiteX3" fmla="*/ 0 w 1013254"/>
              <a:gd name="connsiteY3" fmla="*/ 926757 h 926757"/>
              <a:gd name="connsiteX4" fmla="*/ 0 w 1013254"/>
              <a:gd name="connsiteY4" fmla="*/ 786652 h 926757"/>
              <a:gd name="connsiteX5" fmla="*/ 16629 w 1013254"/>
              <a:gd name="connsiteY5" fmla="*/ 733113 h 926757"/>
              <a:gd name="connsiteX6" fmla="*/ 62188 w 1013254"/>
              <a:gd name="connsiteY6" fmla="*/ 431546 h 926757"/>
              <a:gd name="connsiteX7" fmla="*/ 46642 w 1013254"/>
              <a:gd name="connsiteY7" fmla="*/ 126954 h 926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3254" h="926757">
                <a:moveTo>
                  <a:pt x="20616" y="0"/>
                </a:moveTo>
                <a:lnTo>
                  <a:pt x="1013254" y="0"/>
                </a:lnTo>
                <a:lnTo>
                  <a:pt x="1013254" y="926757"/>
                </a:lnTo>
                <a:lnTo>
                  <a:pt x="0" y="926757"/>
                </a:lnTo>
                <a:lnTo>
                  <a:pt x="0" y="786652"/>
                </a:lnTo>
                <a:lnTo>
                  <a:pt x="16629" y="733113"/>
                </a:lnTo>
                <a:cubicBezTo>
                  <a:pt x="41509" y="636208"/>
                  <a:pt x="57048" y="535366"/>
                  <a:pt x="62188" y="431546"/>
                </a:cubicBezTo>
                <a:cubicBezTo>
                  <a:pt x="67329" y="327727"/>
                  <a:pt x="61827" y="225843"/>
                  <a:pt x="46642" y="126954"/>
                </a:cubicBezTo>
                <a:close/>
              </a:path>
            </a:pathLst>
          </a:custGeom>
        </p:spPr>
      </p:pic>
      <p:pic>
        <p:nvPicPr>
          <p:cNvPr id="9" name="Picture 8" descr="A blue bird with black background&#10;&#10;Description automatically generated with low confidence">
            <a:extLst>
              <a:ext uri="{FF2B5EF4-FFF2-40B4-BE49-F238E27FC236}">
                <a16:creationId xmlns:a16="http://schemas.microsoft.com/office/drawing/2014/main" id="{270630D4-FAC1-91CA-D3DC-BFCD7A23CE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r="264"/>
          <a:stretch>
            <a:fillRect/>
          </a:stretch>
        </p:blipFill>
        <p:spPr>
          <a:xfrm rot="6297744">
            <a:off x="-1395362" y="5241205"/>
            <a:ext cx="1143612" cy="1021708"/>
          </a:xfrm>
          <a:custGeom>
            <a:avLst/>
            <a:gdLst>
              <a:gd name="connsiteX0" fmla="*/ 0 w 1039935"/>
              <a:gd name="connsiteY0" fmla="*/ 0 h 929080"/>
              <a:gd name="connsiteX1" fmla="*/ 986188 w 1039935"/>
              <a:gd name="connsiteY1" fmla="*/ 0 h 929080"/>
              <a:gd name="connsiteX2" fmla="*/ 998558 w 1039935"/>
              <a:gd name="connsiteY2" fmla="*/ 58440 h 929080"/>
              <a:gd name="connsiteX3" fmla="*/ 1009881 w 1039935"/>
              <a:gd name="connsiteY3" fmla="*/ 905886 h 929080"/>
              <a:gd name="connsiteX4" fmla="*/ 1005621 w 1039935"/>
              <a:gd name="connsiteY4" fmla="*/ 929080 h 929080"/>
              <a:gd name="connsiteX5" fmla="*/ 0 w 1039935"/>
              <a:gd name="connsiteY5" fmla="*/ 929080 h 92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9935" h="929080">
                <a:moveTo>
                  <a:pt x="0" y="0"/>
                </a:moveTo>
                <a:lnTo>
                  <a:pt x="986188" y="0"/>
                </a:lnTo>
                <a:lnTo>
                  <a:pt x="998558" y="58440"/>
                </a:lnTo>
                <a:cubicBezTo>
                  <a:pt x="1049746" y="338885"/>
                  <a:pt x="1053348" y="625411"/>
                  <a:pt x="1009881" y="905886"/>
                </a:cubicBezTo>
                <a:lnTo>
                  <a:pt x="1005621" y="929080"/>
                </a:lnTo>
                <a:lnTo>
                  <a:pt x="0" y="929080"/>
                </a:lnTo>
                <a:close/>
              </a:path>
            </a:pathLst>
          </a:custGeom>
        </p:spPr>
      </p:pic>
      <p:pic>
        <p:nvPicPr>
          <p:cNvPr id="10" name="Picture 9" descr="A picture containing graphics, graphic design, font, clipart&#10;&#10;Description automatically generated">
            <a:extLst>
              <a:ext uri="{FF2B5EF4-FFF2-40B4-BE49-F238E27FC236}">
                <a16:creationId xmlns:a16="http://schemas.microsoft.com/office/drawing/2014/main" id="{6E668147-9E79-5097-A3C7-B982837E68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/>
          <a:stretch>
            <a:fillRect/>
          </a:stretch>
        </p:blipFill>
        <p:spPr>
          <a:xfrm rot="3031153">
            <a:off x="1144310" y="4753642"/>
            <a:ext cx="1094365" cy="1116254"/>
          </a:xfrm>
          <a:custGeom>
            <a:avLst/>
            <a:gdLst>
              <a:gd name="connsiteX0" fmla="*/ 0 w 995154"/>
              <a:gd name="connsiteY0" fmla="*/ 0 h 1015056"/>
              <a:gd name="connsiteX1" fmla="*/ 982000 w 995154"/>
              <a:gd name="connsiteY1" fmla="*/ 0 h 1015056"/>
              <a:gd name="connsiteX2" fmla="*/ 982205 w 995154"/>
              <a:gd name="connsiteY2" fmla="*/ 775 h 1015056"/>
              <a:gd name="connsiteX3" fmla="*/ 995154 w 995154"/>
              <a:gd name="connsiteY3" fmla="*/ 63909 h 1015056"/>
              <a:gd name="connsiteX4" fmla="*/ 995154 w 995154"/>
              <a:gd name="connsiteY4" fmla="*/ 1015056 h 1015056"/>
              <a:gd name="connsiteX5" fmla="*/ 0 w 995154"/>
              <a:gd name="connsiteY5" fmla="*/ 1015056 h 1015056"/>
              <a:gd name="connsiteX6" fmla="*/ 0 w 995154"/>
              <a:gd name="connsiteY6" fmla="*/ 737047 h 1015056"/>
              <a:gd name="connsiteX7" fmla="*/ 5301 w 995154"/>
              <a:gd name="connsiteY7" fmla="*/ 687660 h 1015056"/>
              <a:gd name="connsiteX8" fmla="*/ 4146 w 995154"/>
              <a:gd name="connsiteY8" fmla="*/ 463490 h 1015056"/>
              <a:gd name="connsiteX9" fmla="*/ 0 w 995154"/>
              <a:gd name="connsiteY9" fmla="*/ 428505 h 101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5154" h="1015056">
                <a:moveTo>
                  <a:pt x="0" y="0"/>
                </a:moveTo>
                <a:lnTo>
                  <a:pt x="982000" y="0"/>
                </a:lnTo>
                <a:lnTo>
                  <a:pt x="982205" y="775"/>
                </a:lnTo>
                <a:lnTo>
                  <a:pt x="995154" y="63909"/>
                </a:lnTo>
                <a:lnTo>
                  <a:pt x="995154" y="1015056"/>
                </a:lnTo>
                <a:lnTo>
                  <a:pt x="0" y="1015056"/>
                </a:lnTo>
                <a:lnTo>
                  <a:pt x="0" y="737047"/>
                </a:lnTo>
                <a:lnTo>
                  <a:pt x="5301" y="687660"/>
                </a:lnTo>
                <a:cubicBezTo>
                  <a:pt x="10473" y="613777"/>
                  <a:pt x="10193" y="538883"/>
                  <a:pt x="4146" y="463490"/>
                </a:cubicBezTo>
                <a:lnTo>
                  <a:pt x="0" y="428505"/>
                </a:lnTo>
                <a:close/>
              </a:path>
            </a:pathLst>
          </a:custGeom>
        </p:spPr>
      </p:pic>
      <p:pic>
        <p:nvPicPr>
          <p:cNvPr id="11" name="Picture 10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3F67B0C4-7641-502A-59C3-16BEC02D5652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/>
          </a:stretch>
        </p:blipFill>
        <p:spPr>
          <a:xfrm>
            <a:off x="1797226" y="2147906"/>
            <a:ext cx="3602676" cy="2001486"/>
          </a:xfrm>
          <a:custGeom>
            <a:avLst/>
            <a:gdLst>
              <a:gd name="connsiteX0" fmla="*/ 0 w 1012917"/>
              <a:gd name="connsiteY0" fmla="*/ 0 h 562732"/>
              <a:gd name="connsiteX1" fmla="*/ 1012917 w 1012917"/>
              <a:gd name="connsiteY1" fmla="*/ 0 h 562732"/>
              <a:gd name="connsiteX2" fmla="*/ 1012917 w 1012917"/>
              <a:gd name="connsiteY2" fmla="*/ 271499 h 562732"/>
              <a:gd name="connsiteX3" fmla="*/ 1011552 w 1012917"/>
              <a:gd name="connsiteY3" fmla="*/ 296965 h 562732"/>
              <a:gd name="connsiteX4" fmla="*/ 996107 w 1012917"/>
              <a:gd name="connsiteY4" fmla="*/ 437828 h 562732"/>
              <a:gd name="connsiteX5" fmla="*/ 975330 w 1012917"/>
              <a:gd name="connsiteY5" fmla="*/ 562732 h 562732"/>
              <a:gd name="connsiteX6" fmla="*/ 0 w 1012917"/>
              <a:gd name="connsiteY6" fmla="*/ 562732 h 56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2917" h="562732">
                <a:moveTo>
                  <a:pt x="0" y="0"/>
                </a:moveTo>
                <a:lnTo>
                  <a:pt x="1012917" y="0"/>
                </a:lnTo>
                <a:lnTo>
                  <a:pt x="1012917" y="271499"/>
                </a:lnTo>
                <a:lnTo>
                  <a:pt x="1011552" y="296965"/>
                </a:lnTo>
                <a:cubicBezTo>
                  <a:pt x="1007710" y="344062"/>
                  <a:pt x="1002559" y="391034"/>
                  <a:pt x="996107" y="437828"/>
                </a:cubicBezTo>
                <a:lnTo>
                  <a:pt x="975330" y="562732"/>
                </a:lnTo>
                <a:lnTo>
                  <a:pt x="0" y="562732"/>
                </a:lnTo>
                <a:close/>
              </a:path>
            </a:pathLst>
          </a:custGeom>
          <a:noFill/>
        </p:spPr>
      </p:pic>
      <p:pic>
        <p:nvPicPr>
          <p:cNvPr id="12" name="Picture 11" descr="A pink squirrel with a colorful tail&#10;&#10;Description automatically generated with low confidence">
            <a:extLst>
              <a:ext uri="{FF2B5EF4-FFF2-40B4-BE49-F238E27FC236}">
                <a16:creationId xmlns:a16="http://schemas.microsoft.com/office/drawing/2014/main" id="{B9BD918A-8495-9EC6-2263-7E1D7279D2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rcRect l="17008" r="26559"/>
          <a:stretch>
            <a:fillRect/>
          </a:stretch>
        </p:blipFill>
        <p:spPr>
          <a:xfrm rot="18416841">
            <a:off x="609694" y="347469"/>
            <a:ext cx="1348796" cy="1764666"/>
          </a:xfrm>
          <a:custGeom>
            <a:avLst/>
            <a:gdLst>
              <a:gd name="connsiteX0" fmla="*/ 82208 w 1226515"/>
              <a:gd name="connsiteY0" fmla="*/ 0 h 1604686"/>
              <a:gd name="connsiteX1" fmla="*/ 1107101 w 1226515"/>
              <a:gd name="connsiteY1" fmla="*/ 0 h 1604686"/>
              <a:gd name="connsiteX2" fmla="*/ 1130842 w 1226515"/>
              <a:gd name="connsiteY2" fmla="*/ 75928 h 1604686"/>
              <a:gd name="connsiteX3" fmla="*/ 1124966 w 1226515"/>
              <a:gd name="connsiteY3" fmla="*/ 1479470 h 1604686"/>
              <a:gd name="connsiteX4" fmla="*/ 1084617 w 1226515"/>
              <a:gd name="connsiteY4" fmla="*/ 1604686 h 1604686"/>
              <a:gd name="connsiteX5" fmla="*/ 677999 w 1226515"/>
              <a:gd name="connsiteY5" fmla="*/ 1604686 h 1604686"/>
              <a:gd name="connsiteX6" fmla="*/ 67397 w 1226515"/>
              <a:gd name="connsiteY6" fmla="*/ 1348823 h 1604686"/>
              <a:gd name="connsiteX7" fmla="*/ 95285 w 1226515"/>
              <a:gd name="connsiteY7" fmla="*/ 1282247 h 1604686"/>
              <a:gd name="connsiteX8" fmla="*/ 53162 w 1226515"/>
              <a:gd name="connsiteY8" fmla="*/ 148748 h 1604686"/>
              <a:gd name="connsiteX9" fmla="*/ 0 w 1226515"/>
              <a:gd name="connsiteY9" fmla="*/ 44995 h 160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6515" h="1604686">
                <a:moveTo>
                  <a:pt x="82208" y="0"/>
                </a:moveTo>
                <a:lnTo>
                  <a:pt x="1107101" y="0"/>
                </a:lnTo>
                <a:lnTo>
                  <a:pt x="1130842" y="75928"/>
                </a:lnTo>
                <a:cubicBezTo>
                  <a:pt x="1259856" y="533207"/>
                  <a:pt x="1258872" y="1019766"/>
                  <a:pt x="1124966" y="1479470"/>
                </a:cubicBezTo>
                <a:lnTo>
                  <a:pt x="1084617" y="1604686"/>
                </a:lnTo>
                <a:lnTo>
                  <a:pt x="677999" y="1604686"/>
                </a:lnTo>
                <a:lnTo>
                  <a:pt x="67397" y="1348823"/>
                </a:lnTo>
                <a:lnTo>
                  <a:pt x="95285" y="1282247"/>
                </a:lnTo>
                <a:cubicBezTo>
                  <a:pt x="227752" y="917058"/>
                  <a:pt x="215543" y="508835"/>
                  <a:pt x="53162" y="148748"/>
                </a:cubicBezTo>
                <a:lnTo>
                  <a:pt x="0" y="44995"/>
                </a:lnTo>
                <a:close/>
              </a:path>
            </a:pathLst>
          </a:cu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3C29C4-FF9C-BA28-0C9C-095A66E820A6}"/>
              </a:ext>
            </a:extLst>
          </p:cNvPr>
          <p:cNvSpPr txBox="1"/>
          <p:nvPr/>
        </p:nvSpPr>
        <p:spPr>
          <a:xfrm>
            <a:off x="5827776" y="304472"/>
            <a:ext cx="5565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latin typeface="Fira Sans Extra Condensed Medium" panose="020B0604020202020204" charset="0"/>
              </a:rPr>
              <a:t>WORKDONE ON THE TECH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D829720-238C-50F1-19E4-C01FEDD51AAA}"/>
              </a:ext>
            </a:extLst>
          </p:cNvPr>
          <p:cNvSpPr/>
          <p:nvPr/>
        </p:nvSpPr>
        <p:spPr>
          <a:xfrm>
            <a:off x="-1691493" y="1787884"/>
            <a:ext cx="3382986" cy="338298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407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7F4539-F634-AF2D-7163-B852DE5B0725}"/>
              </a:ext>
            </a:extLst>
          </p:cNvPr>
          <p:cNvSpPr txBox="1"/>
          <p:nvPr/>
        </p:nvSpPr>
        <p:spPr>
          <a:xfrm>
            <a:off x="5599178" y="1895066"/>
            <a:ext cx="559949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Apache </a:t>
            </a:r>
            <a:r>
              <a:rPr lang="en-IN" sz="3200" b="1" dirty="0" err="1"/>
              <a:t>Flink</a:t>
            </a:r>
            <a:endParaRPr lang="en-IN" sz="3200" b="1" dirty="0"/>
          </a:p>
          <a:p>
            <a:pPr algn="ctr"/>
            <a:endParaRPr lang="en-IN" b="1" dirty="0"/>
          </a:p>
          <a:p>
            <a:r>
              <a:rPr lang="en-US" dirty="0"/>
              <a:t>Apache </a:t>
            </a:r>
            <a:r>
              <a:rPr lang="en-US" dirty="0" err="1"/>
              <a:t>Flink</a:t>
            </a:r>
            <a:r>
              <a:rPr lang="en-US" dirty="0"/>
              <a:t> is a stream processing framework that enables high-performance, fault-tolerant processing of continuous data streams for real-time analytics and event-driven applications.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Real-time Stream Processing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Event-driven Applications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Batch Processing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Continuous Data Processing</a:t>
            </a:r>
          </a:p>
        </p:txBody>
      </p:sp>
      <p:pic>
        <p:nvPicPr>
          <p:cNvPr id="7" name="Picture 6" descr="A red and black rectangle with white text&#10;&#10;Description automatically generated with low confidence">
            <a:extLst>
              <a:ext uri="{FF2B5EF4-FFF2-40B4-BE49-F238E27FC236}">
                <a16:creationId xmlns:a16="http://schemas.microsoft.com/office/drawing/2014/main" id="{CE43109A-4FD4-3DA4-9D27-CD1B04D164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6030" b="35231"/>
          <a:stretch/>
        </p:blipFill>
        <p:spPr>
          <a:xfrm rot="16008857">
            <a:off x="-1298597" y="947341"/>
            <a:ext cx="1054436" cy="544962"/>
          </a:xfrm>
          <a:custGeom>
            <a:avLst/>
            <a:gdLst>
              <a:gd name="connsiteX0" fmla="*/ 0 w 958843"/>
              <a:gd name="connsiteY0" fmla="*/ 0 h 495556"/>
              <a:gd name="connsiteX1" fmla="*/ 958843 w 958843"/>
              <a:gd name="connsiteY1" fmla="*/ 0 h 495556"/>
              <a:gd name="connsiteX2" fmla="*/ 958843 w 958843"/>
              <a:gd name="connsiteY2" fmla="*/ 495556 h 495556"/>
              <a:gd name="connsiteX3" fmla="*/ 0 w 958843"/>
              <a:gd name="connsiteY3" fmla="*/ 495556 h 49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843" h="495556">
                <a:moveTo>
                  <a:pt x="0" y="0"/>
                </a:moveTo>
                <a:lnTo>
                  <a:pt x="958843" y="0"/>
                </a:lnTo>
                <a:lnTo>
                  <a:pt x="958843" y="495556"/>
                </a:lnTo>
                <a:lnTo>
                  <a:pt x="0" y="495556"/>
                </a:lnTo>
                <a:close/>
              </a:path>
            </a:pathLst>
          </a:custGeom>
        </p:spPr>
      </p:pic>
      <p:pic>
        <p:nvPicPr>
          <p:cNvPr id="8" name="Picture 7" descr="A blue whale with containers on it&#10;&#10;Description automatically generated with low confidence">
            <a:extLst>
              <a:ext uri="{FF2B5EF4-FFF2-40B4-BE49-F238E27FC236}">
                <a16:creationId xmlns:a16="http://schemas.microsoft.com/office/drawing/2014/main" id="{ED54EE04-81E9-D720-060F-90E90BAE5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4055"/>
          <a:stretch>
            <a:fillRect/>
          </a:stretch>
        </p:blipFill>
        <p:spPr>
          <a:xfrm rot="13275385">
            <a:off x="-2947481" y="1933294"/>
            <a:ext cx="1322346" cy="947536"/>
          </a:xfrm>
          <a:custGeom>
            <a:avLst/>
            <a:gdLst>
              <a:gd name="connsiteX0" fmla="*/ 0 w 1192951"/>
              <a:gd name="connsiteY0" fmla="*/ 0 h 854819"/>
              <a:gd name="connsiteX1" fmla="*/ 1031553 w 1192951"/>
              <a:gd name="connsiteY1" fmla="*/ 0 h 854819"/>
              <a:gd name="connsiteX2" fmla="*/ 1051744 w 1192951"/>
              <a:gd name="connsiteY2" fmla="*/ 53067 h 854819"/>
              <a:gd name="connsiteX3" fmla="*/ 1189764 w 1192951"/>
              <a:gd name="connsiteY3" fmla="*/ 746308 h 854819"/>
              <a:gd name="connsiteX4" fmla="*/ 1192951 w 1192951"/>
              <a:gd name="connsiteY4" fmla="*/ 854819 h 854819"/>
              <a:gd name="connsiteX5" fmla="*/ 151709 w 1192951"/>
              <a:gd name="connsiteY5" fmla="*/ 854819 h 854819"/>
              <a:gd name="connsiteX6" fmla="*/ 148731 w 1192951"/>
              <a:gd name="connsiteY6" fmla="*/ 776231 h 854819"/>
              <a:gd name="connsiteX7" fmla="*/ 4643 w 1192951"/>
              <a:gd name="connsiteY7" fmla="*/ 239297 h 854819"/>
              <a:gd name="connsiteX8" fmla="*/ 0 w 1192951"/>
              <a:gd name="connsiteY8" fmla="*/ 231220 h 85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2951" h="854819">
                <a:moveTo>
                  <a:pt x="0" y="0"/>
                </a:moveTo>
                <a:lnTo>
                  <a:pt x="1031553" y="0"/>
                </a:lnTo>
                <a:lnTo>
                  <a:pt x="1051744" y="53067"/>
                </a:lnTo>
                <a:cubicBezTo>
                  <a:pt x="1129659" y="276384"/>
                  <a:pt x="1176187" y="509748"/>
                  <a:pt x="1189764" y="746308"/>
                </a:cubicBezTo>
                <a:lnTo>
                  <a:pt x="1192951" y="854819"/>
                </a:lnTo>
                <a:lnTo>
                  <a:pt x="151709" y="854819"/>
                </a:lnTo>
                <a:lnTo>
                  <a:pt x="148731" y="776231"/>
                </a:lnTo>
                <a:cubicBezTo>
                  <a:pt x="134185" y="585056"/>
                  <a:pt x="83938" y="403861"/>
                  <a:pt x="4643" y="239297"/>
                </a:cubicBezTo>
                <a:lnTo>
                  <a:pt x="0" y="231220"/>
                </a:lnTo>
                <a:close/>
              </a:path>
            </a:pathLst>
          </a:custGeom>
        </p:spPr>
      </p:pic>
      <p:pic>
        <p:nvPicPr>
          <p:cNvPr id="9" name="Picture 8" descr="A logo for a company">
            <a:extLst>
              <a:ext uri="{FF2B5EF4-FFF2-40B4-BE49-F238E27FC236}">
                <a16:creationId xmlns:a16="http://schemas.microsoft.com/office/drawing/2014/main" id="{4EFE5889-4748-ED2D-6FA2-1CDC37977B9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1812" y1="48231" x2="51812" y2="48231"/>
                        <a14:foregroundMark x1="47312" y1="48231" x2="47312" y2="48231"/>
                        <a14:foregroundMark x1="42577" y1="47333" x2="42577" y2="47333"/>
                        <a14:foregroundMark x1="43629" y1="47558" x2="43629" y2="47558"/>
                        <a14:foregroundMark x1="45412" y1="33240" x2="45412" y2="33240"/>
                        <a14:foregroundMark x1="45412" y1="33689" x2="45412" y2="33689"/>
                        <a14:foregroundMark x1="49795" y1="21168" x2="49795" y2="21168"/>
                        <a14:foregroundMark x1="49795" y1="21168" x2="49795" y2="21168"/>
                        <a14:foregroundMark x1="45529" y1="22291" x2="45529" y2="22291"/>
                        <a14:foregroundMark x1="50526" y1="18866" x2="50526" y2="18866"/>
                        <a14:foregroundMark x1="43513" y1="20943" x2="43513" y2="20943"/>
                        <a14:foregroundMark x1="43776" y1="20943" x2="43776" y2="20943"/>
                        <a14:foregroundMark x1="43776" y1="20943" x2="43776" y2="20943"/>
                        <a14:foregroundMark x1="48159" y1="67153" x2="48159" y2="671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33600" t="11122" r="37817" b="38647"/>
          <a:stretch/>
        </p:blipFill>
        <p:spPr>
          <a:xfrm rot="18505312">
            <a:off x="889064" y="710246"/>
            <a:ext cx="1114269" cy="1019150"/>
          </a:xfrm>
          <a:custGeom>
            <a:avLst/>
            <a:gdLst>
              <a:gd name="connsiteX0" fmla="*/ 20616 w 1013254"/>
              <a:gd name="connsiteY0" fmla="*/ 0 h 926757"/>
              <a:gd name="connsiteX1" fmla="*/ 1013254 w 1013254"/>
              <a:gd name="connsiteY1" fmla="*/ 0 h 926757"/>
              <a:gd name="connsiteX2" fmla="*/ 1013254 w 1013254"/>
              <a:gd name="connsiteY2" fmla="*/ 926757 h 926757"/>
              <a:gd name="connsiteX3" fmla="*/ 0 w 1013254"/>
              <a:gd name="connsiteY3" fmla="*/ 926757 h 926757"/>
              <a:gd name="connsiteX4" fmla="*/ 0 w 1013254"/>
              <a:gd name="connsiteY4" fmla="*/ 786652 h 926757"/>
              <a:gd name="connsiteX5" fmla="*/ 16629 w 1013254"/>
              <a:gd name="connsiteY5" fmla="*/ 733113 h 926757"/>
              <a:gd name="connsiteX6" fmla="*/ 62188 w 1013254"/>
              <a:gd name="connsiteY6" fmla="*/ 431546 h 926757"/>
              <a:gd name="connsiteX7" fmla="*/ 46642 w 1013254"/>
              <a:gd name="connsiteY7" fmla="*/ 126954 h 926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3254" h="926757">
                <a:moveTo>
                  <a:pt x="20616" y="0"/>
                </a:moveTo>
                <a:lnTo>
                  <a:pt x="1013254" y="0"/>
                </a:lnTo>
                <a:lnTo>
                  <a:pt x="1013254" y="926757"/>
                </a:lnTo>
                <a:lnTo>
                  <a:pt x="0" y="926757"/>
                </a:lnTo>
                <a:lnTo>
                  <a:pt x="0" y="786652"/>
                </a:lnTo>
                <a:lnTo>
                  <a:pt x="16629" y="733113"/>
                </a:lnTo>
                <a:cubicBezTo>
                  <a:pt x="41509" y="636208"/>
                  <a:pt x="57048" y="535366"/>
                  <a:pt x="62188" y="431546"/>
                </a:cubicBezTo>
                <a:cubicBezTo>
                  <a:pt x="67329" y="327727"/>
                  <a:pt x="61827" y="225843"/>
                  <a:pt x="46642" y="126954"/>
                </a:cubicBezTo>
                <a:close/>
              </a:path>
            </a:pathLst>
          </a:custGeom>
        </p:spPr>
      </p:pic>
      <p:pic>
        <p:nvPicPr>
          <p:cNvPr id="10" name="Picture 9" descr="A blue bird with black background&#10;&#10;Description automatically generated with low confidence">
            <a:extLst>
              <a:ext uri="{FF2B5EF4-FFF2-40B4-BE49-F238E27FC236}">
                <a16:creationId xmlns:a16="http://schemas.microsoft.com/office/drawing/2014/main" id="{9C830B32-276A-7C4C-4F1B-022CD3982B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r="264"/>
          <a:stretch>
            <a:fillRect/>
          </a:stretch>
        </p:blipFill>
        <p:spPr>
          <a:xfrm rot="9361764">
            <a:off x="-3130387" y="4164183"/>
            <a:ext cx="1143612" cy="1021708"/>
          </a:xfrm>
          <a:custGeom>
            <a:avLst/>
            <a:gdLst>
              <a:gd name="connsiteX0" fmla="*/ 0 w 1039935"/>
              <a:gd name="connsiteY0" fmla="*/ 0 h 929080"/>
              <a:gd name="connsiteX1" fmla="*/ 986188 w 1039935"/>
              <a:gd name="connsiteY1" fmla="*/ 0 h 929080"/>
              <a:gd name="connsiteX2" fmla="*/ 998558 w 1039935"/>
              <a:gd name="connsiteY2" fmla="*/ 58440 h 929080"/>
              <a:gd name="connsiteX3" fmla="*/ 1009881 w 1039935"/>
              <a:gd name="connsiteY3" fmla="*/ 905886 h 929080"/>
              <a:gd name="connsiteX4" fmla="*/ 1005621 w 1039935"/>
              <a:gd name="connsiteY4" fmla="*/ 929080 h 929080"/>
              <a:gd name="connsiteX5" fmla="*/ 0 w 1039935"/>
              <a:gd name="connsiteY5" fmla="*/ 929080 h 92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9935" h="929080">
                <a:moveTo>
                  <a:pt x="0" y="0"/>
                </a:moveTo>
                <a:lnTo>
                  <a:pt x="986188" y="0"/>
                </a:lnTo>
                <a:lnTo>
                  <a:pt x="998558" y="58440"/>
                </a:lnTo>
                <a:cubicBezTo>
                  <a:pt x="1049746" y="338885"/>
                  <a:pt x="1053348" y="625411"/>
                  <a:pt x="1009881" y="905886"/>
                </a:cubicBezTo>
                <a:lnTo>
                  <a:pt x="1005621" y="929080"/>
                </a:lnTo>
                <a:lnTo>
                  <a:pt x="0" y="929080"/>
                </a:lnTo>
                <a:close/>
              </a:path>
            </a:pathLst>
          </a:custGeom>
        </p:spPr>
      </p:pic>
      <p:pic>
        <p:nvPicPr>
          <p:cNvPr id="11" name="Picture 10" descr="A picture containing graphics, graphic design, font, clipart&#10;&#10;Description automatically generated">
            <a:extLst>
              <a:ext uri="{FF2B5EF4-FFF2-40B4-BE49-F238E27FC236}">
                <a16:creationId xmlns:a16="http://schemas.microsoft.com/office/drawing/2014/main" id="{CA15EAAC-F4C5-4123-18D1-91112C8E9A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/>
          <a:stretch>
            <a:fillRect/>
          </a:stretch>
        </p:blipFill>
        <p:spPr>
          <a:xfrm rot="6095173">
            <a:off x="-914251" y="5384107"/>
            <a:ext cx="1094365" cy="1116254"/>
          </a:xfrm>
          <a:custGeom>
            <a:avLst/>
            <a:gdLst>
              <a:gd name="connsiteX0" fmla="*/ 0 w 995154"/>
              <a:gd name="connsiteY0" fmla="*/ 0 h 1015056"/>
              <a:gd name="connsiteX1" fmla="*/ 982000 w 995154"/>
              <a:gd name="connsiteY1" fmla="*/ 0 h 1015056"/>
              <a:gd name="connsiteX2" fmla="*/ 982205 w 995154"/>
              <a:gd name="connsiteY2" fmla="*/ 775 h 1015056"/>
              <a:gd name="connsiteX3" fmla="*/ 995154 w 995154"/>
              <a:gd name="connsiteY3" fmla="*/ 63909 h 1015056"/>
              <a:gd name="connsiteX4" fmla="*/ 995154 w 995154"/>
              <a:gd name="connsiteY4" fmla="*/ 1015056 h 1015056"/>
              <a:gd name="connsiteX5" fmla="*/ 0 w 995154"/>
              <a:gd name="connsiteY5" fmla="*/ 1015056 h 1015056"/>
              <a:gd name="connsiteX6" fmla="*/ 0 w 995154"/>
              <a:gd name="connsiteY6" fmla="*/ 737047 h 1015056"/>
              <a:gd name="connsiteX7" fmla="*/ 5301 w 995154"/>
              <a:gd name="connsiteY7" fmla="*/ 687660 h 1015056"/>
              <a:gd name="connsiteX8" fmla="*/ 4146 w 995154"/>
              <a:gd name="connsiteY8" fmla="*/ 463490 h 1015056"/>
              <a:gd name="connsiteX9" fmla="*/ 0 w 995154"/>
              <a:gd name="connsiteY9" fmla="*/ 428505 h 101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5154" h="1015056">
                <a:moveTo>
                  <a:pt x="0" y="0"/>
                </a:moveTo>
                <a:lnTo>
                  <a:pt x="982000" y="0"/>
                </a:lnTo>
                <a:lnTo>
                  <a:pt x="982205" y="775"/>
                </a:lnTo>
                <a:lnTo>
                  <a:pt x="995154" y="63909"/>
                </a:lnTo>
                <a:lnTo>
                  <a:pt x="995154" y="1015056"/>
                </a:lnTo>
                <a:lnTo>
                  <a:pt x="0" y="1015056"/>
                </a:lnTo>
                <a:lnTo>
                  <a:pt x="0" y="737047"/>
                </a:lnTo>
                <a:lnTo>
                  <a:pt x="5301" y="687660"/>
                </a:lnTo>
                <a:cubicBezTo>
                  <a:pt x="10473" y="613777"/>
                  <a:pt x="10193" y="538883"/>
                  <a:pt x="4146" y="463490"/>
                </a:cubicBezTo>
                <a:lnTo>
                  <a:pt x="0" y="428505"/>
                </a:lnTo>
                <a:close/>
              </a:path>
            </a:pathLst>
          </a:custGeom>
        </p:spPr>
      </p:pic>
      <p:pic>
        <p:nvPicPr>
          <p:cNvPr id="12" name="Picture 11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4EECD283-14DE-8B63-E3E9-E10E78B07C3B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/>
          </a:stretch>
        </p:blipFill>
        <p:spPr>
          <a:xfrm rot="3199811">
            <a:off x="1034084" y="5369100"/>
            <a:ext cx="1533658" cy="852031"/>
          </a:xfrm>
          <a:custGeom>
            <a:avLst/>
            <a:gdLst>
              <a:gd name="connsiteX0" fmla="*/ 0 w 1012917"/>
              <a:gd name="connsiteY0" fmla="*/ 0 h 562732"/>
              <a:gd name="connsiteX1" fmla="*/ 1012917 w 1012917"/>
              <a:gd name="connsiteY1" fmla="*/ 0 h 562732"/>
              <a:gd name="connsiteX2" fmla="*/ 1012917 w 1012917"/>
              <a:gd name="connsiteY2" fmla="*/ 271499 h 562732"/>
              <a:gd name="connsiteX3" fmla="*/ 1011552 w 1012917"/>
              <a:gd name="connsiteY3" fmla="*/ 296965 h 562732"/>
              <a:gd name="connsiteX4" fmla="*/ 996107 w 1012917"/>
              <a:gd name="connsiteY4" fmla="*/ 437828 h 562732"/>
              <a:gd name="connsiteX5" fmla="*/ 975330 w 1012917"/>
              <a:gd name="connsiteY5" fmla="*/ 562732 h 562732"/>
              <a:gd name="connsiteX6" fmla="*/ 0 w 1012917"/>
              <a:gd name="connsiteY6" fmla="*/ 562732 h 56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2917" h="562732">
                <a:moveTo>
                  <a:pt x="0" y="0"/>
                </a:moveTo>
                <a:lnTo>
                  <a:pt x="1012917" y="0"/>
                </a:lnTo>
                <a:lnTo>
                  <a:pt x="1012917" y="271499"/>
                </a:lnTo>
                <a:lnTo>
                  <a:pt x="1011552" y="296965"/>
                </a:lnTo>
                <a:cubicBezTo>
                  <a:pt x="1007710" y="344062"/>
                  <a:pt x="1002559" y="391034"/>
                  <a:pt x="996107" y="437828"/>
                </a:cubicBezTo>
                <a:lnTo>
                  <a:pt x="975330" y="562732"/>
                </a:lnTo>
                <a:lnTo>
                  <a:pt x="0" y="562732"/>
                </a:lnTo>
                <a:close/>
              </a:path>
            </a:pathLst>
          </a:custGeom>
          <a:noFill/>
        </p:spPr>
      </p:pic>
      <p:pic>
        <p:nvPicPr>
          <p:cNvPr id="13" name="Picture 12" descr="A pink squirrel with a colorful tail&#10;&#10;Description automatically generated with low confidence">
            <a:extLst>
              <a:ext uri="{FF2B5EF4-FFF2-40B4-BE49-F238E27FC236}">
                <a16:creationId xmlns:a16="http://schemas.microsoft.com/office/drawing/2014/main" id="{6158F597-4DEC-6CD9-A12F-D20595B05F1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rcRect l="17008" r="26559"/>
          <a:stretch>
            <a:fillRect/>
          </a:stretch>
        </p:blipFill>
        <p:spPr>
          <a:xfrm>
            <a:off x="1521766" y="1756660"/>
            <a:ext cx="3199180" cy="4185574"/>
          </a:xfrm>
          <a:custGeom>
            <a:avLst/>
            <a:gdLst>
              <a:gd name="connsiteX0" fmla="*/ 82208 w 1226515"/>
              <a:gd name="connsiteY0" fmla="*/ 0 h 1604686"/>
              <a:gd name="connsiteX1" fmla="*/ 1107101 w 1226515"/>
              <a:gd name="connsiteY1" fmla="*/ 0 h 1604686"/>
              <a:gd name="connsiteX2" fmla="*/ 1130842 w 1226515"/>
              <a:gd name="connsiteY2" fmla="*/ 75928 h 1604686"/>
              <a:gd name="connsiteX3" fmla="*/ 1124966 w 1226515"/>
              <a:gd name="connsiteY3" fmla="*/ 1479470 h 1604686"/>
              <a:gd name="connsiteX4" fmla="*/ 1084617 w 1226515"/>
              <a:gd name="connsiteY4" fmla="*/ 1604686 h 1604686"/>
              <a:gd name="connsiteX5" fmla="*/ 677999 w 1226515"/>
              <a:gd name="connsiteY5" fmla="*/ 1604686 h 1604686"/>
              <a:gd name="connsiteX6" fmla="*/ 67397 w 1226515"/>
              <a:gd name="connsiteY6" fmla="*/ 1348823 h 1604686"/>
              <a:gd name="connsiteX7" fmla="*/ 95285 w 1226515"/>
              <a:gd name="connsiteY7" fmla="*/ 1282247 h 1604686"/>
              <a:gd name="connsiteX8" fmla="*/ 53162 w 1226515"/>
              <a:gd name="connsiteY8" fmla="*/ 148748 h 1604686"/>
              <a:gd name="connsiteX9" fmla="*/ 0 w 1226515"/>
              <a:gd name="connsiteY9" fmla="*/ 44995 h 160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6515" h="1604686">
                <a:moveTo>
                  <a:pt x="82208" y="0"/>
                </a:moveTo>
                <a:lnTo>
                  <a:pt x="1107101" y="0"/>
                </a:lnTo>
                <a:lnTo>
                  <a:pt x="1130842" y="75928"/>
                </a:lnTo>
                <a:cubicBezTo>
                  <a:pt x="1259856" y="533207"/>
                  <a:pt x="1258872" y="1019766"/>
                  <a:pt x="1124966" y="1479470"/>
                </a:cubicBezTo>
                <a:lnTo>
                  <a:pt x="1084617" y="1604686"/>
                </a:lnTo>
                <a:lnTo>
                  <a:pt x="677999" y="1604686"/>
                </a:lnTo>
                <a:lnTo>
                  <a:pt x="67397" y="1348823"/>
                </a:lnTo>
                <a:lnTo>
                  <a:pt x="95285" y="1282247"/>
                </a:lnTo>
                <a:cubicBezTo>
                  <a:pt x="227752" y="917058"/>
                  <a:pt x="215543" y="508835"/>
                  <a:pt x="53162" y="148748"/>
                </a:cubicBezTo>
                <a:lnTo>
                  <a:pt x="0" y="44995"/>
                </a:lnTo>
                <a:close/>
              </a:path>
            </a:pathLst>
          </a:cu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E0322C7-57DE-9CBD-2D45-22CB53F4E752}"/>
              </a:ext>
            </a:extLst>
          </p:cNvPr>
          <p:cNvSpPr txBox="1"/>
          <p:nvPr/>
        </p:nvSpPr>
        <p:spPr>
          <a:xfrm>
            <a:off x="5827776" y="304472"/>
            <a:ext cx="5565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latin typeface="Fira Sans Extra Condensed Medium" panose="020B0604020202020204" charset="0"/>
              </a:rPr>
              <a:t>WORKDONE ON THE TECH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11B608-CC9C-C4C0-0E3A-F4225620DFC2}"/>
              </a:ext>
            </a:extLst>
          </p:cNvPr>
          <p:cNvSpPr/>
          <p:nvPr/>
        </p:nvSpPr>
        <p:spPr>
          <a:xfrm>
            <a:off x="-1691493" y="1787884"/>
            <a:ext cx="3382986" cy="338298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313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1C2CC5-F462-705A-EFB1-3AF05923ECF3}"/>
              </a:ext>
            </a:extLst>
          </p:cNvPr>
          <p:cNvSpPr txBox="1"/>
          <p:nvPr/>
        </p:nvSpPr>
        <p:spPr>
          <a:xfrm>
            <a:off x="5646996" y="1849405"/>
            <a:ext cx="559949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Elasticsearch</a:t>
            </a:r>
          </a:p>
          <a:p>
            <a:pPr algn="ctr"/>
            <a:endParaRPr lang="en-IN" b="1" dirty="0"/>
          </a:p>
          <a:p>
            <a:r>
              <a:rPr lang="en-US" dirty="0"/>
              <a:t>Elasticsearch is a distributed search and analytics engine that offers powerful search capabilities and real-time data analysis on structured and unstructured data.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Data Exploration and Analytics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Log Analysis and Monitoring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Ingesting Data From Various Tools/</a:t>
            </a:r>
            <a:r>
              <a:rPr lang="en-IN" dirty="0" err="1"/>
              <a:t>Softwares</a:t>
            </a:r>
            <a:endParaRPr lang="en-IN" dirty="0"/>
          </a:p>
        </p:txBody>
      </p:sp>
      <p:pic>
        <p:nvPicPr>
          <p:cNvPr id="6" name="Picture 5" descr="A red and black rectangle with white text&#10;&#10;Description automatically generated with low confidence">
            <a:extLst>
              <a:ext uri="{FF2B5EF4-FFF2-40B4-BE49-F238E27FC236}">
                <a16:creationId xmlns:a16="http://schemas.microsoft.com/office/drawing/2014/main" id="{FBEA7982-C0F9-28E6-4101-321703C2E9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6030" b="35231"/>
          <a:stretch/>
        </p:blipFill>
        <p:spPr>
          <a:xfrm rot="18963685">
            <a:off x="910935" y="961972"/>
            <a:ext cx="1146506" cy="592546"/>
          </a:xfrm>
          <a:custGeom>
            <a:avLst/>
            <a:gdLst>
              <a:gd name="connsiteX0" fmla="*/ 0 w 958843"/>
              <a:gd name="connsiteY0" fmla="*/ 0 h 495556"/>
              <a:gd name="connsiteX1" fmla="*/ 958843 w 958843"/>
              <a:gd name="connsiteY1" fmla="*/ 0 h 495556"/>
              <a:gd name="connsiteX2" fmla="*/ 958843 w 958843"/>
              <a:gd name="connsiteY2" fmla="*/ 495556 h 495556"/>
              <a:gd name="connsiteX3" fmla="*/ 0 w 958843"/>
              <a:gd name="connsiteY3" fmla="*/ 495556 h 49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843" h="495556">
                <a:moveTo>
                  <a:pt x="0" y="0"/>
                </a:moveTo>
                <a:lnTo>
                  <a:pt x="958843" y="0"/>
                </a:lnTo>
                <a:lnTo>
                  <a:pt x="958843" y="495556"/>
                </a:lnTo>
                <a:lnTo>
                  <a:pt x="0" y="495556"/>
                </a:lnTo>
                <a:close/>
              </a:path>
            </a:pathLst>
          </a:custGeom>
        </p:spPr>
      </p:pic>
      <p:pic>
        <p:nvPicPr>
          <p:cNvPr id="7" name="Picture 6" descr="A blue whale with containers on it&#10;&#10;Description automatically generated with low confidence">
            <a:extLst>
              <a:ext uri="{FF2B5EF4-FFF2-40B4-BE49-F238E27FC236}">
                <a16:creationId xmlns:a16="http://schemas.microsoft.com/office/drawing/2014/main" id="{9756CF5F-2D05-C67B-79A5-447F5F6407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4055"/>
          <a:stretch>
            <a:fillRect/>
          </a:stretch>
        </p:blipFill>
        <p:spPr>
          <a:xfrm rot="16230213">
            <a:off x="-1349980" y="748843"/>
            <a:ext cx="1322346" cy="947536"/>
          </a:xfrm>
          <a:custGeom>
            <a:avLst/>
            <a:gdLst>
              <a:gd name="connsiteX0" fmla="*/ 0 w 1192951"/>
              <a:gd name="connsiteY0" fmla="*/ 0 h 854819"/>
              <a:gd name="connsiteX1" fmla="*/ 1031553 w 1192951"/>
              <a:gd name="connsiteY1" fmla="*/ 0 h 854819"/>
              <a:gd name="connsiteX2" fmla="*/ 1051744 w 1192951"/>
              <a:gd name="connsiteY2" fmla="*/ 53067 h 854819"/>
              <a:gd name="connsiteX3" fmla="*/ 1189764 w 1192951"/>
              <a:gd name="connsiteY3" fmla="*/ 746308 h 854819"/>
              <a:gd name="connsiteX4" fmla="*/ 1192951 w 1192951"/>
              <a:gd name="connsiteY4" fmla="*/ 854819 h 854819"/>
              <a:gd name="connsiteX5" fmla="*/ 151709 w 1192951"/>
              <a:gd name="connsiteY5" fmla="*/ 854819 h 854819"/>
              <a:gd name="connsiteX6" fmla="*/ 148731 w 1192951"/>
              <a:gd name="connsiteY6" fmla="*/ 776231 h 854819"/>
              <a:gd name="connsiteX7" fmla="*/ 4643 w 1192951"/>
              <a:gd name="connsiteY7" fmla="*/ 239297 h 854819"/>
              <a:gd name="connsiteX8" fmla="*/ 0 w 1192951"/>
              <a:gd name="connsiteY8" fmla="*/ 231220 h 85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2951" h="854819">
                <a:moveTo>
                  <a:pt x="0" y="0"/>
                </a:moveTo>
                <a:lnTo>
                  <a:pt x="1031553" y="0"/>
                </a:lnTo>
                <a:lnTo>
                  <a:pt x="1051744" y="53067"/>
                </a:lnTo>
                <a:cubicBezTo>
                  <a:pt x="1129659" y="276384"/>
                  <a:pt x="1176187" y="509748"/>
                  <a:pt x="1189764" y="746308"/>
                </a:cubicBezTo>
                <a:lnTo>
                  <a:pt x="1192951" y="854819"/>
                </a:lnTo>
                <a:lnTo>
                  <a:pt x="151709" y="854819"/>
                </a:lnTo>
                <a:lnTo>
                  <a:pt x="148731" y="776231"/>
                </a:lnTo>
                <a:cubicBezTo>
                  <a:pt x="134185" y="585056"/>
                  <a:pt x="83938" y="403861"/>
                  <a:pt x="4643" y="239297"/>
                </a:cubicBezTo>
                <a:lnTo>
                  <a:pt x="0" y="231220"/>
                </a:lnTo>
                <a:close/>
              </a:path>
            </a:pathLst>
          </a:custGeom>
        </p:spPr>
      </p:pic>
      <p:pic>
        <p:nvPicPr>
          <p:cNvPr id="8" name="Picture 7" descr="A logo for a company">
            <a:extLst>
              <a:ext uri="{FF2B5EF4-FFF2-40B4-BE49-F238E27FC236}">
                <a16:creationId xmlns:a16="http://schemas.microsoft.com/office/drawing/2014/main" id="{5FFDA239-7C81-52E7-A73D-CBC2CF949F8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1812" y1="48231" x2="51812" y2="48231"/>
                        <a14:foregroundMark x1="47312" y1="48231" x2="47312" y2="48231"/>
                        <a14:foregroundMark x1="42577" y1="47333" x2="42577" y2="47333"/>
                        <a14:foregroundMark x1="43629" y1="47558" x2="43629" y2="47558"/>
                        <a14:foregroundMark x1="45412" y1="33240" x2="45412" y2="33240"/>
                        <a14:foregroundMark x1="45412" y1="33689" x2="45412" y2="33689"/>
                        <a14:foregroundMark x1="49795" y1="21168" x2="49795" y2="21168"/>
                        <a14:foregroundMark x1="49795" y1="21168" x2="49795" y2="21168"/>
                        <a14:foregroundMark x1="45529" y1="22291" x2="45529" y2="22291"/>
                        <a14:foregroundMark x1="50526" y1="18866" x2="50526" y2="18866"/>
                        <a14:foregroundMark x1="43513" y1="20943" x2="43513" y2="20943"/>
                        <a14:foregroundMark x1="43776" y1="20943" x2="43776" y2="20943"/>
                        <a14:foregroundMark x1="43776" y1="20943" x2="43776" y2="20943"/>
                        <a14:foregroundMark x1="48159" y1="67153" x2="48159" y2="671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33600" t="11122" r="37817" b="38647"/>
          <a:stretch/>
        </p:blipFill>
        <p:spPr>
          <a:xfrm>
            <a:off x="1943143" y="1848392"/>
            <a:ext cx="2886382" cy="2639986"/>
          </a:xfrm>
          <a:custGeom>
            <a:avLst/>
            <a:gdLst>
              <a:gd name="connsiteX0" fmla="*/ 20616 w 1013254"/>
              <a:gd name="connsiteY0" fmla="*/ 0 h 926757"/>
              <a:gd name="connsiteX1" fmla="*/ 1013254 w 1013254"/>
              <a:gd name="connsiteY1" fmla="*/ 0 h 926757"/>
              <a:gd name="connsiteX2" fmla="*/ 1013254 w 1013254"/>
              <a:gd name="connsiteY2" fmla="*/ 926757 h 926757"/>
              <a:gd name="connsiteX3" fmla="*/ 0 w 1013254"/>
              <a:gd name="connsiteY3" fmla="*/ 926757 h 926757"/>
              <a:gd name="connsiteX4" fmla="*/ 0 w 1013254"/>
              <a:gd name="connsiteY4" fmla="*/ 786652 h 926757"/>
              <a:gd name="connsiteX5" fmla="*/ 16629 w 1013254"/>
              <a:gd name="connsiteY5" fmla="*/ 733113 h 926757"/>
              <a:gd name="connsiteX6" fmla="*/ 62188 w 1013254"/>
              <a:gd name="connsiteY6" fmla="*/ 431546 h 926757"/>
              <a:gd name="connsiteX7" fmla="*/ 46642 w 1013254"/>
              <a:gd name="connsiteY7" fmla="*/ 126954 h 926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3254" h="926757">
                <a:moveTo>
                  <a:pt x="20616" y="0"/>
                </a:moveTo>
                <a:lnTo>
                  <a:pt x="1013254" y="0"/>
                </a:lnTo>
                <a:lnTo>
                  <a:pt x="1013254" y="926757"/>
                </a:lnTo>
                <a:lnTo>
                  <a:pt x="0" y="926757"/>
                </a:lnTo>
                <a:lnTo>
                  <a:pt x="0" y="786652"/>
                </a:lnTo>
                <a:lnTo>
                  <a:pt x="16629" y="733113"/>
                </a:lnTo>
                <a:cubicBezTo>
                  <a:pt x="41509" y="636208"/>
                  <a:pt x="57048" y="535366"/>
                  <a:pt x="62188" y="431546"/>
                </a:cubicBezTo>
                <a:cubicBezTo>
                  <a:pt x="67329" y="327727"/>
                  <a:pt x="61827" y="225843"/>
                  <a:pt x="46642" y="126954"/>
                </a:cubicBezTo>
                <a:close/>
              </a:path>
            </a:pathLst>
          </a:custGeom>
        </p:spPr>
      </p:pic>
      <p:pic>
        <p:nvPicPr>
          <p:cNvPr id="9" name="Picture 8" descr="A blue bird with black background&#10;&#10;Description automatically generated with low confidence">
            <a:extLst>
              <a:ext uri="{FF2B5EF4-FFF2-40B4-BE49-F238E27FC236}">
                <a16:creationId xmlns:a16="http://schemas.microsoft.com/office/drawing/2014/main" id="{FF92560E-AFDA-1540-4A6B-C66374EE16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r="264"/>
          <a:stretch>
            <a:fillRect/>
          </a:stretch>
        </p:blipFill>
        <p:spPr>
          <a:xfrm rot="12316592">
            <a:off x="-3156416" y="1986030"/>
            <a:ext cx="1143612" cy="1021708"/>
          </a:xfrm>
          <a:custGeom>
            <a:avLst/>
            <a:gdLst>
              <a:gd name="connsiteX0" fmla="*/ 0 w 1039935"/>
              <a:gd name="connsiteY0" fmla="*/ 0 h 929080"/>
              <a:gd name="connsiteX1" fmla="*/ 986188 w 1039935"/>
              <a:gd name="connsiteY1" fmla="*/ 0 h 929080"/>
              <a:gd name="connsiteX2" fmla="*/ 998558 w 1039935"/>
              <a:gd name="connsiteY2" fmla="*/ 58440 h 929080"/>
              <a:gd name="connsiteX3" fmla="*/ 1009881 w 1039935"/>
              <a:gd name="connsiteY3" fmla="*/ 905886 h 929080"/>
              <a:gd name="connsiteX4" fmla="*/ 1005621 w 1039935"/>
              <a:gd name="connsiteY4" fmla="*/ 929080 h 929080"/>
              <a:gd name="connsiteX5" fmla="*/ 0 w 1039935"/>
              <a:gd name="connsiteY5" fmla="*/ 929080 h 92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9935" h="929080">
                <a:moveTo>
                  <a:pt x="0" y="0"/>
                </a:moveTo>
                <a:lnTo>
                  <a:pt x="986188" y="0"/>
                </a:lnTo>
                <a:lnTo>
                  <a:pt x="998558" y="58440"/>
                </a:lnTo>
                <a:cubicBezTo>
                  <a:pt x="1049746" y="338885"/>
                  <a:pt x="1053348" y="625411"/>
                  <a:pt x="1009881" y="905886"/>
                </a:cubicBezTo>
                <a:lnTo>
                  <a:pt x="1005621" y="929080"/>
                </a:lnTo>
                <a:lnTo>
                  <a:pt x="0" y="929080"/>
                </a:lnTo>
                <a:close/>
              </a:path>
            </a:pathLst>
          </a:custGeom>
        </p:spPr>
      </p:pic>
      <p:pic>
        <p:nvPicPr>
          <p:cNvPr id="10" name="Picture 9" descr="A picture containing graphics, graphic design, font, clipart&#10;&#10;Description automatically generated">
            <a:extLst>
              <a:ext uri="{FF2B5EF4-FFF2-40B4-BE49-F238E27FC236}">
                <a16:creationId xmlns:a16="http://schemas.microsoft.com/office/drawing/2014/main" id="{1596DA45-516F-F159-65E9-6AFEB711A1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/>
          <a:stretch>
            <a:fillRect/>
          </a:stretch>
        </p:blipFill>
        <p:spPr>
          <a:xfrm rot="9050001">
            <a:off x="-2661122" y="4426122"/>
            <a:ext cx="1094365" cy="1116254"/>
          </a:xfrm>
          <a:custGeom>
            <a:avLst/>
            <a:gdLst>
              <a:gd name="connsiteX0" fmla="*/ 0 w 995154"/>
              <a:gd name="connsiteY0" fmla="*/ 0 h 1015056"/>
              <a:gd name="connsiteX1" fmla="*/ 982000 w 995154"/>
              <a:gd name="connsiteY1" fmla="*/ 0 h 1015056"/>
              <a:gd name="connsiteX2" fmla="*/ 982205 w 995154"/>
              <a:gd name="connsiteY2" fmla="*/ 775 h 1015056"/>
              <a:gd name="connsiteX3" fmla="*/ 995154 w 995154"/>
              <a:gd name="connsiteY3" fmla="*/ 63909 h 1015056"/>
              <a:gd name="connsiteX4" fmla="*/ 995154 w 995154"/>
              <a:gd name="connsiteY4" fmla="*/ 1015056 h 1015056"/>
              <a:gd name="connsiteX5" fmla="*/ 0 w 995154"/>
              <a:gd name="connsiteY5" fmla="*/ 1015056 h 1015056"/>
              <a:gd name="connsiteX6" fmla="*/ 0 w 995154"/>
              <a:gd name="connsiteY6" fmla="*/ 737047 h 1015056"/>
              <a:gd name="connsiteX7" fmla="*/ 5301 w 995154"/>
              <a:gd name="connsiteY7" fmla="*/ 687660 h 1015056"/>
              <a:gd name="connsiteX8" fmla="*/ 4146 w 995154"/>
              <a:gd name="connsiteY8" fmla="*/ 463490 h 1015056"/>
              <a:gd name="connsiteX9" fmla="*/ 0 w 995154"/>
              <a:gd name="connsiteY9" fmla="*/ 428505 h 1015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5154" h="1015056">
                <a:moveTo>
                  <a:pt x="0" y="0"/>
                </a:moveTo>
                <a:lnTo>
                  <a:pt x="982000" y="0"/>
                </a:lnTo>
                <a:lnTo>
                  <a:pt x="982205" y="775"/>
                </a:lnTo>
                <a:lnTo>
                  <a:pt x="995154" y="63909"/>
                </a:lnTo>
                <a:lnTo>
                  <a:pt x="995154" y="1015056"/>
                </a:lnTo>
                <a:lnTo>
                  <a:pt x="0" y="1015056"/>
                </a:lnTo>
                <a:lnTo>
                  <a:pt x="0" y="737047"/>
                </a:lnTo>
                <a:lnTo>
                  <a:pt x="5301" y="687660"/>
                </a:lnTo>
                <a:cubicBezTo>
                  <a:pt x="10473" y="613777"/>
                  <a:pt x="10193" y="538883"/>
                  <a:pt x="4146" y="463490"/>
                </a:cubicBezTo>
                <a:lnTo>
                  <a:pt x="0" y="428505"/>
                </a:lnTo>
                <a:close/>
              </a:path>
            </a:pathLst>
          </a:custGeom>
        </p:spPr>
      </p:pic>
      <p:pic>
        <p:nvPicPr>
          <p:cNvPr id="11" name="Picture 10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D3FAFFA4-6EC9-8B9F-6D60-B04361587A5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/>
          </a:stretch>
        </p:blipFill>
        <p:spPr>
          <a:xfrm rot="6154639">
            <a:off x="-1068138" y="5687325"/>
            <a:ext cx="1113901" cy="618833"/>
          </a:xfrm>
          <a:custGeom>
            <a:avLst/>
            <a:gdLst>
              <a:gd name="connsiteX0" fmla="*/ 0 w 1012917"/>
              <a:gd name="connsiteY0" fmla="*/ 0 h 562732"/>
              <a:gd name="connsiteX1" fmla="*/ 1012917 w 1012917"/>
              <a:gd name="connsiteY1" fmla="*/ 0 h 562732"/>
              <a:gd name="connsiteX2" fmla="*/ 1012917 w 1012917"/>
              <a:gd name="connsiteY2" fmla="*/ 271499 h 562732"/>
              <a:gd name="connsiteX3" fmla="*/ 1011552 w 1012917"/>
              <a:gd name="connsiteY3" fmla="*/ 296965 h 562732"/>
              <a:gd name="connsiteX4" fmla="*/ 996107 w 1012917"/>
              <a:gd name="connsiteY4" fmla="*/ 437828 h 562732"/>
              <a:gd name="connsiteX5" fmla="*/ 975330 w 1012917"/>
              <a:gd name="connsiteY5" fmla="*/ 562732 h 562732"/>
              <a:gd name="connsiteX6" fmla="*/ 0 w 1012917"/>
              <a:gd name="connsiteY6" fmla="*/ 562732 h 56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2917" h="562732">
                <a:moveTo>
                  <a:pt x="0" y="0"/>
                </a:moveTo>
                <a:lnTo>
                  <a:pt x="1012917" y="0"/>
                </a:lnTo>
                <a:lnTo>
                  <a:pt x="1012917" y="271499"/>
                </a:lnTo>
                <a:lnTo>
                  <a:pt x="1011552" y="296965"/>
                </a:lnTo>
                <a:cubicBezTo>
                  <a:pt x="1007710" y="344062"/>
                  <a:pt x="1002559" y="391034"/>
                  <a:pt x="996107" y="437828"/>
                </a:cubicBezTo>
                <a:lnTo>
                  <a:pt x="975330" y="562732"/>
                </a:lnTo>
                <a:lnTo>
                  <a:pt x="0" y="562732"/>
                </a:lnTo>
                <a:close/>
              </a:path>
            </a:pathLst>
          </a:custGeom>
          <a:noFill/>
        </p:spPr>
      </p:pic>
      <p:pic>
        <p:nvPicPr>
          <p:cNvPr id="12" name="Picture 11" descr="A pink squirrel with a colorful tail&#10;&#10;Description automatically generated with low confidence">
            <a:extLst>
              <a:ext uri="{FF2B5EF4-FFF2-40B4-BE49-F238E27FC236}">
                <a16:creationId xmlns:a16="http://schemas.microsoft.com/office/drawing/2014/main" id="{8819BBD4-25D5-50DD-3763-A63E0E7B14E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rcRect l="17008" r="26559"/>
          <a:stretch>
            <a:fillRect/>
          </a:stretch>
        </p:blipFill>
        <p:spPr>
          <a:xfrm rot="2835689">
            <a:off x="321862" y="4556949"/>
            <a:ext cx="1567718" cy="2051088"/>
          </a:xfrm>
          <a:custGeom>
            <a:avLst/>
            <a:gdLst>
              <a:gd name="connsiteX0" fmla="*/ 82208 w 1226515"/>
              <a:gd name="connsiteY0" fmla="*/ 0 h 1604686"/>
              <a:gd name="connsiteX1" fmla="*/ 1107101 w 1226515"/>
              <a:gd name="connsiteY1" fmla="*/ 0 h 1604686"/>
              <a:gd name="connsiteX2" fmla="*/ 1130842 w 1226515"/>
              <a:gd name="connsiteY2" fmla="*/ 75928 h 1604686"/>
              <a:gd name="connsiteX3" fmla="*/ 1124966 w 1226515"/>
              <a:gd name="connsiteY3" fmla="*/ 1479470 h 1604686"/>
              <a:gd name="connsiteX4" fmla="*/ 1084617 w 1226515"/>
              <a:gd name="connsiteY4" fmla="*/ 1604686 h 1604686"/>
              <a:gd name="connsiteX5" fmla="*/ 677999 w 1226515"/>
              <a:gd name="connsiteY5" fmla="*/ 1604686 h 1604686"/>
              <a:gd name="connsiteX6" fmla="*/ 67397 w 1226515"/>
              <a:gd name="connsiteY6" fmla="*/ 1348823 h 1604686"/>
              <a:gd name="connsiteX7" fmla="*/ 95285 w 1226515"/>
              <a:gd name="connsiteY7" fmla="*/ 1282247 h 1604686"/>
              <a:gd name="connsiteX8" fmla="*/ 53162 w 1226515"/>
              <a:gd name="connsiteY8" fmla="*/ 148748 h 1604686"/>
              <a:gd name="connsiteX9" fmla="*/ 0 w 1226515"/>
              <a:gd name="connsiteY9" fmla="*/ 44995 h 160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6515" h="1604686">
                <a:moveTo>
                  <a:pt x="82208" y="0"/>
                </a:moveTo>
                <a:lnTo>
                  <a:pt x="1107101" y="0"/>
                </a:lnTo>
                <a:lnTo>
                  <a:pt x="1130842" y="75928"/>
                </a:lnTo>
                <a:cubicBezTo>
                  <a:pt x="1259856" y="533207"/>
                  <a:pt x="1258872" y="1019766"/>
                  <a:pt x="1124966" y="1479470"/>
                </a:cubicBezTo>
                <a:lnTo>
                  <a:pt x="1084617" y="1604686"/>
                </a:lnTo>
                <a:lnTo>
                  <a:pt x="677999" y="1604686"/>
                </a:lnTo>
                <a:lnTo>
                  <a:pt x="67397" y="1348823"/>
                </a:lnTo>
                <a:lnTo>
                  <a:pt x="95285" y="1282247"/>
                </a:lnTo>
                <a:cubicBezTo>
                  <a:pt x="227752" y="917058"/>
                  <a:pt x="215543" y="508835"/>
                  <a:pt x="53162" y="148748"/>
                </a:cubicBezTo>
                <a:lnTo>
                  <a:pt x="0" y="44995"/>
                </a:lnTo>
                <a:close/>
              </a:path>
            </a:pathLst>
          </a:cu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C661E7-9C91-2CF3-31A6-778BE53B20B0}"/>
              </a:ext>
            </a:extLst>
          </p:cNvPr>
          <p:cNvSpPr txBox="1"/>
          <p:nvPr/>
        </p:nvSpPr>
        <p:spPr>
          <a:xfrm>
            <a:off x="5827776" y="304472"/>
            <a:ext cx="5565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latin typeface="Fira Sans Extra Condensed Medium" panose="020B0604020202020204" charset="0"/>
              </a:rPr>
              <a:t>WORKDONE ON THE TECH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91A06E-096A-FF9B-22F8-E46BAAE05DF1}"/>
              </a:ext>
            </a:extLst>
          </p:cNvPr>
          <p:cNvSpPr/>
          <p:nvPr/>
        </p:nvSpPr>
        <p:spPr>
          <a:xfrm>
            <a:off x="-1691493" y="1787884"/>
            <a:ext cx="3382986" cy="338298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199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728</Words>
  <Application>Microsoft Office PowerPoint</Application>
  <PresentationFormat>Widescreen</PresentationFormat>
  <Paragraphs>145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Arial Rounded MT Bold</vt:lpstr>
      <vt:lpstr>Calibri</vt:lpstr>
      <vt:lpstr>Calibri Light</vt:lpstr>
      <vt:lpstr>Fira Sans</vt:lpstr>
      <vt:lpstr>Fira Sans Extra Condensed Medium</vt:lpstr>
      <vt:lpstr>Roboto</vt:lpstr>
      <vt:lpstr>Office Theme</vt:lpstr>
      <vt:lpstr>INTRODUCTION ABOUT THE COMPANY</vt:lpstr>
      <vt:lpstr>INTRODUCTION ABOUT THE COMPANY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Learning Outcomes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Likhith Kanigolla</dc:creator>
  <cp:lastModifiedBy>Likhith Kanigolla</cp:lastModifiedBy>
  <cp:revision>8</cp:revision>
  <dcterms:created xsi:type="dcterms:W3CDTF">2023-05-20T10:34:21Z</dcterms:created>
  <dcterms:modified xsi:type="dcterms:W3CDTF">2023-06-17T05:55:21Z</dcterms:modified>
</cp:coreProperties>
</file>