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7"/>
  </p:notesMasterIdLst>
  <p:sldIdLst>
    <p:sldId id="269" r:id="rId2"/>
    <p:sldId id="270" r:id="rId3"/>
    <p:sldId id="257" r:id="rId4"/>
    <p:sldId id="258" r:id="rId5"/>
    <p:sldId id="259" r:id="rId6"/>
    <p:sldId id="260" r:id="rId7"/>
    <p:sldId id="272" r:id="rId8"/>
    <p:sldId id="262" r:id="rId9"/>
    <p:sldId id="273" r:id="rId10"/>
    <p:sldId id="264" r:id="rId11"/>
    <p:sldId id="265" r:id="rId12"/>
    <p:sldId id="274" r:id="rId13"/>
    <p:sldId id="267" r:id="rId14"/>
    <p:sldId id="275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01B07-9627-4E20-B77D-8AEA51870514}" type="datetimeFigureOut">
              <a:rPr lang="en-US" smtClean="0"/>
              <a:pPr/>
              <a:t>9/1/2015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5C1D6-AE00-424A-9B47-BFC524271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588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704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7042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704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7042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704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CSE101-Lec#10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10400" cy="1752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Formatted and Unformatted </a:t>
            </a:r>
            <a:r>
              <a:rPr lang="en-US" dirty="0" err="1" smtClean="0"/>
              <a:t>Input/Output</a:t>
            </a:r>
            <a:r>
              <a:rPr lang="en-US" dirty="0" smtClean="0"/>
              <a:t>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69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putch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function prints any alphanumeric character taken by the standard input device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362200"/>
            <a:ext cx="8229600" cy="3124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#include&lt;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stdio.h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(“Press any key to continue”);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(“ you pressed:”);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putch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638800"/>
            <a:ext cx="8229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Press any key to continue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You pressed : e</a:t>
            </a:r>
          </a:p>
        </p:txBody>
      </p:sp>
    </p:spTree>
    <p:extLst>
      <p:ext uri="{BB962C8B-B14F-4D97-AF65-F5344CB8AC3E}">
        <p14:creationId xmlns:p14="http://schemas.microsoft.com/office/powerpoint/2010/main" xmlns="" val="229654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String I/O</a:t>
            </a:r>
            <a:endParaRPr lang="en-US" dirty="0" smtClean="0"/>
          </a:p>
          <a:p>
            <a:pPr algn="just"/>
            <a:r>
              <a:rPr lang="en-US" dirty="0" smtClean="0"/>
              <a:t>This function is used for accepting any string until enter key </a:t>
            </a:r>
            <a:r>
              <a:rPr lang="en-US" smtClean="0"/>
              <a:t>is pressed (</a:t>
            </a:r>
            <a:r>
              <a:rPr lang="en-US" dirty="0" smtClean="0"/>
              <a:t>string will be </a:t>
            </a:r>
            <a:r>
              <a:rPr lang="en-US" smtClean="0"/>
              <a:t>covered later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549354"/>
            <a:ext cx="5562600" cy="1479847"/>
            <a:chOff x="914400" y="3011167"/>
            <a:chExt cx="6400800" cy="646437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3011167"/>
              <a:ext cx="6400800" cy="646437"/>
              <a:chOff x="914400" y="2200309"/>
              <a:chExt cx="4876800" cy="4657706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2200309"/>
                <a:ext cx="1676400" cy="1259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352811" y="3209785"/>
              <a:ext cx="5561670" cy="309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2000" dirty="0" smtClean="0">
                  <a:solidFill>
                    <a:srgbClr val="C00000"/>
                  </a:solidFill>
                  <a:cs typeface="Courier New" pitchFamily="49" charset="0"/>
                </a:rPr>
                <a:t>length of string in number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gets(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31731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[30];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the string:”);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gets(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(“Entered string: %s”,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8229600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the string: Use of data!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Entered string: Use of data!</a:t>
            </a:r>
          </a:p>
        </p:txBody>
      </p:sp>
    </p:spTree>
    <p:extLst>
      <p:ext uri="{BB962C8B-B14F-4D97-AF65-F5344CB8AC3E}">
        <p14:creationId xmlns:p14="http://schemas.microsoft.com/office/powerpoint/2010/main" xmlns="" val="315800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puts()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function prints the string or character array. It is opposite to gets()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079732"/>
            <a:ext cx="5562600" cy="1721124"/>
            <a:chOff x="914400" y="3023062"/>
            <a:chExt cx="6400800" cy="634542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3023062"/>
              <a:ext cx="6400800" cy="634542"/>
              <a:chOff x="914400" y="2286017"/>
              <a:chExt cx="4876800" cy="4571998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2404142"/>
                <a:ext cx="1676400" cy="1062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90484" y="3209786"/>
              <a:ext cx="5561670" cy="3744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sz="2000" dirty="0" smtClean="0">
                  <a:solidFill>
                    <a:srgbClr val="C00000"/>
                  </a:solidFill>
                  <a:cs typeface="Courier New" pitchFamily="49" charset="0"/>
                </a:rPr>
                <a:t>length of string in number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gets(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puts(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828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[30];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the string:”);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gets(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puts(“Entered string:”);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puts(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82296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string: puts is in use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Entered string: puts is in use</a:t>
            </a:r>
          </a:p>
        </p:txBody>
      </p:sp>
    </p:spTree>
    <p:extLst>
      <p:ext uri="{BB962C8B-B14F-4D97-AF65-F5344CB8AC3E}">
        <p14:creationId xmlns:p14="http://schemas.microsoft.com/office/powerpoint/2010/main" xmlns="" val="315800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Next Class: Revision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</a:t>
            </a:r>
            <a:r>
              <a:rPr lang="en-US" dirty="0" err="1" smtClean="0"/>
              <a:t>Input/Output</a:t>
            </a:r>
            <a:r>
              <a:rPr lang="en-US" dirty="0" smtClean="0"/>
              <a:t> functions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etchar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p</a:t>
            </a:r>
            <a:r>
              <a:rPr lang="en-US" dirty="0" err="1" smtClean="0"/>
              <a:t>utchar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getch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putch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gets()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uts()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52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Unformatted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97363"/>
          </a:xfrm>
        </p:spPr>
        <p:txBody>
          <a:bodyPr/>
          <a:lstStyle/>
          <a:p>
            <a:r>
              <a:rPr lang="en-US" dirty="0" smtClean="0"/>
              <a:t>C has three types of I/O functions: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Character I/O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String I/O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File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59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getchar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function reads a character-type data from standard input. </a:t>
            </a:r>
          </a:p>
          <a:p>
            <a:r>
              <a:rPr lang="en-US" dirty="0" smtClean="0"/>
              <a:t>It reads one character at a time till the user presses the enter key.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Example: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	char c;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	c = </a:t>
            </a:r>
            <a:r>
              <a:rPr lang="en-US" dirty="0" err="1" smtClean="0"/>
              <a:t>getchar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507205"/>
            <a:ext cx="4191000" cy="1163082"/>
            <a:chOff x="914400" y="2974576"/>
            <a:chExt cx="6400800" cy="803582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2974576"/>
              <a:ext cx="6400800" cy="683026"/>
              <a:chOff x="914400" y="1936672"/>
              <a:chExt cx="4876800" cy="4921343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1936672"/>
                <a:ext cx="1676400" cy="1991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75234" y="3289074"/>
              <a:ext cx="5320982" cy="4890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Variable-name = </a:t>
              </a:r>
              <a:r>
                <a:rPr lang="en-US" sz="2000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getchar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r>
                <a:rPr lang="en-US" sz="2000" dirty="0" smtClean="0">
                  <a:solidFill>
                    <a:srgbClr val="C00000"/>
                  </a:solidFill>
                </a:rPr>
                <a:t>;</a:t>
              </a:r>
              <a:endPara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0477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 c;	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a character”);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c=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printf(“c = %c ”,c);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5020270"/>
            <a:ext cx="8229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a character   k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 = k</a:t>
            </a:r>
          </a:p>
        </p:txBody>
      </p:sp>
    </p:spTree>
    <p:extLst>
      <p:ext uri="{BB962C8B-B14F-4D97-AF65-F5344CB8AC3E}">
        <p14:creationId xmlns:p14="http://schemas.microsoft.com/office/powerpoint/2010/main" xmlns="" val="315800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putchar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r>
              <a:rPr lang="en-US" dirty="0" smtClean="0"/>
              <a:t>This function prints one character on the screen at a time which is read by standard input.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Example: char c= ‘c’;</a:t>
            </a:r>
          </a:p>
          <a:p>
            <a:pPr marL="0" indent="0">
              <a:buNone/>
            </a:pPr>
            <a:r>
              <a:rPr lang="en-US" dirty="0" smtClean="0"/>
              <a:t>	        </a:t>
            </a:r>
            <a:r>
              <a:rPr lang="en-US" dirty="0" err="1" smtClean="0"/>
              <a:t>putchar</a:t>
            </a:r>
            <a:r>
              <a:rPr lang="en-US" dirty="0" smtClean="0"/>
              <a:t> (c);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3278605"/>
            <a:ext cx="3657600" cy="1163082"/>
            <a:chOff x="914400" y="2974576"/>
            <a:chExt cx="6400800" cy="803582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2974576"/>
              <a:ext cx="6400800" cy="683026"/>
              <a:chOff x="914400" y="1936672"/>
              <a:chExt cx="4876800" cy="4921343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1936672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75234" y="3289074"/>
              <a:ext cx="5320982" cy="4890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putchar</a:t>
              </a:r>
              <a:r>
                <a:rPr lang="en-US" sz="2000" dirty="0" smtClean="0">
                  <a:solidFill>
                    <a:srgbClr val="C00000"/>
                  </a:solidFill>
                </a:rPr>
                <a:t>( variable name);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2009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a character: ”);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(“%c”,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putchar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5020270"/>
            <a:ext cx="8229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a character: r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800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getch</a:t>
            </a:r>
            <a:r>
              <a:rPr lang="en-US" dirty="0" smtClean="0"/>
              <a:t>() &amp; </a:t>
            </a:r>
            <a:r>
              <a:rPr lang="en-US" dirty="0" err="1" smtClean="0"/>
              <a:t>getche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7199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These functions read any alphanumeric character from the standard input device</a:t>
            </a:r>
          </a:p>
          <a:p>
            <a:pPr algn="just"/>
            <a:r>
              <a:rPr lang="en-US" sz="2800" dirty="0" smtClean="0"/>
              <a:t>The character entered is not displayed by the </a:t>
            </a:r>
            <a:r>
              <a:rPr lang="en-US" sz="2800" dirty="0" err="1" smtClean="0"/>
              <a:t>getch</a:t>
            </a:r>
            <a:r>
              <a:rPr lang="en-US" sz="2800" dirty="0" smtClean="0"/>
              <a:t>() function until enter is pressed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b="1" dirty="0" err="1" smtClean="0"/>
              <a:t>getche</a:t>
            </a:r>
            <a:r>
              <a:rPr lang="en-US" sz="2800" b="1" dirty="0" smtClean="0"/>
              <a:t>()</a:t>
            </a:r>
            <a:r>
              <a:rPr lang="en-US" sz="2800" dirty="0" smtClean="0"/>
              <a:t> accepts and displays the character. 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b="1" dirty="0" err="1" smtClean="0"/>
              <a:t>getch</a:t>
            </a:r>
            <a:r>
              <a:rPr lang="en-US" sz="2800" b="1" dirty="0" smtClean="0"/>
              <a:t>() </a:t>
            </a:r>
            <a:r>
              <a:rPr lang="en-US" sz="2800" dirty="0" smtClean="0"/>
              <a:t>accepts but  does not display the character.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14400" y="4953000"/>
            <a:ext cx="3352800" cy="1295402"/>
            <a:chOff x="914400" y="2974577"/>
            <a:chExt cx="6400800" cy="683027"/>
          </a:xfrm>
        </p:grpSpPr>
        <p:grpSp>
          <p:nvGrpSpPr>
            <p:cNvPr id="5" name="Group 3"/>
            <p:cNvGrpSpPr/>
            <p:nvPr/>
          </p:nvGrpSpPr>
          <p:grpSpPr>
            <a:xfrm>
              <a:off x="914400" y="2974577"/>
              <a:ext cx="6400800" cy="683027"/>
              <a:chOff x="914400" y="1936671"/>
              <a:chExt cx="4876800" cy="4921344"/>
            </a:xfrm>
          </p:grpSpPr>
          <p:sp>
            <p:nvSpPr>
              <p:cNvPr id="7" name="Vertical Scroll 6"/>
              <p:cNvSpPr/>
              <p:nvPr/>
            </p:nvSpPr>
            <p:spPr>
              <a:xfrm>
                <a:off x="914400" y="2286017"/>
                <a:ext cx="4876800" cy="4571998"/>
              </a:xfrm>
              <a:prstGeom prst="verticalScroll">
                <a:avLst>
                  <a:gd name="adj" fmla="val 250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743200" y="1936671"/>
                <a:ext cx="1676400" cy="1520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Syntax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475234" y="3289074"/>
              <a:ext cx="5320982" cy="210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err="1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getche</a:t>
              </a:r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  <a:endPara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324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505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void main()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(“Enter two alphabets:”);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getche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getch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992469"/>
            <a:ext cx="822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two alphabets a</a:t>
            </a:r>
          </a:p>
        </p:txBody>
      </p:sp>
    </p:spTree>
    <p:extLst>
      <p:ext uri="{BB962C8B-B14F-4D97-AF65-F5344CB8AC3E}">
        <p14:creationId xmlns:p14="http://schemas.microsoft.com/office/powerpoint/2010/main" xmlns="" val="315800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821</TotalTime>
  <Words>389</Words>
  <Application>Microsoft Office PowerPoint</Application>
  <PresentationFormat>On-screen Show (4:3)</PresentationFormat>
  <Paragraphs>125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Lpu theme final with copyright</vt:lpstr>
      <vt:lpstr>CSE101-Lec#10</vt:lpstr>
      <vt:lpstr>Outline </vt:lpstr>
      <vt:lpstr>Unformatted Functions</vt:lpstr>
      <vt:lpstr>getchar()</vt:lpstr>
      <vt:lpstr>Slide 5</vt:lpstr>
      <vt:lpstr>putchar()</vt:lpstr>
      <vt:lpstr>Slide 7</vt:lpstr>
      <vt:lpstr>getch() &amp; getche()</vt:lpstr>
      <vt:lpstr>Slide 9</vt:lpstr>
      <vt:lpstr>putch()</vt:lpstr>
      <vt:lpstr>gets()</vt:lpstr>
      <vt:lpstr>Slide 12</vt:lpstr>
      <vt:lpstr>puts()</vt:lpstr>
      <vt:lpstr>Slide 14</vt:lpstr>
      <vt:lpstr>Next Class: Revision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INPUT/OUTPUT FUNCTIONS Unformatted and Formatted I/O</dc:title>
  <dc:creator>Aman</dc:creator>
  <cp:lastModifiedBy>ismail - [2010]</cp:lastModifiedBy>
  <cp:revision>26</cp:revision>
  <dcterms:created xsi:type="dcterms:W3CDTF">2014-05-14T11:01:35Z</dcterms:created>
  <dcterms:modified xsi:type="dcterms:W3CDTF">2015-09-01T03:57:52Z</dcterms:modified>
</cp:coreProperties>
</file>