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F4CB2A-673D-4F48-AC0D-2AE1B121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Doubt Clearing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Faculty are requested to do revision of all previous topics and </a:t>
            </a:r>
          </a:p>
          <a:p>
            <a:r>
              <a:rPr lang="en-US" dirty="0" smtClean="0"/>
              <a:t>Explain more examples for each topic.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2077952"/>
              <a:ext cx="2133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Here in a general feedback on Quick Yaks discussed previously should be taken.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Class: Designing structured programs</a:t>
            </a:r>
            <a:br>
              <a:rPr lang="en-US" dirty="0" smtClean="0"/>
            </a:br>
            <a:r>
              <a:rPr lang="en-US" dirty="0" smtClean="0"/>
              <a:t>Type Conversion and Functions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3</TotalTime>
  <Words>44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Lpu theme final with copyright</vt:lpstr>
      <vt:lpstr>CSE101-Lec#11</vt:lpstr>
      <vt:lpstr>PowerPoint Presentation</vt:lpstr>
      <vt:lpstr>Next Class: Designing structured programs Type Conversion and Functions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CSE101-Lec#11</dc:title>
  <dc:creator>Aman</dc:creator>
  <cp:lastModifiedBy>hp</cp:lastModifiedBy>
  <cp:revision>2</cp:revision>
  <dcterms:created xsi:type="dcterms:W3CDTF">2014-05-29T09:50:08Z</dcterms:created>
  <dcterms:modified xsi:type="dcterms:W3CDTF">2014-06-07T05:44:44Z</dcterms:modified>
</cp:coreProperties>
</file>