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sldIdLst>
    <p:sldId id="256" r:id="rId2"/>
    <p:sldId id="257" r:id="rId3"/>
    <p:sldId id="274" r:id="rId4"/>
    <p:sldId id="275" r:id="rId5"/>
    <p:sldId id="276" r:id="rId6"/>
    <p:sldId id="271" r:id="rId7"/>
    <p:sldId id="272" r:id="rId8"/>
    <p:sldId id="279" r:id="rId9"/>
    <p:sldId id="280" r:id="rId10"/>
    <p:sldId id="281" r:id="rId11"/>
    <p:sldId id="261" r:id="rId12"/>
    <p:sldId id="273" r:id="rId13"/>
    <p:sldId id="282" r:id="rId14"/>
    <p:sldId id="283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C8B6B-F92B-479F-AC57-B9E3523659C7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5989D-E81B-4081-8DE1-5A9A3EE9DF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664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called "parameters" because they define information that is passed to a function.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839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also learnt that variables are stored somewhere in memory. So instead of passing the value of a variable, can we not pass the location number (also called address) of the variable to a function? If we were able to do so it would become a ‘call by reference’.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099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 = 65524</a:t>
            </a:r>
          </a:p>
          <a:p>
            <a:r>
              <a:rPr lang="en-US" dirty="0" smtClean="0"/>
              <a:t>Value =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661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5CDA50-F032-450F-B128-04A46FBDDB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Function Call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variable which stores address of another variable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 *p;</a:t>
            </a:r>
          </a:p>
          <a:p>
            <a:pPr marL="0" indent="0">
              <a:buNone/>
            </a:pPr>
            <a:r>
              <a:rPr lang="en-US" dirty="0" smtClean="0"/>
              <a:t>	int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p= &amp;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*p gives </a:t>
            </a:r>
            <a:r>
              <a:rPr lang="en-US" b="1" dirty="0" smtClean="0"/>
              <a:t>value</a:t>
            </a:r>
            <a:r>
              <a:rPr lang="en-US" dirty="0" smtClean="0"/>
              <a:t> at address stored in p.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 *p means p is containing an address of variable on which an integer is stored</a:t>
            </a:r>
          </a:p>
        </p:txBody>
      </p:sp>
    </p:spTree>
    <p:extLst>
      <p:ext uri="{BB962C8B-B14F-4D97-AF65-F5344CB8AC3E}">
        <p14:creationId xmlns:p14="http://schemas.microsoft.com/office/powerpoint/2010/main" xmlns="" val="11962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</a:t>
            </a:r>
            <a:r>
              <a:rPr lang="en-US" dirty="0"/>
              <a:t>Functions by Reference	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 by reference with pointer arguments</a:t>
            </a:r>
          </a:p>
          <a:p>
            <a:pPr lvl="1"/>
            <a:r>
              <a:rPr lang="en-US" dirty="0"/>
              <a:t>Pass address of argument using </a:t>
            </a:r>
            <a:r>
              <a:rPr lang="en-US" sz="2000" dirty="0">
                <a:latin typeface="Lucida Console" pitchFamily="49" charset="0"/>
              </a:rPr>
              <a:t>&amp;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Allows you to change actual location in memory</a:t>
            </a:r>
          </a:p>
          <a:p>
            <a:r>
              <a:rPr lang="en-US" sz="2600" dirty="0" smtClean="0">
                <a:latin typeface="Lucida Console" pitchFamily="49" charset="0"/>
              </a:rPr>
              <a:t>*</a:t>
            </a:r>
            <a:r>
              <a:rPr lang="en-US" dirty="0" smtClean="0"/>
              <a:t> </a:t>
            </a:r>
            <a:r>
              <a:rPr lang="en-US" dirty="0"/>
              <a:t>operator </a:t>
            </a:r>
          </a:p>
          <a:p>
            <a:pPr lvl="1"/>
            <a:r>
              <a:rPr lang="en-US" dirty="0"/>
              <a:t>Used as alias/nickname for variable inside of function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void double( int *number )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 {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	*number = 2 * ( *number );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 }</a:t>
            </a:r>
          </a:p>
          <a:p>
            <a:pPr lvl="1"/>
            <a:r>
              <a:rPr lang="en-US" dirty="0"/>
              <a:t>	</a:t>
            </a:r>
            <a:r>
              <a:rPr lang="en-US" sz="2000" dirty="0">
                <a:latin typeface="Lucida Console" pitchFamily="49" charset="0"/>
              </a:rPr>
              <a:t>*number</a:t>
            </a:r>
            <a:r>
              <a:rPr lang="en-US" dirty="0"/>
              <a:t> used as nickname for the variable passed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cubeByReference</a:t>
            </a:r>
            <a:r>
              <a:rPr lang="en-US" dirty="0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(int *</a:t>
            </a:r>
            <a:r>
              <a:rPr lang="en-US" dirty="0" err="1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//function prototype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 void 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number = 5;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printf("The original value of number is %d", number);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cubeByReference</a:t>
            </a:r>
            <a:r>
              <a:rPr lang="en-US" b="1" dirty="0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 &amp;number )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//pass address of number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printf("\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nThe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new value of number is %d\n", number);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end main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//calculate cube of *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actually modifies number in main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cubeByReference</a:t>
            </a:r>
            <a:r>
              <a:rPr lang="en-US" dirty="0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 int *</a:t>
            </a:r>
            <a:r>
              <a:rPr lang="en-US" dirty="0" err="1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dirty="0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 )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                                                           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*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*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*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//cube *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nPtr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}z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5221069"/>
            <a:ext cx="8305800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The original value of number is 5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The new value of number is 125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</a:t>
            </a:r>
            <a:r>
              <a:rPr lang="en-US" dirty="0"/>
              <a:t>Files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Header files</a:t>
            </a:r>
          </a:p>
          <a:p>
            <a:pPr lvl="1"/>
            <a:r>
              <a:rPr lang="en-US" dirty="0"/>
              <a:t>Contain function prototypes for library functions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latin typeface="Lucida Console" pitchFamily="49" charset="0"/>
              </a:rPr>
              <a:t> 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, etc</a:t>
            </a:r>
          </a:p>
          <a:p>
            <a:pPr lvl="1"/>
            <a:r>
              <a:rPr lang="en-US" dirty="0"/>
              <a:t>Load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&lt;filename&gt;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Custom header files</a:t>
            </a:r>
          </a:p>
          <a:p>
            <a:pPr lvl="1"/>
            <a:r>
              <a:rPr lang="en-US" dirty="0"/>
              <a:t>Create file with functions </a:t>
            </a:r>
          </a:p>
          <a:p>
            <a:pPr lvl="1"/>
            <a:r>
              <a:rPr lang="en-US" dirty="0"/>
              <a:t>Save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filename.h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Load in other files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filename.h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/>
            <a:r>
              <a:rPr lang="en-US" dirty="0"/>
              <a:t>Reuse </a:t>
            </a:r>
            <a:r>
              <a:rPr lang="en-US" dirty="0" smtClean="0"/>
              <a:t>functions </a:t>
            </a:r>
          </a:p>
          <a:p>
            <a:pPr lvl="2"/>
            <a:r>
              <a:rPr lang="en-US" sz="2600" dirty="0" smtClean="0"/>
              <a:t>Example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#include&lt;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square.h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5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303997">
              <a:off x="5303157" y="1939453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Students should create their header files for: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 smtClean="0">
                  <a:latin typeface="Bradley Hand ITC" panose="03070402050302030203" pitchFamily="66" charset="0"/>
                </a:rPr>
                <a:t>GeoMaster</a:t>
              </a:r>
              <a:endParaRPr lang="en-US" b="1" dirty="0" smtClean="0">
                <a:latin typeface="Bradley Hand ITC" panose="03070402050302030203" pitchFamily="66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 smtClean="0">
                  <a:latin typeface="Bradley Hand ITC" panose="03070402050302030203" pitchFamily="66" charset="0"/>
                </a:rPr>
                <a:t>MyCarRace</a:t>
              </a:r>
              <a:endParaRPr lang="en-US" b="1" dirty="0" smtClean="0">
                <a:latin typeface="Bradley Hand ITC" panose="03070402050302030203" pitchFamily="66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 smtClean="0">
                  <a:latin typeface="Bradley Hand ITC" panose="03070402050302030203" pitchFamily="66" charset="0"/>
                </a:rPr>
                <a:t>MyCalc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Header </a:t>
            </a:r>
            <a:r>
              <a:rPr lang="en-US" dirty="0"/>
              <a:t>Files</a:t>
            </a:r>
          </a:p>
        </p:txBody>
      </p:sp>
      <p:graphicFrame>
        <p:nvGraphicFramePr>
          <p:cNvPr id="98304" name="Object 0"/>
          <p:cNvGraphicFramePr>
            <a:graphicFrameLocks/>
          </p:cNvGraphicFramePr>
          <p:nvPr/>
        </p:nvGraphicFramePr>
        <p:xfrm>
          <a:off x="473075" y="1143000"/>
          <a:ext cx="8107363" cy="5502275"/>
        </p:xfrm>
        <a:graphic>
          <a:graphicData uri="http://schemas.openxmlformats.org/presentationml/2006/ole">
            <p:oleObj spid="_x0000_s14340" name="Document" r:id="rId3" imgW="6339544" imgH="467697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Next Class: Recursive Functions and Scope Rules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</a:p>
          <a:p>
            <a:pPr lvl="1"/>
            <a:r>
              <a:rPr lang="en-US" dirty="0" smtClean="0"/>
              <a:t>Passing arguments by value</a:t>
            </a:r>
          </a:p>
          <a:p>
            <a:pPr lvl="1"/>
            <a:r>
              <a:rPr lang="en-US" dirty="0" smtClean="0"/>
              <a:t>Passing arguments by reference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Formal Arguments and </a:t>
            </a:r>
            <a:br>
              <a:rPr lang="en-US" dirty="0" smtClean="0"/>
            </a:br>
            <a:r>
              <a:rPr lang="en-US" dirty="0" smtClean="0"/>
              <a:t>Actual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Argument: </a:t>
            </a:r>
            <a:r>
              <a:rPr lang="en-US" dirty="0"/>
              <a:t>An argument is an expression which is passed to a function by its caller in order for the function to perform its task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Actual arguments: </a:t>
            </a:r>
            <a:r>
              <a:rPr lang="en-US" dirty="0"/>
              <a:t>The arguments that are passed in a </a:t>
            </a:r>
            <a:r>
              <a:rPr lang="en-US" b="1" dirty="0"/>
              <a:t>function call </a:t>
            </a:r>
            <a:r>
              <a:rPr lang="en-US" dirty="0"/>
              <a:t>are called actual arguments. These arguments are defined in the calling function.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Formal arguments: </a:t>
            </a:r>
            <a:r>
              <a:rPr lang="en-US" dirty="0" smtClean="0"/>
              <a:t>The </a:t>
            </a:r>
            <a:r>
              <a:rPr lang="en-US" dirty="0"/>
              <a:t>formal arguments are the parameters/arguments in a </a:t>
            </a:r>
            <a:r>
              <a:rPr lang="en-US" b="1" dirty="0"/>
              <a:t>function declaration</a:t>
            </a:r>
            <a:r>
              <a:rPr lang="en-US" dirty="0"/>
              <a:t>. </a:t>
            </a:r>
            <a:r>
              <a:rPr lang="en-US" dirty="0" smtClean="0"/>
              <a:t>Formal </a:t>
            </a:r>
            <a:r>
              <a:rPr lang="en-US" dirty="0"/>
              <a:t>arguments are a copy of the actual arguments. </a:t>
            </a:r>
          </a:p>
        </p:txBody>
      </p:sp>
    </p:spTree>
    <p:extLst>
      <p:ext uri="{BB962C8B-B14F-4D97-AF65-F5344CB8AC3E}">
        <p14:creationId xmlns:p14="http://schemas.microsoft.com/office/powerpoint/2010/main" xmlns="" val="307520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6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sum(int i, int j, int 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/*function prototype*/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5;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sum(3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2 * a, a);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actual arguments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0;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sum(int i, int j, int 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)//formal arguments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= i + j + k; 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("sum is %d", s);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32931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Methods of passing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</a:t>
            </a:r>
            <a:r>
              <a:rPr lang="en-US" dirty="0" smtClean="0"/>
              <a:t>call </a:t>
            </a:r>
            <a:r>
              <a:rPr lang="en-US" dirty="0"/>
              <a:t>a </a:t>
            </a:r>
            <a:r>
              <a:rPr lang="en-US" dirty="0" smtClean="0"/>
              <a:t>function/to pass arguments to a function: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by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by 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41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 </a:t>
            </a:r>
            <a:r>
              <a:rPr lang="en-US" dirty="0"/>
              <a:t>by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by value</a:t>
            </a:r>
          </a:p>
          <a:p>
            <a:pPr lvl="1"/>
            <a:r>
              <a:rPr lang="en-US" dirty="0" smtClean="0"/>
              <a:t>In this method the values of actual arguments are copied to the formal arguments of the function.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in function do not effect original</a:t>
            </a:r>
          </a:p>
          <a:p>
            <a:pPr lvl="1"/>
            <a:r>
              <a:rPr lang="en-US" dirty="0"/>
              <a:t>Use when function does not need to modify argument</a:t>
            </a:r>
          </a:p>
          <a:p>
            <a:pPr lvl="2"/>
            <a:r>
              <a:rPr lang="en-US" dirty="0"/>
              <a:t>Avoids accidental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The method of passing arguments by value is know as call by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7037"/>
            <a:ext cx="8229600" cy="4144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cubeByValue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 n);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prototype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main( void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number = 5;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initialize number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printf("The original value of number is %d", number);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cubeByValue</a:t>
            </a: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(number)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pass number by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 "\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nThe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new value of number is %d\n", number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end main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cubeByValue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int n )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n*n*n;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//cube local variable n and return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4840069"/>
            <a:ext cx="8229600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The original value of number is 5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The new value of number is 5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address of actual argument are copied to the formal arguments. </a:t>
            </a:r>
          </a:p>
          <a:p>
            <a:pPr algn="just"/>
            <a:r>
              <a:rPr lang="en-US" dirty="0" smtClean="0"/>
              <a:t>The called function uses the address to refer to the actual location. </a:t>
            </a:r>
          </a:p>
          <a:p>
            <a:pPr algn="just"/>
            <a:r>
              <a:rPr lang="en-US" dirty="0" smtClean="0"/>
              <a:t>Changes made by the function are effective when the control returns to the calling function.</a:t>
            </a:r>
          </a:p>
          <a:p>
            <a:pPr lvl="1" algn="just"/>
            <a:r>
              <a:rPr lang="en-US" dirty="0" smtClean="0"/>
              <a:t>If we want to make changes even in the actual arguments, then we use call by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62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Address of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i=3;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089" t="54340" r="30796" b="23437"/>
          <a:stretch/>
        </p:blipFill>
        <p:spPr bwMode="auto">
          <a:xfrm>
            <a:off x="2286000" y="2108200"/>
            <a:ext cx="4699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114801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If we want to print the address of variable: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oid main()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i=3;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rintf(“address of i=%d”, </a:t>
            </a:r>
            <a:r>
              <a:rPr lang="en-US" b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b="1" dirty="0" err="1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rintf(“value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=%d”, 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12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228</TotalTime>
  <Words>720</Words>
  <Application>Microsoft Office PowerPoint</Application>
  <PresentationFormat>On-screen Show (4:3)</PresentationFormat>
  <Paragraphs>128</Paragraphs>
  <Slides>15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Lpu theme final with copyright</vt:lpstr>
      <vt:lpstr>Document</vt:lpstr>
      <vt:lpstr>CSE101-Lec#14</vt:lpstr>
      <vt:lpstr>Outline</vt:lpstr>
      <vt:lpstr>Formal Arguments and  Actual Arguments</vt:lpstr>
      <vt:lpstr>Slide 4</vt:lpstr>
      <vt:lpstr>Methods of passing arguments</vt:lpstr>
      <vt:lpstr>Call by Value</vt:lpstr>
      <vt:lpstr>Slide 7</vt:lpstr>
      <vt:lpstr>Call by reference</vt:lpstr>
      <vt:lpstr>Address of variable</vt:lpstr>
      <vt:lpstr>Pointers</vt:lpstr>
      <vt:lpstr>Calling Functions by Reference </vt:lpstr>
      <vt:lpstr>Slide 12</vt:lpstr>
      <vt:lpstr>Header Files</vt:lpstr>
      <vt:lpstr>Header Files</vt:lpstr>
      <vt:lpstr>Next Class: Recursive Functions and Scope Rules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CSE101-Lec#14</dc:title>
  <dc:creator>Aman</dc:creator>
  <cp:lastModifiedBy>Aman</cp:lastModifiedBy>
  <cp:revision>16</cp:revision>
  <dcterms:created xsi:type="dcterms:W3CDTF">2014-05-22T19:16:41Z</dcterms:created>
  <dcterms:modified xsi:type="dcterms:W3CDTF">2014-08-26T19:42:52Z</dcterms:modified>
</cp:coreProperties>
</file>