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8"/>
  </p:notesMasterIdLst>
  <p:sldIdLst>
    <p:sldId id="301" r:id="rId2"/>
    <p:sldId id="302" r:id="rId3"/>
    <p:sldId id="279" r:id="rId4"/>
    <p:sldId id="280" r:id="rId5"/>
    <p:sldId id="281" r:id="rId6"/>
    <p:sldId id="282" r:id="rId7"/>
    <p:sldId id="293" r:id="rId8"/>
    <p:sldId id="294" r:id="rId9"/>
    <p:sldId id="284" r:id="rId10"/>
    <p:sldId id="285" r:id="rId11"/>
    <p:sldId id="276" r:id="rId12"/>
    <p:sldId id="305" r:id="rId13"/>
    <p:sldId id="295" r:id="rId14"/>
    <p:sldId id="296" r:id="rId15"/>
    <p:sldId id="298" r:id="rId16"/>
    <p:sldId id="306" r:id="rId17"/>
    <p:sldId id="315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0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49A"/>
    <a:srgbClr val="C61055"/>
    <a:srgbClr val="7DFFB8"/>
    <a:srgbClr val="FF3F9F"/>
    <a:srgbClr val="FF53A9"/>
    <a:srgbClr val="B3236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925" autoAdjust="0"/>
  </p:normalViewPr>
  <p:slideViewPr>
    <p:cSldViewPr>
      <p:cViewPr>
        <p:scale>
          <a:sx n="73" d="100"/>
          <a:sy n="73" d="100"/>
        </p:scale>
        <p:origin x="-12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Relationship Id="rId4" Type="http://schemas.openxmlformats.org/officeDocument/2006/relationships/image" Target="../media/image17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CA2DD8-8823-4155-A145-7D48C40EFC79}" type="doc">
      <dgm:prSet loTypeId="urn:microsoft.com/office/officeart/2005/8/layout/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5A4DE00-54C0-4805-82BC-39F294B18EF3}">
      <dgm:prSet custT="1"/>
      <dgm:spPr/>
      <dgm:t>
        <a:bodyPr anchor="t"/>
        <a:lstStyle/>
        <a:p>
          <a:pPr algn="just" rtl="0"/>
          <a:r>
            <a:rPr lang="en-US" sz="1500" b="1" dirty="0" smtClean="0"/>
            <a:t>Phase 1</a:t>
          </a:r>
          <a:r>
            <a:rPr lang="en-US" sz="1500" dirty="0" smtClean="0"/>
            <a:t>: Create your program with an </a:t>
          </a:r>
          <a:r>
            <a:rPr lang="en-US" sz="1500" b="1" dirty="0" smtClean="0"/>
            <a:t>editor </a:t>
          </a:r>
          <a:r>
            <a:rPr lang="en-US" sz="1500" b="0" dirty="0" smtClean="0"/>
            <a:t>program</a:t>
          </a:r>
          <a:endParaRPr lang="en-US" sz="1500" b="0" dirty="0"/>
        </a:p>
      </dgm:t>
    </dgm:pt>
    <dgm:pt modelId="{F101FD57-7CD8-4E2D-8D56-2D61706FA09E}" type="parTrans" cxnId="{A3B2F39F-BE5A-43E2-B9D4-5BC8BD88A55C}">
      <dgm:prSet/>
      <dgm:spPr/>
      <dgm:t>
        <a:bodyPr/>
        <a:lstStyle/>
        <a:p>
          <a:pPr algn="just"/>
          <a:endParaRPr lang="en-US" sz="1500"/>
        </a:p>
      </dgm:t>
    </dgm:pt>
    <dgm:pt modelId="{B2C3BD8B-99DD-40FA-B13B-F8C08A55CCE7}" type="sibTrans" cxnId="{A3B2F39F-BE5A-43E2-B9D4-5BC8BD88A55C}">
      <dgm:prSet custT="1"/>
      <dgm:spPr/>
      <dgm:t>
        <a:bodyPr/>
        <a:lstStyle/>
        <a:p>
          <a:pPr algn="just"/>
          <a:endParaRPr lang="en-US" sz="1500"/>
        </a:p>
      </dgm:t>
    </dgm:pt>
    <dgm:pt modelId="{2237163A-AD03-40C0-A9B4-4928D2B2A915}">
      <dgm:prSet custT="1"/>
      <dgm:spPr/>
      <dgm:t>
        <a:bodyPr anchor="t"/>
        <a:lstStyle/>
        <a:p>
          <a:pPr algn="just" rtl="0"/>
          <a:r>
            <a:rPr lang="en-US" sz="1500" b="1" dirty="0" smtClean="0"/>
            <a:t>Phase 2</a:t>
          </a:r>
          <a:r>
            <a:rPr lang="en-US" sz="1500" dirty="0" smtClean="0"/>
            <a:t>: A </a:t>
          </a:r>
          <a:r>
            <a:rPr lang="en-US" sz="1500" b="1" dirty="0" smtClean="0"/>
            <a:t>preprocessor</a:t>
          </a:r>
          <a:r>
            <a:rPr lang="en-US" sz="1500" dirty="0" smtClean="0"/>
            <a:t> find some preprocessor directives (#include &lt;</a:t>
          </a:r>
          <a:r>
            <a:rPr lang="en-US" sz="1500" dirty="0" err="1" smtClean="0"/>
            <a:t>stdio.h</a:t>
          </a:r>
          <a:r>
            <a:rPr lang="en-US" sz="1500" dirty="0" smtClean="0"/>
            <a:t>&gt;) to include other files.</a:t>
          </a:r>
          <a:endParaRPr lang="en-US" sz="1500" dirty="0"/>
        </a:p>
      </dgm:t>
    </dgm:pt>
    <dgm:pt modelId="{B22347FB-2243-47C2-8B41-456940E985D4}" type="parTrans" cxnId="{5D8C3C11-B7FC-4879-A328-C1E96AA5E34D}">
      <dgm:prSet/>
      <dgm:spPr/>
      <dgm:t>
        <a:bodyPr/>
        <a:lstStyle/>
        <a:p>
          <a:pPr algn="just"/>
          <a:endParaRPr lang="en-US" sz="1500"/>
        </a:p>
      </dgm:t>
    </dgm:pt>
    <dgm:pt modelId="{FF471A20-5455-405A-B340-8B63C212870F}" type="sibTrans" cxnId="{5D8C3C11-B7FC-4879-A328-C1E96AA5E34D}">
      <dgm:prSet custT="1"/>
      <dgm:spPr/>
      <dgm:t>
        <a:bodyPr/>
        <a:lstStyle/>
        <a:p>
          <a:pPr algn="just"/>
          <a:endParaRPr lang="en-US" sz="1500"/>
        </a:p>
      </dgm:t>
    </dgm:pt>
    <dgm:pt modelId="{A96EF644-D81B-46A3-B24B-3684BBB4B228}">
      <dgm:prSet custT="1"/>
      <dgm:spPr/>
      <dgm:t>
        <a:bodyPr anchor="t"/>
        <a:lstStyle/>
        <a:p>
          <a:pPr algn="just" rtl="0"/>
          <a:r>
            <a:rPr lang="en-US" sz="1500" b="1" dirty="0" smtClean="0"/>
            <a:t>Phase 3</a:t>
          </a:r>
          <a:r>
            <a:rPr lang="en-US" sz="1500" dirty="0" smtClean="0"/>
            <a:t>: </a:t>
          </a:r>
          <a:r>
            <a:rPr lang="en-US" sz="1500" b="1" dirty="0" smtClean="0"/>
            <a:t>Compiler</a:t>
          </a:r>
          <a:r>
            <a:rPr lang="en-US" sz="1500" dirty="0" smtClean="0"/>
            <a:t> compiles the program into machine languages</a:t>
          </a:r>
          <a:endParaRPr lang="en-US" sz="1500" dirty="0"/>
        </a:p>
      </dgm:t>
    </dgm:pt>
    <dgm:pt modelId="{D4C5F69A-3573-4BF1-B6E8-567F2F8ABA3B}" type="parTrans" cxnId="{4F75DF18-0BC1-4678-BB5C-7ECACE3E580A}">
      <dgm:prSet/>
      <dgm:spPr/>
      <dgm:t>
        <a:bodyPr/>
        <a:lstStyle/>
        <a:p>
          <a:pPr algn="just"/>
          <a:endParaRPr lang="en-US" sz="1500"/>
        </a:p>
      </dgm:t>
    </dgm:pt>
    <dgm:pt modelId="{B7321E39-9BF8-4A9A-849D-0BC44C49F02D}" type="sibTrans" cxnId="{4F75DF18-0BC1-4678-BB5C-7ECACE3E580A}">
      <dgm:prSet custT="1"/>
      <dgm:spPr/>
      <dgm:t>
        <a:bodyPr/>
        <a:lstStyle/>
        <a:p>
          <a:pPr algn="just"/>
          <a:endParaRPr lang="en-US" sz="1500"/>
        </a:p>
      </dgm:t>
    </dgm:pt>
    <dgm:pt modelId="{622FC0DC-E316-4C1E-A73F-A9D9CFF94A9B}">
      <dgm:prSet custT="1"/>
      <dgm:spPr/>
      <dgm:t>
        <a:bodyPr anchor="t"/>
        <a:lstStyle/>
        <a:p>
          <a:pPr algn="just" rtl="0"/>
          <a:r>
            <a:rPr lang="en-US" sz="1500" b="1" dirty="0" smtClean="0"/>
            <a:t>Phase 4</a:t>
          </a:r>
          <a:r>
            <a:rPr lang="en-US" sz="1500" dirty="0" smtClean="0"/>
            <a:t>: A </a:t>
          </a:r>
          <a:r>
            <a:rPr lang="en-US" sz="1500" b="1" dirty="0" smtClean="0"/>
            <a:t>linker</a:t>
          </a:r>
          <a:r>
            <a:rPr lang="en-US" sz="1500" dirty="0" smtClean="0"/>
            <a:t> links the object code with the code in library or other places to produce an executable image.</a:t>
          </a:r>
          <a:endParaRPr lang="en-US" sz="1500" dirty="0"/>
        </a:p>
      </dgm:t>
    </dgm:pt>
    <dgm:pt modelId="{DA173D66-1081-4B30-92B7-EFC864B08B4C}" type="parTrans" cxnId="{19C9FF40-D374-49CF-A2CF-DA6B7CFDD658}">
      <dgm:prSet/>
      <dgm:spPr/>
      <dgm:t>
        <a:bodyPr/>
        <a:lstStyle/>
        <a:p>
          <a:pPr algn="just"/>
          <a:endParaRPr lang="en-US" sz="1500"/>
        </a:p>
      </dgm:t>
    </dgm:pt>
    <dgm:pt modelId="{F2CDADCC-AFC5-4F32-A0B6-25DB281F7B12}" type="sibTrans" cxnId="{19C9FF40-D374-49CF-A2CF-DA6B7CFDD658}">
      <dgm:prSet custT="1"/>
      <dgm:spPr/>
      <dgm:t>
        <a:bodyPr/>
        <a:lstStyle/>
        <a:p>
          <a:pPr algn="just"/>
          <a:endParaRPr lang="en-US" sz="1500"/>
        </a:p>
      </dgm:t>
    </dgm:pt>
    <dgm:pt modelId="{CFA29075-3CFB-4479-99E0-447EF84EECC2}">
      <dgm:prSet custT="1"/>
      <dgm:spPr/>
      <dgm:t>
        <a:bodyPr anchor="t"/>
        <a:lstStyle/>
        <a:p>
          <a:pPr algn="just" rtl="0"/>
          <a:r>
            <a:rPr lang="en-US" sz="1500" b="1" dirty="0" smtClean="0"/>
            <a:t>Phase 5</a:t>
          </a:r>
          <a:r>
            <a:rPr lang="en-US" sz="1500" dirty="0" smtClean="0"/>
            <a:t>: A </a:t>
          </a:r>
          <a:r>
            <a:rPr lang="en-US" sz="1500" b="1" dirty="0" smtClean="0"/>
            <a:t>loade</a:t>
          </a:r>
          <a:r>
            <a:rPr lang="en-US" sz="1500" dirty="0" smtClean="0"/>
            <a:t>r loads the executable image into memory (RAM).</a:t>
          </a:r>
          <a:endParaRPr lang="en-US" sz="1500" dirty="0"/>
        </a:p>
      </dgm:t>
    </dgm:pt>
    <dgm:pt modelId="{6ACDFD76-CC7F-4397-BE3D-0D37C78A3554}" type="parTrans" cxnId="{1819E29B-F8A6-4273-BE2D-E5EE441D67B4}">
      <dgm:prSet/>
      <dgm:spPr/>
      <dgm:t>
        <a:bodyPr/>
        <a:lstStyle/>
        <a:p>
          <a:pPr algn="just"/>
          <a:endParaRPr lang="en-US" sz="1500"/>
        </a:p>
      </dgm:t>
    </dgm:pt>
    <dgm:pt modelId="{A02CC6BA-D1C7-497D-B2A1-EE65F68C0291}" type="sibTrans" cxnId="{1819E29B-F8A6-4273-BE2D-E5EE441D67B4}">
      <dgm:prSet/>
      <dgm:spPr/>
      <dgm:t>
        <a:bodyPr/>
        <a:lstStyle/>
        <a:p>
          <a:pPr algn="just"/>
          <a:endParaRPr lang="en-US" sz="1500"/>
        </a:p>
      </dgm:t>
    </dgm:pt>
    <dgm:pt modelId="{90FA586F-0845-4B5F-9804-DF5C99AE9709}">
      <dgm:prSet custT="1"/>
      <dgm:spPr/>
      <dgm:t>
        <a:bodyPr anchor="t"/>
        <a:lstStyle/>
        <a:p>
          <a:pPr algn="just" rtl="0"/>
          <a:r>
            <a:rPr lang="en-US" sz="1400" b="1" dirty="0" smtClean="0"/>
            <a:t>Phase 6</a:t>
          </a:r>
          <a:r>
            <a:rPr lang="en-US" sz="1400" b="0" dirty="0" smtClean="0"/>
            <a:t>: CPU executes the program one instruction at a time. The load process in Windows OS is just input the name of the executable file.</a:t>
          </a:r>
          <a:endParaRPr lang="en-US" sz="1400" b="0" dirty="0"/>
        </a:p>
      </dgm:t>
    </dgm:pt>
    <dgm:pt modelId="{66BC79D4-CEDE-4EFA-83DE-B150D48B9312}" type="parTrans" cxnId="{89B078A6-7472-4BA4-B76A-31F2A97FEC74}">
      <dgm:prSet/>
      <dgm:spPr/>
      <dgm:t>
        <a:bodyPr/>
        <a:lstStyle/>
        <a:p>
          <a:pPr algn="just"/>
          <a:endParaRPr lang="en-US" sz="1500"/>
        </a:p>
      </dgm:t>
    </dgm:pt>
    <dgm:pt modelId="{877D5EF8-2D87-418E-99F6-1C60ED3F4A30}" type="sibTrans" cxnId="{89B078A6-7472-4BA4-B76A-31F2A97FEC74}">
      <dgm:prSet/>
      <dgm:spPr/>
      <dgm:t>
        <a:bodyPr/>
        <a:lstStyle/>
        <a:p>
          <a:pPr algn="just"/>
          <a:endParaRPr lang="en-US" sz="1500"/>
        </a:p>
      </dgm:t>
    </dgm:pt>
    <dgm:pt modelId="{64B04018-C756-4E64-A554-AE507CA1B6CD}" type="pres">
      <dgm:prSet presAssocID="{CFCA2DD8-8823-4155-A145-7D48C40EFC7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B4FF97-0724-4E4E-B9B9-79B6E254E5D4}" type="pres">
      <dgm:prSet presAssocID="{45A4DE00-54C0-4805-82BC-39F294B18EF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AF3D2-7ACC-4AFA-93E0-3653270A1234}" type="pres">
      <dgm:prSet presAssocID="{B2C3BD8B-99DD-40FA-B13B-F8C08A55CCE7}" presName="sibTrans" presStyleLbl="sibTrans2D1" presStyleIdx="0" presStyleCnt="5"/>
      <dgm:spPr/>
      <dgm:t>
        <a:bodyPr/>
        <a:lstStyle/>
        <a:p>
          <a:endParaRPr lang="en-US"/>
        </a:p>
      </dgm:t>
    </dgm:pt>
    <dgm:pt modelId="{79EFF2F0-7660-4F77-A33F-427007988BA8}" type="pres">
      <dgm:prSet presAssocID="{B2C3BD8B-99DD-40FA-B13B-F8C08A55CCE7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3554B249-2AE0-419A-9343-18597DBD936E}" type="pres">
      <dgm:prSet presAssocID="{2237163A-AD03-40C0-A9B4-4928D2B2A91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7A9E3C-8B6F-43E9-9589-301806E0CA9B}" type="pres">
      <dgm:prSet presAssocID="{FF471A20-5455-405A-B340-8B63C212870F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6ECAB1C-12D0-4CA3-A393-384E31E603B4}" type="pres">
      <dgm:prSet presAssocID="{FF471A20-5455-405A-B340-8B63C212870F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3360DD8A-827D-4182-AB96-D34D18FA745A}" type="pres">
      <dgm:prSet presAssocID="{A96EF644-D81B-46A3-B24B-3684BBB4B22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C2FE12-78EE-41A3-B73B-F90EE6914789}" type="pres">
      <dgm:prSet presAssocID="{B7321E39-9BF8-4A9A-849D-0BC44C49F02D}" presName="sibTrans" presStyleLbl="sibTrans2D1" presStyleIdx="2" presStyleCnt="5"/>
      <dgm:spPr/>
      <dgm:t>
        <a:bodyPr/>
        <a:lstStyle/>
        <a:p>
          <a:endParaRPr lang="en-US"/>
        </a:p>
      </dgm:t>
    </dgm:pt>
    <dgm:pt modelId="{3D23967D-6E6E-4E52-BDD2-D751243F7FC5}" type="pres">
      <dgm:prSet presAssocID="{B7321E39-9BF8-4A9A-849D-0BC44C49F02D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35E3BD7C-6E33-4C1F-8FEA-DD4B72968E3A}" type="pres">
      <dgm:prSet presAssocID="{622FC0DC-E316-4C1E-A73F-A9D9CFF94A9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51EE4F-CACA-4DFC-A835-FD1B451E5A53}" type="pres">
      <dgm:prSet presAssocID="{F2CDADCC-AFC5-4F32-A0B6-25DB281F7B12}" presName="sibTrans" presStyleLbl="sibTrans2D1" presStyleIdx="3" presStyleCnt="5"/>
      <dgm:spPr/>
      <dgm:t>
        <a:bodyPr/>
        <a:lstStyle/>
        <a:p>
          <a:endParaRPr lang="en-US"/>
        </a:p>
      </dgm:t>
    </dgm:pt>
    <dgm:pt modelId="{1C3A6C3B-3A26-4B3B-81C9-9E66DB7F9C1A}" type="pres">
      <dgm:prSet presAssocID="{F2CDADCC-AFC5-4F32-A0B6-25DB281F7B12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E50C0C74-C940-440B-ABCB-8E2D3C84B3C8}" type="pres">
      <dgm:prSet presAssocID="{CFA29075-3CFB-4479-99E0-447EF84EECC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9D1EA6-8549-4DF8-A1BA-D926C1523F51}" type="pres">
      <dgm:prSet presAssocID="{A02CC6BA-D1C7-497D-B2A1-EE65F68C0291}" presName="sibTrans" presStyleLbl="sibTrans2D1" presStyleIdx="4" presStyleCnt="5"/>
      <dgm:spPr/>
      <dgm:t>
        <a:bodyPr/>
        <a:lstStyle/>
        <a:p>
          <a:endParaRPr lang="en-US"/>
        </a:p>
      </dgm:t>
    </dgm:pt>
    <dgm:pt modelId="{1833C5B2-F27C-421E-98AF-54E600BE9138}" type="pres">
      <dgm:prSet presAssocID="{A02CC6BA-D1C7-497D-B2A1-EE65F68C0291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FE67DF6B-9359-4082-A469-B9187412C380}" type="pres">
      <dgm:prSet presAssocID="{90FA586F-0845-4B5F-9804-DF5C99AE970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8B282E-D1B1-49B8-94F1-789C2B44C984}" type="presOf" srcId="{2237163A-AD03-40C0-A9B4-4928D2B2A915}" destId="{3554B249-2AE0-419A-9343-18597DBD936E}" srcOrd="0" destOrd="0" presId="urn:microsoft.com/office/officeart/2005/8/layout/process5"/>
    <dgm:cxn modelId="{89B078A6-7472-4BA4-B76A-31F2A97FEC74}" srcId="{CFCA2DD8-8823-4155-A145-7D48C40EFC79}" destId="{90FA586F-0845-4B5F-9804-DF5C99AE9709}" srcOrd="5" destOrd="0" parTransId="{66BC79D4-CEDE-4EFA-83DE-B150D48B9312}" sibTransId="{877D5EF8-2D87-418E-99F6-1C60ED3F4A30}"/>
    <dgm:cxn modelId="{4F75DF18-0BC1-4678-BB5C-7ECACE3E580A}" srcId="{CFCA2DD8-8823-4155-A145-7D48C40EFC79}" destId="{A96EF644-D81B-46A3-B24B-3684BBB4B228}" srcOrd="2" destOrd="0" parTransId="{D4C5F69A-3573-4BF1-B6E8-567F2F8ABA3B}" sibTransId="{B7321E39-9BF8-4A9A-849D-0BC44C49F02D}"/>
    <dgm:cxn modelId="{89455BD9-CC37-4F16-820B-AFB164E23F43}" type="presOf" srcId="{B7321E39-9BF8-4A9A-849D-0BC44C49F02D}" destId="{3D23967D-6E6E-4E52-BDD2-D751243F7FC5}" srcOrd="1" destOrd="0" presId="urn:microsoft.com/office/officeart/2005/8/layout/process5"/>
    <dgm:cxn modelId="{1819E29B-F8A6-4273-BE2D-E5EE441D67B4}" srcId="{CFCA2DD8-8823-4155-A145-7D48C40EFC79}" destId="{CFA29075-3CFB-4479-99E0-447EF84EECC2}" srcOrd="4" destOrd="0" parTransId="{6ACDFD76-CC7F-4397-BE3D-0D37C78A3554}" sibTransId="{A02CC6BA-D1C7-497D-B2A1-EE65F68C0291}"/>
    <dgm:cxn modelId="{04E523BE-B348-448E-B8B1-B753D1498915}" type="presOf" srcId="{B2C3BD8B-99DD-40FA-B13B-F8C08A55CCE7}" destId="{006AF3D2-7ACC-4AFA-93E0-3653270A1234}" srcOrd="0" destOrd="0" presId="urn:microsoft.com/office/officeart/2005/8/layout/process5"/>
    <dgm:cxn modelId="{F80F1B60-0690-4784-B937-0A6F599ECFDE}" type="presOf" srcId="{A02CC6BA-D1C7-497D-B2A1-EE65F68C0291}" destId="{1833C5B2-F27C-421E-98AF-54E600BE9138}" srcOrd="1" destOrd="0" presId="urn:microsoft.com/office/officeart/2005/8/layout/process5"/>
    <dgm:cxn modelId="{9E24151F-61F2-4CA0-962E-2B35F104E012}" type="presOf" srcId="{CFA29075-3CFB-4479-99E0-447EF84EECC2}" destId="{E50C0C74-C940-440B-ABCB-8E2D3C84B3C8}" srcOrd="0" destOrd="0" presId="urn:microsoft.com/office/officeart/2005/8/layout/process5"/>
    <dgm:cxn modelId="{393E3699-4923-4A04-B86E-68FD569315ED}" type="presOf" srcId="{90FA586F-0845-4B5F-9804-DF5C99AE9709}" destId="{FE67DF6B-9359-4082-A469-B9187412C380}" srcOrd="0" destOrd="0" presId="urn:microsoft.com/office/officeart/2005/8/layout/process5"/>
    <dgm:cxn modelId="{F53A7738-2FE4-4AE0-BD2B-0AD64AB3D409}" type="presOf" srcId="{CFCA2DD8-8823-4155-A145-7D48C40EFC79}" destId="{64B04018-C756-4E64-A554-AE507CA1B6CD}" srcOrd="0" destOrd="0" presId="urn:microsoft.com/office/officeart/2005/8/layout/process5"/>
    <dgm:cxn modelId="{7D4E8D7E-5A0A-4E4C-90C1-4A81E1E54B2E}" type="presOf" srcId="{622FC0DC-E316-4C1E-A73F-A9D9CFF94A9B}" destId="{35E3BD7C-6E33-4C1F-8FEA-DD4B72968E3A}" srcOrd="0" destOrd="0" presId="urn:microsoft.com/office/officeart/2005/8/layout/process5"/>
    <dgm:cxn modelId="{752ED078-247F-4E01-BB6D-7F1DF03F7B67}" type="presOf" srcId="{F2CDADCC-AFC5-4F32-A0B6-25DB281F7B12}" destId="{9451EE4F-CACA-4DFC-A835-FD1B451E5A53}" srcOrd="0" destOrd="0" presId="urn:microsoft.com/office/officeart/2005/8/layout/process5"/>
    <dgm:cxn modelId="{EEF1C8D1-8187-48CE-9ED7-5C7E94EEE626}" type="presOf" srcId="{F2CDADCC-AFC5-4F32-A0B6-25DB281F7B12}" destId="{1C3A6C3B-3A26-4B3B-81C9-9E66DB7F9C1A}" srcOrd="1" destOrd="0" presId="urn:microsoft.com/office/officeart/2005/8/layout/process5"/>
    <dgm:cxn modelId="{393A8B7A-DBA8-4ABB-8311-BBEEEBA80F1C}" type="presOf" srcId="{B7321E39-9BF8-4A9A-849D-0BC44C49F02D}" destId="{20C2FE12-78EE-41A3-B73B-F90EE6914789}" srcOrd="0" destOrd="0" presId="urn:microsoft.com/office/officeart/2005/8/layout/process5"/>
    <dgm:cxn modelId="{9EAC4FD9-2629-4D25-BE5C-C87D82D33D49}" type="presOf" srcId="{FF471A20-5455-405A-B340-8B63C212870F}" destId="{E6ECAB1C-12D0-4CA3-A393-384E31E603B4}" srcOrd="1" destOrd="0" presId="urn:microsoft.com/office/officeart/2005/8/layout/process5"/>
    <dgm:cxn modelId="{19C9FF40-D374-49CF-A2CF-DA6B7CFDD658}" srcId="{CFCA2DD8-8823-4155-A145-7D48C40EFC79}" destId="{622FC0DC-E316-4C1E-A73F-A9D9CFF94A9B}" srcOrd="3" destOrd="0" parTransId="{DA173D66-1081-4B30-92B7-EFC864B08B4C}" sibTransId="{F2CDADCC-AFC5-4F32-A0B6-25DB281F7B12}"/>
    <dgm:cxn modelId="{A34BB00C-E48D-450B-90A5-383154E9A295}" type="presOf" srcId="{A96EF644-D81B-46A3-B24B-3684BBB4B228}" destId="{3360DD8A-827D-4182-AB96-D34D18FA745A}" srcOrd="0" destOrd="0" presId="urn:microsoft.com/office/officeart/2005/8/layout/process5"/>
    <dgm:cxn modelId="{5D8C3C11-B7FC-4879-A328-C1E96AA5E34D}" srcId="{CFCA2DD8-8823-4155-A145-7D48C40EFC79}" destId="{2237163A-AD03-40C0-A9B4-4928D2B2A915}" srcOrd="1" destOrd="0" parTransId="{B22347FB-2243-47C2-8B41-456940E985D4}" sibTransId="{FF471A20-5455-405A-B340-8B63C212870F}"/>
    <dgm:cxn modelId="{908AE984-3FFD-4746-BD19-E1DBBCEB9F1E}" type="presOf" srcId="{FF471A20-5455-405A-B340-8B63C212870F}" destId="{9D7A9E3C-8B6F-43E9-9589-301806E0CA9B}" srcOrd="0" destOrd="0" presId="urn:microsoft.com/office/officeart/2005/8/layout/process5"/>
    <dgm:cxn modelId="{1F2BBCF9-2CC9-49CE-A0B1-66E09A51967A}" type="presOf" srcId="{A02CC6BA-D1C7-497D-B2A1-EE65F68C0291}" destId="{309D1EA6-8549-4DF8-A1BA-D926C1523F51}" srcOrd="0" destOrd="0" presId="urn:microsoft.com/office/officeart/2005/8/layout/process5"/>
    <dgm:cxn modelId="{A3B2F39F-BE5A-43E2-B9D4-5BC8BD88A55C}" srcId="{CFCA2DD8-8823-4155-A145-7D48C40EFC79}" destId="{45A4DE00-54C0-4805-82BC-39F294B18EF3}" srcOrd="0" destOrd="0" parTransId="{F101FD57-7CD8-4E2D-8D56-2D61706FA09E}" sibTransId="{B2C3BD8B-99DD-40FA-B13B-F8C08A55CCE7}"/>
    <dgm:cxn modelId="{4B95C226-A5AD-4AB9-AA61-A8A9CF6E9779}" type="presOf" srcId="{45A4DE00-54C0-4805-82BC-39F294B18EF3}" destId="{D0B4FF97-0724-4E4E-B9B9-79B6E254E5D4}" srcOrd="0" destOrd="0" presId="urn:microsoft.com/office/officeart/2005/8/layout/process5"/>
    <dgm:cxn modelId="{6DB301E6-0E6B-4690-A76A-B5DAD7DFADA4}" type="presOf" srcId="{B2C3BD8B-99DD-40FA-B13B-F8C08A55CCE7}" destId="{79EFF2F0-7660-4F77-A33F-427007988BA8}" srcOrd="1" destOrd="0" presId="urn:microsoft.com/office/officeart/2005/8/layout/process5"/>
    <dgm:cxn modelId="{EC679213-9E35-4079-8CA1-D3CBBBDB9A1A}" type="presParOf" srcId="{64B04018-C756-4E64-A554-AE507CA1B6CD}" destId="{D0B4FF97-0724-4E4E-B9B9-79B6E254E5D4}" srcOrd="0" destOrd="0" presId="urn:microsoft.com/office/officeart/2005/8/layout/process5"/>
    <dgm:cxn modelId="{EF981114-7A5D-47B6-A4F1-21813719846E}" type="presParOf" srcId="{64B04018-C756-4E64-A554-AE507CA1B6CD}" destId="{006AF3D2-7ACC-4AFA-93E0-3653270A1234}" srcOrd="1" destOrd="0" presId="urn:microsoft.com/office/officeart/2005/8/layout/process5"/>
    <dgm:cxn modelId="{97A63C18-1C6E-457D-9843-CC32B362B4DB}" type="presParOf" srcId="{006AF3D2-7ACC-4AFA-93E0-3653270A1234}" destId="{79EFF2F0-7660-4F77-A33F-427007988BA8}" srcOrd="0" destOrd="0" presId="urn:microsoft.com/office/officeart/2005/8/layout/process5"/>
    <dgm:cxn modelId="{2B0E3A6B-9A6A-41BF-B44B-57DE6EE593D6}" type="presParOf" srcId="{64B04018-C756-4E64-A554-AE507CA1B6CD}" destId="{3554B249-2AE0-419A-9343-18597DBD936E}" srcOrd="2" destOrd="0" presId="urn:microsoft.com/office/officeart/2005/8/layout/process5"/>
    <dgm:cxn modelId="{95A65480-B905-4F2D-8747-AEF8C0471DB7}" type="presParOf" srcId="{64B04018-C756-4E64-A554-AE507CA1B6CD}" destId="{9D7A9E3C-8B6F-43E9-9589-301806E0CA9B}" srcOrd="3" destOrd="0" presId="urn:microsoft.com/office/officeart/2005/8/layout/process5"/>
    <dgm:cxn modelId="{1D771142-F146-49F8-8F09-FCB3217CEBD2}" type="presParOf" srcId="{9D7A9E3C-8B6F-43E9-9589-301806E0CA9B}" destId="{E6ECAB1C-12D0-4CA3-A393-384E31E603B4}" srcOrd="0" destOrd="0" presId="urn:microsoft.com/office/officeart/2005/8/layout/process5"/>
    <dgm:cxn modelId="{7D3F3131-3AF5-4EA0-B39C-D91F6BAD6A05}" type="presParOf" srcId="{64B04018-C756-4E64-A554-AE507CA1B6CD}" destId="{3360DD8A-827D-4182-AB96-D34D18FA745A}" srcOrd="4" destOrd="0" presId="urn:microsoft.com/office/officeart/2005/8/layout/process5"/>
    <dgm:cxn modelId="{EDBB4541-8120-4B33-BC11-155155A47ED8}" type="presParOf" srcId="{64B04018-C756-4E64-A554-AE507CA1B6CD}" destId="{20C2FE12-78EE-41A3-B73B-F90EE6914789}" srcOrd="5" destOrd="0" presId="urn:microsoft.com/office/officeart/2005/8/layout/process5"/>
    <dgm:cxn modelId="{F9C67B12-0C32-4851-9569-511F75D7FA27}" type="presParOf" srcId="{20C2FE12-78EE-41A3-B73B-F90EE6914789}" destId="{3D23967D-6E6E-4E52-BDD2-D751243F7FC5}" srcOrd="0" destOrd="0" presId="urn:microsoft.com/office/officeart/2005/8/layout/process5"/>
    <dgm:cxn modelId="{2705E7EC-7A16-4779-9D10-9DE1BBD2C20F}" type="presParOf" srcId="{64B04018-C756-4E64-A554-AE507CA1B6CD}" destId="{35E3BD7C-6E33-4C1F-8FEA-DD4B72968E3A}" srcOrd="6" destOrd="0" presId="urn:microsoft.com/office/officeart/2005/8/layout/process5"/>
    <dgm:cxn modelId="{A6C978EB-50FC-43B3-9FF2-C2A38DDFAF75}" type="presParOf" srcId="{64B04018-C756-4E64-A554-AE507CA1B6CD}" destId="{9451EE4F-CACA-4DFC-A835-FD1B451E5A53}" srcOrd="7" destOrd="0" presId="urn:microsoft.com/office/officeart/2005/8/layout/process5"/>
    <dgm:cxn modelId="{90A2D3EF-180E-4AB1-A928-FB03D0482B41}" type="presParOf" srcId="{9451EE4F-CACA-4DFC-A835-FD1B451E5A53}" destId="{1C3A6C3B-3A26-4B3B-81C9-9E66DB7F9C1A}" srcOrd="0" destOrd="0" presId="urn:microsoft.com/office/officeart/2005/8/layout/process5"/>
    <dgm:cxn modelId="{07685B50-E67F-4BCF-94F9-A2B18C1DCBAD}" type="presParOf" srcId="{64B04018-C756-4E64-A554-AE507CA1B6CD}" destId="{E50C0C74-C940-440B-ABCB-8E2D3C84B3C8}" srcOrd="8" destOrd="0" presId="urn:microsoft.com/office/officeart/2005/8/layout/process5"/>
    <dgm:cxn modelId="{D8E401BF-4E11-48AC-8918-76B09339EE63}" type="presParOf" srcId="{64B04018-C756-4E64-A554-AE507CA1B6CD}" destId="{309D1EA6-8549-4DF8-A1BA-D926C1523F51}" srcOrd="9" destOrd="0" presId="urn:microsoft.com/office/officeart/2005/8/layout/process5"/>
    <dgm:cxn modelId="{DE8DE0C3-E167-4350-A9C9-DA9AF9B2F4AD}" type="presParOf" srcId="{309D1EA6-8549-4DF8-A1BA-D926C1523F51}" destId="{1833C5B2-F27C-421E-98AF-54E600BE9138}" srcOrd="0" destOrd="0" presId="urn:microsoft.com/office/officeart/2005/8/layout/process5"/>
    <dgm:cxn modelId="{EDDE7556-09BB-4D6A-99E4-3FE5E0F44E55}" type="presParOf" srcId="{64B04018-C756-4E64-A554-AE507CA1B6CD}" destId="{FE67DF6B-9359-4082-A469-B9187412C380}" srcOrd="10" destOrd="0" presId="urn:microsoft.com/office/officeart/2005/8/layout/process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875928-AE38-4B96-80C4-CD55E3357F6A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75CCA4-ADD5-455E-81D8-AC2EDA171629}">
      <dgm:prSet phldrT="[Text]"/>
      <dgm:spPr/>
      <dgm:t>
        <a:bodyPr/>
        <a:lstStyle/>
        <a:p>
          <a:r>
            <a:rPr lang="en-US" dirty="0" smtClean="0"/>
            <a:t>Header for tires</a:t>
          </a:r>
          <a:endParaRPr lang="en-US" dirty="0"/>
        </a:p>
      </dgm:t>
    </dgm:pt>
    <dgm:pt modelId="{8D79CD3F-30AD-48C7-89B9-85BFDF0A16A5}" type="parTrans" cxnId="{74F2FD14-5755-41BD-9321-80C92ED02DBB}">
      <dgm:prSet/>
      <dgm:spPr/>
      <dgm:t>
        <a:bodyPr/>
        <a:lstStyle/>
        <a:p>
          <a:endParaRPr lang="en-US"/>
        </a:p>
      </dgm:t>
    </dgm:pt>
    <dgm:pt modelId="{6057A109-EA42-4B05-946B-921BAE516503}" type="sibTrans" cxnId="{74F2FD14-5755-41BD-9321-80C92ED02DBB}">
      <dgm:prSet/>
      <dgm:spPr/>
      <dgm:t>
        <a:bodyPr/>
        <a:lstStyle/>
        <a:p>
          <a:endParaRPr lang="en-US"/>
        </a:p>
      </dgm:t>
    </dgm:pt>
    <dgm:pt modelId="{2854C2CD-2A2C-41BB-AD9C-CA4F5D3C8F87}">
      <dgm:prSet phldrT="[Text]"/>
      <dgm:spPr/>
      <dgm:t>
        <a:bodyPr/>
        <a:lstStyle/>
        <a:p>
          <a:r>
            <a:rPr lang="en-US" dirty="0" smtClean="0"/>
            <a:t>Header for oil</a:t>
          </a:r>
          <a:endParaRPr lang="en-US" dirty="0"/>
        </a:p>
      </dgm:t>
    </dgm:pt>
    <dgm:pt modelId="{90C4A5ED-B7EA-49B9-BB1B-7FF2F414CD50}" type="parTrans" cxnId="{93335A7C-870A-48E1-8EED-858A21F3A8FD}">
      <dgm:prSet/>
      <dgm:spPr/>
      <dgm:t>
        <a:bodyPr/>
        <a:lstStyle/>
        <a:p>
          <a:endParaRPr lang="en-US"/>
        </a:p>
      </dgm:t>
    </dgm:pt>
    <dgm:pt modelId="{07681412-730C-469B-A53D-AFBA028DC2F9}" type="sibTrans" cxnId="{93335A7C-870A-48E1-8EED-858A21F3A8FD}">
      <dgm:prSet/>
      <dgm:spPr/>
      <dgm:t>
        <a:bodyPr/>
        <a:lstStyle/>
        <a:p>
          <a:endParaRPr lang="en-US"/>
        </a:p>
      </dgm:t>
    </dgm:pt>
    <dgm:pt modelId="{FCF2142C-473D-4998-B23F-D904DB67BCE2}">
      <dgm:prSet phldrT="[Text]"/>
      <dgm:spPr/>
      <dgm:t>
        <a:bodyPr/>
        <a:lstStyle/>
        <a:p>
          <a:r>
            <a:rPr lang="en-US" dirty="0" smtClean="0"/>
            <a:t>Header for speakers</a:t>
          </a:r>
          <a:endParaRPr lang="en-US" dirty="0"/>
        </a:p>
      </dgm:t>
    </dgm:pt>
    <dgm:pt modelId="{98554A6C-E57C-49CB-9D5E-D18A53CDF781}" type="parTrans" cxnId="{9826E858-F339-4F29-9E8A-B43BDAADFFDF}">
      <dgm:prSet/>
      <dgm:spPr/>
      <dgm:t>
        <a:bodyPr/>
        <a:lstStyle/>
        <a:p>
          <a:endParaRPr lang="en-US"/>
        </a:p>
      </dgm:t>
    </dgm:pt>
    <dgm:pt modelId="{3CB0EE27-A78A-4098-A1EF-52B6B253FAB3}" type="sibTrans" cxnId="{9826E858-F339-4F29-9E8A-B43BDAADFFDF}">
      <dgm:prSet/>
      <dgm:spPr/>
      <dgm:t>
        <a:bodyPr/>
        <a:lstStyle/>
        <a:p>
          <a:endParaRPr lang="en-US"/>
        </a:p>
      </dgm:t>
    </dgm:pt>
    <dgm:pt modelId="{2509D3A6-D4D8-4F68-B8FC-AC6A3892BC08}">
      <dgm:prSet phldrT="[Text]" custT="1"/>
      <dgm:spPr>
        <a:solidFill>
          <a:srgbClr val="FF0000">
            <a:alpha val="27000"/>
          </a:srgbClr>
        </a:solidFill>
      </dgm:spPr>
      <dgm:t>
        <a:bodyPr/>
        <a:lstStyle/>
        <a:p>
          <a:endParaRPr lang="en-US" sz="2400" dirty="0">
            <a:solidFill>
              <a:srgbClr val="FF0000"/>
            </a:solidFill>
          </a:endParaRPr>
        </a:p>
      </dgm:t>
    </dgm:pt>
    <dgm:pt modelId="{DAFE9F94-6F1E-4D1A-85C3-9B1B6D840FB4}" type="sibTrans" cxnId="{0045984A-1D66-4C47-8E7D-E85308B55C7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46000" r="-46000"/>
          </a:stretch>
        </a:blipFill>
      </dgm:spPr>
      <dgm:t>
        <a:bodyPr/>
        <a:lstStyle/>
        <a:p>
          <a:endParaRPr lang="en-US"/>
        </a:p>
      </dgm:t>
    </dgm:pt>
    <dgm:pt modelId="{764952AE-AB6B-4141-9C75-257420F92956}" type="parTrans" cxnId="{0045984A-1D66-4C47-8E7D-E85308B55C78}">
      <dgm:prSet/>
      <dgm:spPr/>
      <dgm:t>
        <a:bodyPr/>
        <a:lstStyle/>
        <a:p>
          <a:endParaRPr lang="en-US"/>
        </a:p>
      </dgm:t>
    </dgm:pt>
    <dgm:pt modelId="{D8AF30FC-6C6B-4E2E-AB83-3498C5211417}" type="pres">
      <dgm:prSet presAssocID="{E2875928-AE38-4B96-80C4-CD55E3357F6A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F554B72D-3F01-4FE3-ACBF-C224325889C7}" type="pres">
      <dgm:prSet presAssocID="{DAFE9F94-6F1E-4D1A-85C3-9B1B6D840FB4}" presName="picture_1" presStyleLbl="bgImgPlace1" presStyleIdx="0" presStyleCnt="1"/>
      <dgm:spPr/>
      <dgm:t>
        <a:bodyPr/>
        <a:lstStyle/>
        <a:p>
          <a:endParaRPr lang="en-US"/>
        </a:p>
      </dgm:t>
    </dgm:pt>
    <dgm:pt modelId="{2F568F6A-2AF2-408F-893B-FD47FE05CE01}" type="pres">
      <dgm:prSet presAssocID="{2509D3A6-D4D8-4F68-B8FC-AC6A3892BC08}" presName="text_1" presStyleLbl="node1" presStyleIdx="0" presStyleCnt="0" custScaleX="131405" custScaleY="39689" custLinFactNeighborX="12033" custLinFactNeighborY="447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B2131-4466-494A-AFDA-DCCE5DBB10A8}" type="pres">
      <dgm:prSet presAssocID="{E2875928-AE38-4B96-80C4-CD55E3357F6A}" presName="linV" presStyleCnt="0"/>
      <dgm:spPr/>
    </dgm:pt>
    <dgm:pt modelId="{67FEFBA1-87A8-49EE-981D-0DA4B500C311}" type="pres">
      <dgm:prSet presAssocID="{EA75CCA4-ADD5-455E-81D8-AC2EDA171629}" presName="pair" presStyleCnt="0"/>
      <dgm:spPr/>
    </dgm:pt>
    <dgm:pt modelId="{6567C167-3430-4FF8-BF09-9263CC9DDD23}" type="pres">
      <dgm:prSet presAssocID="{EA75CCA4-ADD5-455E-81D8-AC2EDA171629}" presName="spaceH" presStyleLbl="node1" presStyleIdx="0" presStyleCnt="0"/>
      <dgm:spPr/>
    </dgm:pt>
    <dgm:pt modelId="{9876E72A-2C23-4A7E-AF28-5CC1117E4F91}" type="pres">
      <dgm:prSet presAssocID="{EA75CCA4-ADD5-455E-81D8-AC2EDA171629}" presName="desPictures" presStyleLbl="alignImgPlac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>
          <a:solidFill>
            <a:srgbClr val="FF0000"/>
          </a:solidFill>
        </a:ln>
      </dgm:spPr>
    </dgm:pt>
    <dgm:pt modelId="{201C1291-1315-47A5-AE97-E24E5105F4E7}" type="pres">
      <dgm:prSet presAssocID="{EA75CCA4-ADD5-455E-81D8-AC2EDA171629}" presName="desTextWrapper" presStyleCnt="0"/>
      <dgm:spPr/>
    </dgm:pt>
    <dgm:pt modelId="{C87BC05C-CC3C-4B89-8432-4E7949E7EDCD}" type="pres">
      <dgm:prSet presAssocID="{EA75CCA4-ADD5-455E-81D8-AC2EDA171629}" presName="des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2AB1C0-9903-4082-A079-D657222EA3AF}" type="pres">
      <dgm:prSet presAssocID="{6057A109-EA42-4B05-946B-921BAE516503}" presName="spaceV" presStyleCnt="0"/>
      <dgm:spPr/>
    </dgm:pt>
    <dgm:pt modelId="{324F8A07-9E80-4382-A049-E795DF12BB9C}" type="pres">
      <dgm:prSet presAssocID="{2854C2CD-2A2C-41BB-AD9C-CA4F5D3C8F87}" presName="pair" presStyleCnt="0"/>
      <dgm:spPr/>
    </dgm:pt>
    <dgm:pt modelId="{42ACE709-49A1-40D9-8A33-B5F82459CE13}" type="pres">
      <dgm:prSet presAssocID="{2854C2CD-2A2C-41BB-AD9C-CA4F5D3C8F87}" presName="spaceH" presStyleLbl="node1" presStyleIdx="0" presStyleCnt="0"/>
      <dgm:spPr/>
    </dgm:pt>
    <dgm:pt modelId="{5FF61D5B-4825-44E6-99F6-D67B5E103F54}" type="pres">
      <dgm:prSet presAssocID="{2854C2CD-2A2C-41BB-AD9C-CA4F5D3C8F87}" presName="desPictures" presStyleLbl="alignImgPlac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  <a:ln>
          <a:solidFill>
            <a:srgbClr val="FF0000"/>
          </a:solidFill>
        </a:ln>
      </dgm:spPr>
    </dgm:pt>
    <dgm:pt modelId="{E9BDFDE0-6BA7-4364-A66B-43E10B920D3B}" type="pres">
      <dgm:prSet presAssocID="{2854C2CD-2A2C-41BB-AD9C-CA4F5D3C8F87}" presName="desTextWrapper" presStyleCnt="0"/>
      <dgm:spPr/>
    </dgm:pt>
    <dgm:pt modelId="{D8746CED-240B-4EAB-9A8E-CC4F5717D931}" type="pres">
      <dgm:prSet presAssocID="{2854C2CD-2A2C-41BB-AD9C-CA4F5D3C8F87}" presName="des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F0E4C2-0C3D-4725-B153-B09DC23680C7}" type="pres">
      <dgm:prSet presAssocID="{07681412-730C-469B-A53D-AFBA028DC2F9}" presName="spaceV" presStyleCnt="0"/>
      <dgm:spPr/>
    </dgm:pt>
    <dgm:pt modelId="{63C12F14-D60D-48B8-AEC9-A678BDA113A5}" type="pres">
      <dgm:prSet presAssocID="{FCF2142C-473D-4998-B23F-D904DB67BCE2}" presName="pair" presStyleCnt="0"/>
      <dgm:spPr/>
    </dgm:pt>
    <dgm:pt modelId="{EE5917E6-3130-4CC4-A645-7BCD3D23C4F0}" type="pres">
      <dgm:prSet presAssocID="{FCF2142C-473D-4998-B23F-D904DB67BCE2}" presName="spaceH" presStyleLbl="node1" presStyleIdx="0" presStyleCnt="0"/>
      <dgm:spPr/>
    </dgm:pt>
    <dgm:pt modelId="{CB8A6E0F-EF86-4D98-A0B3-FB184D74D81F}" type="pres">
      <dgm:prSet presAssocID="{FCF2142C-473D-4998-B23F-D904DB67BCE2}" presName="desPictures" presStyleLbl="alignImgPlace1" presStyleIdx="2" presStyleCnt="3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39000" r="-39000"/>
          </a:stretch>
        </a:blipFill>
        <a:ln>
          <a:solidFill>
            <a:srgbClr val="FF0000"/>
          </a:solidFill>
        </a:ln>
      </dgm:spPr>
    </dgm:pt>
    <dgm:pt modelId="{E2555A33-B3A2-49CB-81CE-284CDDB2F73A}" type="pres">
      <dgm:prSet presAssocID="{FCF2142C-473D-4998-B23F-D904DB67BCE2}" presName="desTextWrapper" presStyleCnt="0"/>
      <dgm:spPr/>
    </dgm:pt>
    <dgm:pt modelId="{629AA05B-33A5-4BAF-A7B0-1D3F655397A0}" type="pres">
      <dgm:prSet presAssocID="{FCF2142C-473D-4998-B23F-D904DB67BCE2}" presName="des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B6E9A-3CA3-44E7-8E0E-116989CA5606}" type="pres">
      <dgm:prSet presAssocID="{E2875928-AE38-4B96-80C4-CD55E3357F6A}" presName="maxNode" presStyleCnt="0"/>
      <dgm:spPr/>
    </dgm:pt>
    <dgm:pt modelId="{A6A8642C-8953-4EA8-8BCC-819F468FC124}" type="pres">
      <dgm:prSet presAssocID="{E2875928-AE38-4B96-80C4-CD55E3357F6A}" presName="Name33" presStyleCnt="0"/>
      <dgm:spPr/>
    </dgm:pt>
  </dgm:ptLst>
  <dgm:cxnLst>
    <dgm:cxn modelId="{F26B109B-6711-4561-9636-0C5476D241AD}" type="presOf" srcId="{EA75CCA4-ADD5-455E-81D8-AC2EDA171629}" destId="{C87BC05C-CC3C-4B89-8432-4E7949E7EDCD}" srcOrd="0" destOrd="0" presId="urn:microsoft.com/office/officeart/2008/layout/AccentedPicture"/>
    <dgm:cxn modelId="{0045984A-1D66-4C47-8E7D-E85308B55C78}" srcId="{E2875928-AE38-4B96-80C4-CD55E3357F6A}" destId="{2509D3A6-D4D8-4F68-B8FC-AC6A3892BC08}" srcOrd="0" destOrd="0" parTransId="{764952AE-AB6B-4141-9C75-257420F92956}" sibTransId="{DAFE9F94-6F1E-4D1A-85C3-9B1B6D840FB4}"/>
    <dgm:cxn modelId="{4FE17AA1-A7F2-4F23-8F9F-0F74DAEDFC19}" type="presOf" srcId="{FCF2142C-473D-4998-B23F-D904DB67BCE2}" destId="{629AA05B-33A5-4BAF-A7B0-1D3F655397A0}" srcOrd="0" destOrd="0" presId="urn:microsoft.com/office/officeart/2008/layout/AccentedPicture"/>
    <dgm:cxn modelId="{C12FD5E6-A475-4F4E-982A-4333DE292846}" type="presOf" srcId="{E2875928-AE38-4B96-80C4-CD55E3357F6A}" destId="{D8AF30FC-6C6B-4E2E-AB83-3498C5211417}" srcOrd="0" destOrd="0" presId="urn:microsoft.com/office/officeart/2008/layout/AccentedPicture"/>
    <dgm:cxn modelId="{74F2FD14-5755-41BD-9321-80C92ED02DBB}" srcId="{E2875928-AE38-4B96-80C4-CD55E3357F6A}" destId="{EA75CCA4-ADD5-455E-81D8-AC2EDA171629}" srcOrd="1" destOrd="0" parTransId="{8D79CD3F-30AD-48C7-89B9-85BFDF0A16A5}" sibTransId="{6057A109-EA42-4B05-946B-921BAE516503}"/>
    <dgm:cxn modelId="{8996DFF6-FC03-4998-AFA8-EF7F56B6EF8D}" type="presOf" srcId="{2509D3A6-D4D8-4F68-B8FC-AC6A3892BC08}" destId="{2F568F6A-2AF2-408F-893B-FD47FE05CE01}" srcOrd="0" destOrd="0" presId="urn:microsoft.com/office/officeart/2008/layout/AccentedPicture"/>
    <dgm:cxn modelId="{9826E858-F339-4F29-9E8A-B43BDAADFFDF}" srcId="{E2875928-AE38-4B96-80C4-CD55E3357F6A}" destId="{FCF2142C-473D-4998-B23F-D904DB67BCE2}" srcOrd="3" destOrd="0" parTransId="{98554A6C-E57C-49CB-9D5E-D18A53CDF781}" sibTransId="{3CB0EE27-A78A-4098-A1EF-52B6B253FAB3}"/>
    <dgm:cxn modelId="{93335A7C-870A-48E1-8EED-858A21F3A8FD}" srcId="{E2875928-AE38-4B96-80C4-CD55E3357F6A}" destId="{2854C2CD-2A2C-41BB-AD9C-CA4F5D3C8F87}" srcOrd="2" destOrd="0" parTransId="{90C4A5ED-B7EA-49B9-BB1B-7FF2F414CD50}" sibTransId="{07681412-730C-469B-A53D-AFBA028DC2F9}"/>
    <dgm:cxn modelId="{925B5341-BC7E-47C8-B2FF-208C2298F263}" type="presOf" srcId="{2854C2CD-2A2C-41BB-AD9C-CA4F5D3C8F87}" destId="{D8746CED-240B-4EAB-9A8E-CC4F5717D931}" srcOrd="0" destOrd="0" presId="urn:microsoft.com/office/officeart/2008/layout/AccentedPicture"/>
    <dgm:cxn modelId="{76ADB0C7-EA26-4933-83DF-FC75E648C7C1}" type="presOf" srcId="{DAFE9F94-6F1E-4D1A-85C3-9B1B6D840FB4}" destId="{F554B72D-3F01-4FE3-ACBF-C224325889C7}" srcOrd="0" destOrd="0" presId="urn:microsoft.com/office/officeart/2008/layout/AccentedPicture"/>
    <dgm:cxn modelId="{E2795357-75AC-4688-8F35-5767B2F188E2}" type="presParOf" srcId="{D8AF30FC-6C6B-4E2E-AB83-3498C5211417}" destId="{F554B72D-3F01-4FE3-ACBF-C224325889C7}" srcOrd="0" destOrd="0" presId="urn:microsoft.com/office/officeart/2008/layout/AccentedPicture"/>
    <dgm:cxn modelId="{E6A46C2F-7B59-4A6D-9555-10673E59B59A}" type="presParOf" srcId="{D8AF30FC-6C6B-4E2E-AB83-3498C5211417}" destId="{2F568F6A-2AF2-408F-893B-FD47FE05CE01}" srcOrd="1" destOrd="0" presId="urn:microsoft.com/office/officeart/2008/layout/AccentedPicture"/>
    <dgm:cxn modelId="{4D0B0E4C-9D92-4479-9121-53311455C129}" type="presParOf" srcId="{D8AF30FC-6C6B-4E2E-AB83-3498C5211417}" destId="{8C3B2131-4466-494A-AFDA-DCCE5DBB10A8}" srcOrd="2" destOrd="0" presId="urn:microsoft.com/office/officeart/2008/layout/AccentedPicture"/>
    <dgm:cxn modelId="{8FA98371-E2A3-4BB2-8914-15DD04631DB5}" type="presParOf" srcId="{8C3B2131-4466-494A-AFDA-DCCE5DBB10A8}" destId="{67FEFBA1-87A8-49EE-981D-0DA4B500C311}" srcOrd="0" destOrd="0" presId="urn:microsoft.com/office/officeart/2008/layout/AccentedPicture"/>
    <dgm:cxn modelId="{98A73301-5F7A-4008-9DD4-589D420ADE55}" type="presParOf" srcId="{67FEFBA1-87A8-49EE-981D-0DA4B500C311}" destId="{6567C167-3430-4FF8-BF09-9263CC9DDD23}" srcOrd="0" destOrd="0" presId="urn:microsoft.com/office/officeart/2008/layout/AccentedPicture"/>
    <dgm:cxn modelId="{E12AB8E9-9E75-430D-9208-13781BCA446C}" type="presParOf" srcId="{67FEFBA1-87A8-49EE-981D-0DA4B500C311}" destId="{9876E72A-2C23-4A7E-AF28-5CC1117E4F91}" srcOrd="1" destOrd="0" presId="urn:microsoft.com/office/officeart/2008/layout/AccentedPicture"/>
    <dgm:cxn modelId="{62C770A6-50FF-4209-96F8-5E200E630BEF}" type="presParOf" srcId="{67FEFBA1-87A8-49EE-981D-0DA4B500C311}" destId="{201C1291-1315-47A5-AE97-E24E5105F4E7}" srcOrd="2" destOrd="0" presId="urn:microsoft.com/office/officeart/2008/layout/AccentedPicture"/>
    <dgm:cxn modelId="{40B331D7-2DD4-4D6F-AF10-1CDF989D9038}" type="presParOf" srcId="{201C1291-1315-47A5-AE97-E24E5105F4E7}" destId="{C87BC05C-CC3C-4B89-8432-4E7949E7EDCD}" srcOrd="0" destOrd="0" presId="urn:microsoft.com/office/officeart/2008/layout/AccentedPicture"/>
    <dgm:cxn modelId="{4AE9A047-E6AA-489F-B816-E13A8AB53B37}" type="presParOf" srcId="{8C3B2131-4466-494A-AFDA-DCCE5DBB10A8}" destId="{0C2AB1C0-9903-4082-A079-D657222EA3AF}" srcOrd="1" destOrd="0" presId="urn:microsoft.com/office/officeart/2008/layout/AccentedPicture"/>
    <dgm:cxn modelId="{38D40175-8799-4B81-947A-3DC7971ECFD0}" type="presParOf" srcId="{8C3B2131-4466-494A-AFDA-DCCE5DBB10A8}" destId="{324F8A07-9E80-4382-A049-E795DF12BB9C}" srcOrd="2" destOrd="0" presId="urn:microsoft.com/office/officeart/2008/layout/AccentedPicture"/>
    <dgm:cxn modelId="{5230F02F-E06F-477E-9D46-C8E85AD0F646}" type="presParOf" srcId="{324F8A07-9E80-4382-A049-E795DF12BB9C}" destId="{42ACE709-49A1-40D9-8A33-B5F82459CE13}" srcOrd="0" destOrd="0" presId="urn:microsoft.com/office/officeart/2008/layout/AccentedPicture"/>
    <dgm:cxn modelId="{091E6126-8E7F-4EEA-A940-7612441C4C28}" type="presParOf" srcId="{324F8A07-9E80-4382-A049-E795DF12BB9C}" destId="{5FF61D5B-4825-44E6-99F6-D67B5E103F54}" srcOrd="1" destOrd="0" presId="urn:microsoft.com/office/officeart/2008/layout/AccentedPicture"/>
    <dgm:cxn modelId="{95830C9A-4419-4021-B7A8-616730F39DAD}" type="presParOf" srcId="{324F8A07-9E80-4382-A049-E795DF12BB9C}" destId="{E9BDFDE0-6BA7-4364-A66B-43E10B920D3B}" srcOrd="2" destOrd="0" presId="urn:microsoft.com/office/officeart/2008/layout/AccentedPicture"/>
    <dgm:cxn modelId="{1DE33FAD-545E-44EF-8263-D2E5B58C1745}" type="presParOf" srcId="{E9BDFDE0-6BA7-4364-A66B-43E10B920D3B}" destId="{D8746CED-240B-4EAB-9A8E-CC4F5717D931}" srcOrd="0" destOrd="0" presId="urn:microsoft.com/office/officeart/2008/layout/AccentedPicture"/>
    <dgm:cxn modelId="{8B04EC8D-E5D2-4660-BD8B-3A441A5148B4}" type="presParOf" srcId="{8C3B2131-4466-494A-AFDA-DCCE5DBB10A8}" destId="{0BF0E4C2-0C3D-4725-B153-B09DC23680C7}" srcOrd="3" destOrd="0" presId="urn:microsoft.com/office/officeart/2008/layout/AccentedPicture"/>
    <dgm:cxn modelId="{67731B84-9EF9-4BD4-B255-C57F3A29A46D}" type="presParOf" srcId="{8C3B2131-4466-494A-AFDA-DCCE5DBB10A8}" destId="{63C12F14-D60D-48B8-AEC9-A678BDA113A5}" srcOrd="4" destOrd="0" presId="urn:microsoft.com/office/officeart/2008/layout/AccentedPicture"/>
    <dgm:cxn modelId="{1076872B-4EB2-4010-BB8E-40122CD41DCF}" type="presParOf" srcId="{63C12F14-D60D-48B8-AEC9-A678BDA113A5}" destId="{EE5917E6-3130-4CC4-A645-7BCD3D23C4F0}" srcOrd="0" destOrd="0" presId="urn:microsoft.com/office/officeart/2008/layout/AccentedPicture"/>
    <dgm:cxn modelId="{2256599A-FBDF-4080-8C4A-C9AB9B52C2D7}" type="presParOf" srcId="{63C12F14-D60D-48B8-AEC9-A678BDA113A5}" destId="{CB8A6E0F-EF86-4D98-A0B3-FB184D74D81F}" srcOrd="1" destOrd="0" presId="urn:microsoft.com/office/officeart/2008/layout/AccentedPicture"/>
    <dgm:cxn modelId="{CBF64D2B-567D-445C-B80B-C9B0D23F892C}" type="presParOf" srcId="{63C12F14-D60D-48B8-AEC9-A678BDA113A5}" destId="{E2555A33-B3A2-49CB-81CE-284CDDB2F73A}" srcOrd="2" destOrd="0" presId="urn:microsoft.com/office/officeart/2008/layout/AccentedPicture"/>
    <dgm:cxn modelId="{591126BC-F709-439A-999C-2809A046E256}" type="presParOf" srcId="{E2555A33-B3A2-49CB-81CE-284CDDB2F73A}" destId="{629AA05B-33A5-4BAF-A7B0-1D3F655397A0}" srcOrd="0" destOrd="0" presId="urn:microsoft.com/office/officeart/2008/layout/AccentedPicture"/>
    <dgm:cxn modelId="{F2CD3FF7-D3B2-47E9-8B0D-2889FD88322D}" type="presParOf" srcId="{D8AF30FC-6C6B-4E2E-AB83-3498C5211417}" destId="{A08B6E9A-3CA3-44E7-8E0E-116989CA5606}" srcOrd="3" destOrd="0" presId="urn:microsoft.com/office/officeart/2008/layout/AccentedPicture"/>
    <dgm:cxn modelId="{3DB21B73-9ACA-44A5-A310-CAF9FE777C45}" type="presParOf" srcId="{A08B6E9A-3CA3-44E7-8E0E-116989CA5606}" destId="{A6A8642C-8953-4EA8-8BCC-819F468FC124}" srcOrd="0" destOrd="0" presId="urn:microsoft.com/office/officeart/2008/layout/AccentedPicture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D38F11-F168-4E5A-AC7C-D2C4E9FB4609}" type="doc">
      <dgm:prSet loTypeId="urn:microsoft.com/office/officeart/2008/layout/AscendingPictureAccentProcess" loCatId="pictur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359137-DE98-44E9-A99D-F0AE12FB8347}">
      <dgm:prSet phldrT="[Text]"/>
      <dgm:spPr/>
      <dgm:t>
        <a:bodyPr/>
        <a:lstStyle/>
        <a:p>
          <a:r>
            <a:rPr lang="en-US" dirty="0" smtClean="0"/>
            <a:t>Starting engine</a:t>
          </a:r>
          <a:endParaRPr lang="en-US" dirty="0"/>
        </a:p>
      </dgm:t>
    </dgm:pt>
    <dgm:pt modelId="{75B756DB-275C-44E5-9CD6-AAFC416A01EC}" type="parTrans" cxnId="{76E49738-0F90-4335-A608-4D7CECC4B546}">
      <dgm:prSet/>
      <dgm:spPr/>
      <dgm:t>
        <a:bodyPr/>
        <a:lstStyle/>
        <a:p>
          <a:endParaRPr lang="en-US"/>
        </a:p>
      </dgm:t>
    </dgm:pt>
    <dgm:pt modelId="{CF82B54C-61AC-4A23-95C9-4049A9EA6FF6}" type="sibTrans" cxnId="{76E49738-0F90-4335-A608-4D7CECC4B546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F24F75A6-66E7-472C-B65B-50364F1A6059}">
      <dgm:prSet phldrT="[Text]"/>
      <dgm:spPr/>
      <dgm:t>
        <a:bodyPr/>
        <a:lstStyle/>
        <a:p>
          <a:r>
            <a:rPr lang="en-US" dirty="0" smtClean="0"/>
            <a:t>Driving car</a:t>
          </a:r>
          <a:endParaRPr lang="en-US" dirty="0"/>
        </a:p>
      </dgm:t>
    </dgm:pt>
    <dgm:pt modelId="{A0266F74-32E5-4F61-BF44-AE6CD7E8E94E}" type="parTrans" cxnId="{E9ED227F-4FFB-4469-9A80-85348E4FB42D}">
      <dgm:prSet/>
      <dgm:spPr/>
      <dgm:t>
        <a:bodyPr/>
        <a:lstStyle/>
        <a:p>
          <a:endParaRPr lang="en-US"/>
        </a:p>
      </dgm:t>
    </dgm:pt>
    <dgm:pt modelId="{D8323E6A-D73C-45AE-B35E-C03CA8E485DE}" type="sibTrans" cxnId="{E9ED227F-4FFB-4469-9A80-85348E4FB42D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5970F8FA-EBCD-4BBE-B1CD-D3DA482C4CA8}" type="pres">
      <dgm:prSet presAssocID="{DCD38F11-F168-4E5A-AC7C-D2C4E9FB460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B2902CF-DAE4-43DC-BB31-5164D519F072}" type="pres">
      <dgm:prSet presAssocID="{DCD38F11-F168-4E5A-AC7C-D2C4E9FB4609}" presName="dot1" presStyleLbl="alignNode1" presStyleIdx="0" presStyleCnt="10"/>
      <dgm:spPr/>
    </dgm:pt>
    <dgm:pt modelId="{ABBC74FA-8FA0-4A8B-88EE-FCC2C2B96A9A}" type="pres">
      <dgm:prSet presAssocID="{DCD38F11-F168-4E5A-AC7C-D2C4E9FB4609}" presName="dot2" presStyleLbl="alignNode1" presStyleIdx="1" presStyleCnt="10"/>
      <dgm:spPr/>
    </dgm:pt>
    <dgm:pt modelId="{16BE94C3-E5A4-47C9-9667-C77448180211}" type="pres">
      <dgm:prSet presAssocID="{DCD38F11-F168-4E5A-AC7C-D2C4E9FB4609}" presName="dot3" presStyleLbl="alignNode1" presStyleIdx="2" presStyleCnt="10"/>
      <dgm:spPr/>
    </dgm:pt>
    <dgm:pt modelId="{7D08A3A9-1193-4199-A7E7-0130AADE70A8}" type="pres">
      <dgm:prSet presAssocID="{DCD38F11-F168-4E5A-AC7C-D2C4E9FB4609}" presName="dotArrow1" presStyleLbl="alignNode1" presStyleIdx="3" presStyleCnt="10"/>
      <dgm:spPr/>
    </dgm:pt>
    <dgm:pt modelId="{29A433E2-E8C3-4BAC-BA11-535F98C9E460}" type="pres">
      <dgm:prSet presAssocID="{DCD38F11-F168-4E5A-AC7C-D2C4E9FB4609}" presName="dotArrow2" presStyleLbl="alignNode1" presStyleIdx="4" presStyleCnt="10"/>
      <dgm:spPr/>
    </dgm:pt>
    <dgm:pt modelId="{7231874A-5DF2-4677-8EC9-37603CCADB2D}" type="pres">
      <dgm:prSet presAssocID="{DCD38F11-F168-4E5A-AC7C-D2C4E9FB4609}" presName="dotArrow3" presStyleLbl="alignNode1" presStyleIdx="5" presStyleCnt="10"/>
      <dgm:spPr/>
    </dgm:pt>
    <dgm:pt modelId="{4F5CE7F2-CA5C-4E81-9C4F-15ED0E49DD76}" type="pres">
      <dgm:prSet presAssocID="{DCD38F11-F168-4E5A-AC7C-D2C4E9FB4609}" presName="dotArrow4" presStyleLbl="alignNode1" presStyleIdx="6" presStyleCnt="10"/>
      <dgm:spPr/>
    </dgm:pt>
    <dgm:pt modelId="{734266B9-1D2A-42E7-B4F3-D40274B87AAD}" type="pres">
      <dgm:prSet presAssocID="{DCD38F11-F168-4E5A-AC7C-D2C4E9FB4609}" presName="dotArrow5" presStyleLbl="alignNode1" presStyleIdx="7" presStyleCnt="10"/>
      <dgm:spPr/>
    </dgm:pt>
    <dgm:pt modelId="{20947EE2-2AA9-4BF9-98FD-E216228D6595}" type="pres">
      <dgm:prSet presAssocID="{DCD38F11-F168-4E5A-AC7C-D2C4E9FB4609}" presName="dotArrow6" presStyleLbl="alignNode1" presStyleIdx="8" presStyleCnt="10"/>
      <dgm:spPr/>
    </dgm:pt>
    <dgm:pt modelId="{0BC6104F-8C85-4B52-BC4C-3A3FCCB6623B}" type="pres">
      <dgm:prSet presAssocID="{DCD38F11-F168-4E5A-AC7C-D2C4E9FB4609}" presName="dotArrow7" presStyleLbl="alignNode1" presStyleIdx="9" presStyleCnt="10"/>
      <dgm:spPr/>
    </dgm:pt>
    <dgm:pt modelId="{B3D44C05-434F-4807-8E73-768F504B9AF5}" type="pres">
      <dgm:prSet presAssocID="{FC359137-DE98-44E9-A99D-F0AE12FB8347}" presName="parTx1" presStyleLbl="node1" presStyleIdx="0" presStyleCnt="2"/>
      <dgm:spPr/>
      <dgm:t>
        <a:bodyPr/>
        <a:lstStyle/>
        <a:p>
          <a:endParaRPr lang="en-US"/>
        </a:p>
      </dgm:t>
    </dgm:pt>
    <dgm:pt modelId="{7DAD5BC5-92DC-4C67-AFF7-6EA353431F36}" type="pres">
      <dgm:prSet presAssocID="{CF82B54C-61AC-4A23-95C9-4049A9EA6FF6}" presName="picture1" presStyleCnt="0"/>
      <dgm:spPr/>
    </dgm:pt>
    <dgm:pt modelId="{B0148B40-7774-4ACB-B669-F98FEE1FDEB9}" type="pres">
      <dgm:prSet presAssocID="{CF82B54C-61AC-4A23-95C9-4049A9EA6FF6}" presName="imageRepeatNode" presStyleLbl="fgImgPlace1" presStyleIdx="0" presStyleCnt="2"/>
      <dgm:spPr/>
      <dgm:t>
        <a:bodyPr/>
        <a:lstStyle/>
        <a:p>
          <a:endParaRPr lang="en-US"/>
        </a:p>
      </dgm:t>
    </dgm:pt>
    <dgm:pt modelId="{B594F224-EE9A-4B89-A2BC-F6BCD07D9E11}" type="pres">
      <dgm:prSet presAssocID="{F24F75A6-66E7-472C-B65B-50364F1A6059}" presName="parTx2" presStyleLbl="node1" presStyleIdx="1" presStyleCnt="2"/>
      <dgm:spPr/>
      <dgm:t>
        <a:bodyPr/>
        <a:lstStyle/>
        <a:p>
          <a:endParaRPr lang="en-US"/>
        </a:p>
      </dgm:t>
    </dgm:pt>
    <dgm:pt modelId="{1E8817F1-EEF1-43C1-9A7A-944B36C97F2C}" type="pres">
      <dgm:prSet presAssocID="{D8323E6A-D73C-45AE-B35E-C03CA8E485DE}" presName="picture2" presStyleCnt="0"/>
      <dgm:spPr/>
    </dgm:pt>
    <dgm:pt modelId="{DB4F2950-9A30-4D00-8C92-C417D08AA66E}" type="pres">
      <dgm:prSet presAssocID="{D8323E6A-D73C-45AE-B35E-C03CA8E485DE}" presName="imageRepeatNode" presStyleLbl="fgImgPlace1" presStyleIdx="1" presStyleCnt="2"/>
      <dgm:spPr/>
      <dgm:t>
        <a:bodyPr/>
        <a:lstStyle/>
        <a:p>
          <a:endParaRPr lang="en-US"/>
        </a:p>
      </dgm:t>
    </dgm:pt>
  </dgm:ptLst>
  <dgm:cxnLst>
    <dgm:cxn modelId="{C56A57CD-E83B-4284-97EA-3D2C946484CB}" type="presOf" srcId="{D8323E6A-D73C-45AE-B35E-C03CA8E485DE}" destId="{DB4F2950-9A30-4D00-8C92-C417D08AA66E}" srcOrd="0" destOrd="0" presId="urn:microsoft.com/office/officeart/2008/layout/AscendingPictureAccentProcess"/>
    <dgm:cxn modelId="{E9ED227F-4FFB-4469-9A80-85348E4FB42D}" srcId="{DCD38F11-F168-4E5A-AC7C-D2C4E9FB4609}" destId="{F24F75A6-66E7-472C-B65B-50364F1A6059}" srcOrd="1" destOrd="0" parTransId="{A0266F74-32E5-4F61-BF44-AE6CD7E8E94E}" sibTransId="{D8323E6A-D73C-45AE-B35E-C03CA8E485DE}"/>
    <dgm:cxn modelId="{9AAA1031-6EFB-49A8-B09B-74574C2499E7}" type="presOf" srcId="{FC359137-DE98-44E9-A99D-F0AE12FB8347}" destId="{B3D44C05-434F-4807-8E73-768F504B9AF5}" srcOrd="0" destOrd="0" presId="urn:microsoft.com/office/officeart/2008/layout/AscendingPictureAccentProcess"/>
    <dgm:cxn modelId="{25059DC9-91CC-479C-8FC8-54B916987C8C}" type="presOf" srcId="{CF82B54C-61AC-4A23-95C9-4049A9EA6FF6}" destId="{B0148B40-7774-4ACB-B669-F98FEE1FDEB9}" srcOrd="0" destOrd="0" presId="urn:microsoft.com/office/officeart/2008/layout/AscendingPictureAccentProcess"/>
    <dgm:cxn modelId="{76E49738-0F90-4335-A608-4D7CECC4B546}" srcId="{DCD38F11-F168-4E5A-AC7C-D2C4E9FB4609}" destId="{FC359137-DE98-44E9-A99D-F0AE12FB8347}" srcOrd="0" destOrd="0" parTransId="{75B756DB-275C-44E5-9CD6-AAFC416A01EC}" sibTransId="{CF82B54C-61AC-4A23-95C9-4049A9EA6FF6}"/>
    <dgm:cxn modelId="{24DA537E-18C5-4F38-923E-952EC2FB9B06}" type="presOf" srcId="{F24F75A6-66E7-472C-B65B-50364F1A6059}" destId="{B594F224-EE9A-4B89-A2BC-F6BCD07D9E11}" srcOrd="0" destOrd="0" presId="urn:microsoft.com/office/officeart/2008/layout/AscendingPictureAccentProcess"/>
    <dgm:cxn modelId="{C9CDBFE2-1912-4CF9-B572-D9B4C7D36B03}" type="presOf" srcId="{DCD38F11-F168-4E5A-AC7C-D2C4E9FB4609}" destId="{5970F8FA-EBCD-4BBE-B1CD-D3DA482C4CA8}" srcOrd="0" destOrd="0" presId="urn:microsoft.com/office/officeart/2008/layout/AscendingPictureAccentProcess"/>
    <dgm:cxn modelId="{D3153E19-93F8-4728-A965-4DDA3DD632B2}" type="presParOf" srcId="{5970F8FA-EBCD-4BBE-B1CD-D3DA482C4CA8}" destId="{1B2902CF-DAE4-43DC-BB31-5164D519F072}" srcOrd="0" destOrd="0" presId="urn:microsoft.com/office/officeart/2008/layout/AscendingPictureAccentProcess"/>
    <dgm:cxn modelId="{07CBD1E1-A5BF-430C-81D4-F9DAF41CA8D0}" type="presParOf" srcId="{5970F8FA-EBCD-4BBE-B1CD-D3DA482C4CA8}" destId="{ABBC74FA-8FA0-4A8B-88EE-FCC2C2B96A9A}" srcOrd="1" destOrd="0" presId="urn:microsoft.com/office/officeart/2008/layout/AscendingPictureAccentProcess"/>
    <dgm:cxn modelId="{13FA3A55-818F-4DDF-A167-CA6CB2CB7783}" type="presParOf" srcId="{5970F8FA-EBCD-4BBE-B1CD-D3DA482C4CA8}" destId="{16BE94C3-E5A4-47C9-9667-C77448180211}" srcOrd="2" destOrd="0" presId="urn:microsoft.com/office/officeart/2008/layout/AscendingPictureAccentProcess"/>
    <dgm:cxn modelId="{B61F7283-0C1C-4101-B903-25951D4CD89A}" type="presParOf" srcId="{5970F8FA-EBCD-4BBE-B1CD-D3DA482C4CA8}" destId="{7D08A3A9-1193-4199-A7E7-0130AADE70A8}" srcOrd="3" destOrd="0" presId="urn:microsoft.com/office/officeart/2008/layout/AscendingPictureAccentProcess"/>
    <dgm:cxn modelId="{328F9C45-3543-4B19-9224-5352206117E8}" type="presParOf" srcId="{5970F8FA-EBCD-4BBE-B1CD-D3DA482C4CA8}" destId="{29A433E2-E8C3-4BAC-BA11-535F98C9E460}" srcOrd="4" destOrd="0" presId="urn:microsoft.com/office/officeart/2008/layout/AscendingPictureAccentProcess"/>
    <dgm:cxn modelId="{386B99FD-64F2-4599-85F3-0477021E964A}" type="presParOf" srcId="{5970F8FA-EBCD-4BBE-B1CD-D3DA482C4CA8}" destId="{7231874A-5DF2-4677-8EC9-37603CCADB2D}" srcOrd="5" destOrd="0" presId="urn:microsoft.com/office/officeart/2008/layout/AscendingPictureAccentProcess"/>
    <dgm:cxn modelId="{3E983550-E46C-449A-831E-FE66DBB11D86}" type="presParOf" srcId="{5970F8FA-EBCD-4BBE-B1CD-D3DA482C4CA8}" destId="{4F5CE7F2-CA5C-4E81-9C4F-15ED0E49DD76}" srcOrd="6" destOrd="0" presId="urn:microsoft.com/office/officeart/2008/layout/AscendingPictureAccentProcess"/>
    <dgm:cxn modelId="{5558E0C9-7A0D-4F79-BB32-22D2CA4D2754}" type="presParOf" srcId="{5970F8FA-EBCD-4BBE-B1CD-D3DA482C4CA8}" destId="{734266B9-1D2A-42E7-B4F3-D40274B87AAD}" srcOrd="7" destOrd="0" presId="urn:microsoft.com/office/officeart/2008/layout/AscendingPictureAccentProcess"/>
    <dgm:cxn modelId="{E1F1FAB0-129C-4C22-83D4-8BBF523991D1}" type="presParOf" srcId="{5970F8FA-EBCD-4BBE-B1CD-D3DA482C4CA8}" destId="{20947EE2-2AA9-4BF9-98FD-E216228D6595}" srcOrd="8" destOrd="0" presId="urn:microsoft.com/office/officeart/2008/layout/AscendingPictureAccentProcess"/>
    <dgm:cxn modelId="{CC855D79-291E-423C-B76B-B7F19541435A}" type="presParOf" srcId="{5970F8FA-EBCD-4BBE-B1CD-D3DA482C4CA8}" destId="{0BC6104F-8C85-4B52-BC4C-3A3FCCB6623B}" srcOrd="9" destOrd="0" presId="urn:microsoft.com/office/officeart/2008/layout/AscendingPictureAccentProcess"/>
    <dgm:cxn modelId="{6D4D0E3B-038C-46EF-B95E-37DB846BC5A2}" type="presParOf" srcId="{5970F8FA-EBCD-4BBE-B1CD-D3DA482C4CA8}" destId="{B3D44C05-434F-4807-8E73-768F504B9AF5}" srcOrd="10" destOrd="0" presId="urn:microsoft.com/office/officeart/2008/layout/AscendingPictureAccentProcess"/>
    <dgm:cxn modelId="{B090D09D-77B8-40A4-8FF7-76DB0D17F7FC}" type="presParOf" srcId="{5970F8FA-EBCD-4BBE-B1CD-D3DA482C4CA8}" destId="{7DAD5BC5-92DC-4C67-AFF7-6EA353431F36}" srcOrd="11" destOrd="0" presId="urn:microsoft.com/office/officeart/2008/layout/AscendingPictureAccentProcess"/>
    <dgm:cxn modelId="{A018BEE9-28BE-4170-8113-0A74B72F0A70}" type="presParOf" srcId="{7DAD5BC5-92DC-4C67-AFF7-6EA353431F36}" destId="{B0148B40-7774-4ACB-B669-F98FEE1FDEB9}" srcOrd="0" destOrd="0" presId="urn:microsoft.com/office/officeart/2008/layout/AscendingPictureAccentProcess"/>
    <dgm:cxn modelId="{573BE86E-28C6-4BB6-A649-F2488CAA2DBA}" type="presParOf" srcId="{5970F8FA-EBCD-4BBE-B1CD-D3DA482C4CA8}" destId="{B594F224-EE9A-4B89-A2BC-F6BCD07D9E11}" srcOrd="12" destOrd="0" presId="urn:microsoft.com/office/officeart/2008/layout/AscendingPictureAccentProcess"/>
    <dgm:cxn modelId="{E1166CBF-3A8F-4ECC-A950-F3BDB8FC0D0A}" type="presParOf" srcId="{5970F8FA-EBCD-4BBE-B1CD-D3DA482C4CA8}" destId="{1E8817F1-EEF1-43C1-9A7A-944B36C97F2C}" srcOrd="13" destOrd="0" presId="urn:microsoft.com/office/officeart/2008/layout/AscendingPictureAccentProcess"/>
    <dgm:cxn modelId="{89C995C2-61FE-4D7E-8E96-08E7F3D86FD5}" type="presParOf" srcId="{1E8817F1-EEF1-43C1-9A7A-944B36C97F2C}" destId="{DB4F2950-9A30-4D00-8C92-C417D08AA66E}" srcOrd="0" destOrd="0" presId="urn:microsoft.com/office/officeart/2008/layout/AscendingPictureAccentProcess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4FF97-0724-4E4E-B9B9-79B6E254E5D4}">
      <dsp:nvSpPr>
        <dsp:cNvPr id="0" name=""/>
        <dsp:cNvSpPr/>
      </dsp:nvSpPr>
      <dsp:spPr>
        <a:xfrm>
          <a:off x="7233" y="899398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Phase 1</a:t>
          </a:r>
          <a:r>
            <a:rPr lang="en-US" sz="1500" kern="1200" dirty="0" smtClean="0"/>
            <a:t>: Create your program with an </a:t>
          </a:r>
          <a:r>
            <a:rPr lang="en-US" sz="1500" b="1" kern="1200" dirty="0" smtClean="0"/>
            <a:t>editor </a:t>
          </a:r>
          <a:r>
            <a:rPr lang="en-US" sz="1500" b="0" kern="1200" dirty="0" smtClean="0"/>
            <a:t>program</a:t>
          </a:r>
          <a:endParaRPr lang="en-US" sz="1500" b="0" kern="1200" dirty="0"/>
        </a:p>
      </dsp:txBody>
      <dsp:txXfrm>
        <a:off x="45225" y="937390"/>
        <a:ext cx="2085893" cy="1221142"/>
      </dsp:txXfrm>
    </dsp:sp>
    <dsp:sp modelId="{006AF3D2-7ACC-4AFA-93E0-3653270A1234}">
      <dsp:nvSpPr>
        <dsp:cNvPr id="0" name=""/>
        <dsp:cNvSpPr/>
      </dsp:nvSpPr>
      <dsp:spPr>
        <a:xfrm>
          <a:off x="2359355" y="127988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359355" y="1387117"/>
        <a:ext cx="320822" cy="321687"/>
      </dsp:txXfrm>
    </dsp:sp>
    <dsp:sp modelId="{3554B249-2AE0-419A-9343-18597DBD936E}">
      <dsp:nvSpPr>
        <dsp:cNvPr id="0" name=""/>
        <dsp:cNvSpPr/>
      </dsp:nvSpPr>
      <dsp:spPr>
        <a:xfrm>
          <a:off x="3033861" y="899398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Phase 2</a:t>
          </a:r>
          <a:r>
            <a:rPr lang="en-US" sz="1500" kern="1200" dirty="0" smtClean="0"/>
            <a:t>: A </a:t>
          </a:r>
          <a:r>
            <a:rPr lang="en-US" sz="1500" b="1" kern="1200" dirty="0" smtClean="0"/>
            <a:t>preprocessor</a:t>
          </a:r>
          <a:r>
            <a:rPr lang="en-US" sz="1500" kern="1200" dirty="0" smtClean="0"/>
            <a:t> find some preprocessor directives (#include &lt;</a:t>
          </a:r>
          <a:r>
            <a:rPr lang="en-US" sz="1500" kern="1200" dirty="0" err="1" smtClean="0"/>
            <a:t>stdio.h</a:t>
          </a:r>
          <a:r>
            <a:rPr lang="en-US" sz="1500" kern="1200" dirty="0" smtClean="0"/>
            <a:t>&gt;) to include other files.</a:t>
          </a:r>
          <a:endParaRPr lang="en-US" sz="1500" kern="1200" dirty="0"/>
        </a:p>
      </dsp:txBody>
      <dsp:txXfrm>
        <a:off x="3071853" y="937390"/>
        <a:ext cx="2085893" cy="1221142"/>
      </dsp:txXfrm>
    </dsp:sp>
    <dsp:sp modelId="{9D7A9E3C-8B6F-43E9-9589-301806E0CA9B}">
      <dsp:nvSpPr>
        <dsp:cNvPr id="0" name=""/>
        <dsp:cNvSpPr/>
      </dsp:nvSpPr>
      <dsp:spPr>
        <a:xfrm>
          <a:off x="5385983" y="127988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385983" y="1387117"/>
        <a:ext cx="320822" cy="321687"/>
      </dsp:txXfrm>
    </dsp:sp>
    <dsp:sp modelId="{3360DD8A-827D-4182-AB96-D34D18FA745A}">
      <dsp:nvSpPr>
        <dsp:cNvPr id="0" name=""/>
        <dsp:cNvSpPr/>
      </dsp:nvSpPr>
      <dsp:spPr>
        <a:xfrm>
          <a:off x="6060489" y="899398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Phase 3</a:t>
          </a:r>
          <a:r>
            <a:rPr lang="en-US" sz="1500" kern="1200" dirty="0" smtClean="0"/>
            <a:t>: </a:t>
          </a:r>
          <a:r>
            <a:rPr lang="en-US" sz="1500" b="1" kern="1200" dirty="0" smtClean="0"/>
            <a:t>Compiler</a:t>
          </a:r>
          <a:r>
            <a:rPr lang="en-US" sz="1500" kern="1200" dirty="0" smtClean="0"/>
            <a:t> compiles the program into machine languages</a:t>
          </a:r>
          <a:endParaRPr lang="en-US" sz="1500" kern="1200" dirty="0"/>
        </a:p>
      </dsp:txBody>
      <dsp:txXfrm>
        <a:off x="6098481" y="937390"/>
        <a:ext cx="2085893" cy="1221142"/>
      </dsp:txXfrm>
    </dsp:sp>
    <dsp:sp modelId="{20C2FE12-78EE-41A3-B73B-F90EE6914789}">
      <dsp:nvSpPr>
        <dsp:cNvPr id="0" name=""/>
        <dsp:cNvSpPr/>
      </dsp:nvSpPr>
      <dsp:spPr>
        <a:xfrm rot="5400000">
          <a:off x="6912269" y="2347855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6980585" y="2386769"/>
        <a:ext cx="321687" cy="320822"/>
      </dsp:txXfrm>
    </dsp:sp>
    <dsp:sp modelId="{35E3BD7C-6E33-4C1F-8FEA-DD4B72968E3A}">
      <dsp:nvSpPr>
        <dsp:cNvPr id="0" name=""/>
        <dsp:cNvSpPr/>
      </dsp:nvSpPr>
      <dsp:spPr>
        <a:xfrm>
          <a:off x="6060489" y="3061275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Phase 4</a:t>
          </a:r>
          <a:r>
            <a:rPr lang="en-US" sz="1500" kern="1200" dirty="0" smtClean="0"/>
            <a:t>: A </a:t>
          </a:r>
          <a:r>
            <a:rPr lang="en-US" sz="1500" b="1" kern="1200" dirty="0" smtClean="0"/>
            <a:t>linker</a:t>
          </a:r>
          <a:r>
            <a:rPr lang="en-US" sz="1500" kern="1200" dirty="0" smtClean="0"/>
            <a:t> links the object code with the code in library or other places to produce an executable image.</a:t>
          </a:r>
          <a:endParaRPr lang="en-US" sz="1500" kern="1200" dirty="0"/>
        </a:p>
      </dsp:txBody>
      <dsp:txXfrm>
        <a:off x="6098481" y="3099267"/>
        <a:ext cx="2085893" cy="1221142"/>
      </dsp:txXfrm>
    </dsp:sp>
    <dsp:sp modelId="{9451EE4F-CACA-4DFC-A835-FD1B451E5A53}">
      <dsp:nvSpPr>
        <dsp:cNvPr id="0" name=""/>
        <dsp:cNvSpPr/>
      </dsp:nvSpPr>
      <dsp:spPr>
        <a:xfrm rot="10800000">
          <a:off x="5411926" y="3441765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5549421" y="3548994"/>
        <a:ext cx="320822" cy="321687"/>
      </dsp:txXfrm>
    </dsp:sp>
    <dsp:sp modelId="{E50C0C74-C940-440B-ABCB-8E2D3C84B3C8}">
      <dsp:nvSpPr>
        <dsp:cNvPr id="0" name=""/>
        <dsp:cNvSpPr/>
      </dsp:nvSpPr>
      <dsp:spPr>
        <a:xfrm>
          <a:off x="3033861" y="3061275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Phase 5</a:t>
          </a:r>
          <a:r>
            <a:rPr lang="en-US" sz="1500" kern="1200" dirty="0" smtClean="0"/>
            <a:t>: A </a:t>
          </a:r>
          <a:r>
            <a:rPr lang="en-US" sz="1500" b="1" kern="1200" dirty="0" smtClean="0"/>
            <a:t>loade</a:t>
          </a:r>
          <a:r>
            <a:rPr lang="en-US" sz="1500" kern="1200" dirty="0" smtClean="0"/>
            <a:t>r loads the executable image into memory (RAM).</a:t>
          </a:r>
          <a:endParaRPr lang="en-US" sz="1500" kern="1200" dirty="0"/>
        </a:p>
      </dsp:txBody>
      <dsp:txXfrm>
        <a:off x="3071853" y="3099267"/>
        <a:ext cx="2085893" cy="1221142"/>
      </dsp:txXfrm>
    </dsp:sp>
    <dsp:sp modelId="{309D1EA6-8549-4DF8-A1BA-D926C1523F51}">
      <dsp:nvSpPr>
        <dsp:cNvPr id="0" name=""/>
        <dsp:cNvSpPr/>
      </dsp:nvSpPr>
      <dsp:spPr>
        <a:xfrm rot="10800000">
          <a:off x="2385298" y="3441765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0800000">
        <a:off x="2522793" y="3548994"/>
        <a:ext cx="320822" cy="321687"/>
      </dsp:txXfrm>
    </dsp:sp>
    <dsp:sp modelId="{FE67DF6B-9359-4082-A469-B9187412C380}">
      <dsp:nvSpPr>
        <dsp:cNvPr id="0" name=""/>
        <dsp:cNvSpPr/>
      </dsp:nvSpPr>
      <dsp:spPr>
        <a:xfrm>
          <a:off x="7233" y="3061275"/>
          <a:ext cx="2161877" cy="12971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just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Phase 6</a:t>
          </a:r>
          <a:r>
            <a:rPr lang="en-US" sz="1400" b="0" kern="1200" dirty="0" smtClean="0"/>
            <a:t>: CPU executes the program one instruction at a time. The load process in Windows OS is just input the name of the executable file.</a:t>
          </a:r>
          <a:endParaRPr lang="en-US" sz="1400" b="0" kern="1200" dirty="0"/>
        </a:p>
      </dsp:txBody>
      <dsp:txXfrm>
        <a:off x="45225" y="3099267"/>
        <a:ext cx="2085893" cy="1221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7AFD9-4DEC-4C5C-B4BA-A4C7F43444D1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590E6-5442-48DB-B953-2E9EFD9468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7532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CSE101-Lec#2</a:t>
            </a:r>
            <a:endParaRPr lang="en-US" sz="4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45746" y="3352800"/>
            <a:ext cx="715525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C00000"/>
                </a:solidFill>
              </a:rPr>
              <a:t>Programming Methodologies </a:t>
            </a:r>
          </a:p>
          <a:p>
            <a:pPr algn="l"/>
            <a:r>
              <a:rPr lang="en-US" sz="2800" dirty="0" smtClean="0">
                <a:solidFill>
                  <a:srgbClr val="C00000"/>
                </a:solidFill>
              </a:rPr>
              <a:t>C Program Development Environment </a:t>
            </a:r>
          </a:p>
          <a:p>
            <a:pPr algn="l"/>
            <a:r>
              <a:rPr lang="en-US" sz="2800" dirty="0" smtClean="0">
                <a:solidFill>
                  <a:srgbClr val="C00000"/>
                </a:solidFill>
              </a:rPr>
              <a:t>Algorithm and Pseudo code</a:t>
            </a:r>
            <a:endParaRPr lang="en-IN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3. </a:t>
            </a:r>
            <a:r>
              <a:rPr lang="en-US" dirty="0" smtClean="0">
                <a:solidFill>
                  <a:schemeClr val="tx2"/>
                </a:solidFill>
              </a:rPr>
              <a:t>Identify the Processes</a:t>
            </a:r>
          </a:p>
          <a:p>
            <a:pPr algn="just"/>
            <a:r>
              <a:rPr lang="en-US" dirty="0" smtClean="0"/>
              <a:t>How can I manipulate data to produce meaningful results?</a:t>
            </a:r>
          </a:p>
          <a:p>
            <a:pPr algn="just"/>
            <a:r>
              <a:rPr lang="en-US" dirty="0" smtClean="0"/>
              <a:t>Data vs. Information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4. </a:t>
            </a:r>
            <a:r>
              <a:rPr lang="en-US" dirty="0" smtClean="0">
                <a:solidFill>
                  <a:schemeClr val="tx2"/>
                </a:solidFill>
              </a:rPr>
              <a:t>Break the Solution to steps</a:t>
            </a:r>
          </a:p>
          <a:p>
            <a:pPr algn="just">
              <a:buNone/>
            </a:pPr>
            <a:r>
              <a:rPr lang="en-US" dirty="0" smtClean="0"/>
              <a:t>	By breaking the solution to the steps we can easily understand the logic of program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3534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cdn.vectorstock.com/i/composite/48,87/person-calling-on-the-phone-vector-2548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4576010"/>
            <a:ext cx="2095500" cy="22057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4495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To </a:t>
            </a:r>
            <a:r>
              <a:rPr lang="en-US" dirty="0"/>
              <a:t>establish a telephone </a:t>
            </a:r>
            <a:r>
              <a:rPr lang="en-US" dirty="0" smtClean="0"/>
              <a:t>communication</a:t>
            </a:r>
          </a:p>
          <a:p>
            <a:pPr algn="just"/>
            <a:r>
              <a:rPr lang="en-US" sz="3000" dirty="0" smtClean="0"/>
              <a:t>Step 1: Dial a phone number</a:t>
            </a:r>
          </a:p>
          <a:p>
            <a:pPr algn="just"/>
            <a:r>
              <a:rPr lang="en-US" sz="3000" dirty="0" smtClean="0"/>
              <a:t>Step 2: Phone rings at the called party</a:t>
            </a:r>
          </a:p>
          <a:p>
            <a:pPr algn="just"/>
            <a:r>
              <a:rPr lang="en-US" sz="3000" dirty="0" smtClean="0"/>
              <a:t>Step 3: Caller waits for the response</a:t>
            </a:r>
          </a:p>
          <a:p>
            <a:pPr algn="just"/>
            <a:r>
              <a:rPr lang="en-US" sz="3000" dirty="0" smtClean="0"/>
              <a:t>Step 4: Called party picks up the phone </a:t>
            </a:r>
          </a:p>
          <a:p>
            <a:pPr algn="just"/>
            <a:r>
              <a:rPr lang="en-US" sz="3000" dirty="0" smtClean="0"/>
              <a:t>Step 5: Conversation begins between them</a:t>
            </a:r>
          </a:p>
          <a:p>
            <a:pPr algn="just"/>
            <a:r>
              <a:rPr lang="en-US" sz="3000" dirty="0" smtClean="0"/>
              <a:t>Step 6: After the conversation, both disconnect the call</a:t>
            </a:r>
          </a:p>
        </p:txBody>
      </p:sp>
    </p:spTree>
    <p:extLst>
      <p:ext uri="{BB962C8B-B14F-4D97-AF65-F5344CB8AC3E}">
        <p14:creationId xmlns="" xmlns:p14="http://schemas.microsoft.com/office/powerpoint/2010/main" val="1143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Algorithm: Add 2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495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Problem: </a:t>
            </a:r>
            <a:r>
              <a:rPr lang="en-US" dirty="0" smtClean="0"/>
              <a:t>To add two numbers.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Step1. Start. </a:t>
            </a:r>
          </a:p>
          <a:p>
            <a:pPr algn="just"/>
            <a:r>
              <a:rPr lang="en-US" dirty="0" smtClean="0"/>
              <a:t>Step2. Take the two numbers. </a:t>
            </a:r>
          </a:p>
          <a:p>
            <a:pPr algn="just"/>
            <a:r>
              <a:rPr lang="en-US" dirty="0" smtClean="0"/>
              <a:t>Step3. Add them. </a:t>
            </a:r>
          </a:p>
          <a:p>
            <a:pPr algn="just"/>
            <a:r>
              <a:rPr lang="en-US" dirty="0" smtClean="0"/>
              <a:t>Step4. Print the result. </a:t>
            </a:r>
          </a:p>
          <a:p>
            <a:pPr algn="just"/>
            <a:r>
              <a:rPr lang="en-US" dirty="0" smtClean="0"/>
              <a:t>Step5. Stop.</a:t>
            </a:r>
          </a:p>
        </p:txBody>
      </p:sp>
    </p:spTree>
    <p:extLst>
      <p:ext uri="{BB962C8B-B14F-4D97-AF65-F5344CB8AC3E}">
        <p14:creationId xmlns="" xmlns:p14="http://schemas.microsoft.com/office/powerpoint/2010/main" val="1143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Flow Chart is  pictorial representation of an algorithm.</a:t>
            </a:r>
          </a:p>
          <a:p>
            <a:pPr algn="just"/>
            <a:r>
              <a:rPr lang="en-US" dirty="0"/>
              <a:t>Whatever  we have done in algorithm we can represent it in picture.</a:t>
            </a:r>
          </a:p>
          <a:p>
            <a:pPr algn="just"/>
            <a:r>
              <a:rPr lang="en-US" dirty="0"/>
              <a:t>It is easy to understand.</a:t>
            </a:r>
          </a:p>
          <a:p>
            <a:pPr algn="just"/>
            <a:r>
              <a:rPr lang="en-US" dirty="0"/>
              <a:t>Shows the flow of the instruction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39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r>
              <a:rPr lang="en-US" dirty="0" smtClean="0"/>
              <a:t>Flow Chart Symbols</a:t>
            </a:r>
            <a:endParaRPr lang="en-US" dirty="0"/>
          </a:p>
        </p:txBody>
      </p:sp>
      <p:pic>
        <p:nvPicPr>
          <p:cNvPr id="7" name="Picture 6" descr="flow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18282"/>
            <a:ext cx="7315200" cy="45777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4261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Flow Chart: Add 2 Numbers</a:t>
            </a:r>
          </a:p>
        </p:txBody>
      </p:sp>
      <p:sp>
        <p:nvSpPr>
          <p:cNvPr id="4" name="Oval 3"/>
          <p:cNvSpPr/>
          <p:nvPr/>
        </p:nvSpPr>
        <p:spPr>
          <a:xfrm>
            <a:off x="2286000" y="1905000"/>
            <a:ext cx="1752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START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1676400" y="2895600"/>
            <a:ext cx="2895600" cy="762000"/>
          </a:xfrm>
          <a:prstGeom prst="parallelogram">
            <a:avLst/>
          </a:prstGeom>
          <a:solidFill>
            <a:srgbClr val="F264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smtClean="0"/>
              <a:t>TAKE TWO NUMBERS </a:t>
            </a:r>
            <a:r>
              <a:rPr lang="en-US" sz="2000" b="1" dirty="0"/>
              <a:t>A and B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3962400"/>
            <a:ext cx="2819400" cy="838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smtClean="0"/>
              <a:t>FIND SUM=A+B</a:t>
            </a:r>
            <a:endParaRPr lang="en-US" sz="2000" b="1" dirty="0"/>
          </a:p>
        </p:txBody>
      </p:sp>
      <p:sp>
        <p:nvSpPr>
          <p:cNvPr id="8" name="Parallelogram 7"/>
          <p:cNvSpPr/>
          <p:nvPr/>
        </p:nvSpPr>
        <p:spPr>
          <a:xfrm>
            <a:off x="1676400" y="5105400"/>
            <a:ext cx="2971800" cy="685800"/>
          </a:xfrm>
          <a:prstGeom prst="parallelogram">
            <a:avLst/>
          </a:prstGeom>
          <a:solidFill>
            <a:srgbClr val="F264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smtClean="0"/>
              <a:t>PRINT SUM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2362200" y="6096000"/>
            <a:ext cx="1600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STOP</a:t>
            </a:r>
          </a:p>
        </p:txBody>
      </p:sp>
      <p:cxnSp>
        <p:nvCxnSpPr>
          <p:cNvPr id="11" name="Straight Arrow Connector 10"/>
          <p:cNvCxnSpPr>
            <a:stCxn id="4" idx="4"/>
            <a:endCxn id="5" idx="0"/>
          </p:cNvCxnSpPr>
          <p:nvPr/>
        </p:nvCxnSpPr>
        <p:spPr>
          <a:xfrm rot="5400000">
            <a:off x="2952750" y="268605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4"/>
            <a:endCxn id="6" idx="0"/>
          </p:cNvCxnSpPr>
          <p:nvPr/>
        </p:nvCxnSpPr>
        <p:spPr>
          <a:xfrm rot="16200000" flipH="1">
            <a:off x="2990850" y="379095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 rot="5400000">
            <a:off x="3009900" y="4953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9" idx="0"/>
          </p:cNvCxnSpPr>
          <p:nvPr/>
        </p:nvCxnSpPr>
        <p:spPr>
          <a:xfrm rot="5400000">
            <a:off x="3009900" y="5943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13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 rot="21303997">
              <a:off x="5303157" y="2216455"/>
              <a:ext cx="21336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Ask students to draw a flow chart for going to a movie…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84350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in C: Add 2 Numbers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59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 a=4;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 b= 2;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 sum;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sum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printf(“Sum is: %d”, sum);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0"/>
            <a:ext cx="822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Sum is: 6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Program in C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59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pr_per_kg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45;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float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no_of_kg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7.5;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float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t_pr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t_pr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pr_per_kg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no_of_kg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printf(“%f”,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t_pr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486400"/>
            <a:ext cx="822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337.5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C program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70" r="5230"/>
          <a:stretch/>
        </p:blipFill>
        <p:spPr>
          <a:xfrm>
            <a:off x="80494" y="1244586"/>
            <a:ext cx="8999620" cy="564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791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 simple C program consists of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Comments (optional)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//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/*….*/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Including header files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#include&lt;header file name&gt;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Functions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</a:t>
            </a:r>
            <a:r>
              <a:rPr lang="en-US" dirty="0" smtClean="0">
                <a:solidFill>
                  <a:schemeClr val="accent1"/>
                </a:solidFill>
              </a:rPr>
              <a:t>ain function as special function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Other user defined functions (optional)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Let’s discuss these in detail.. </a:t>
            </a:r>
          </a:p>
        </p:txBody>
      </p:sp>
    </p:spTree>
    <p:extLst>
      <p:ext uri="{BB962C8B-B14F-4D97-AF65-F5344CB8AC3E}">
        <p14:creationId xmlns:p14="http://schemas.microsoft.com/office/powerpoint/2010/main" xmlns="" val="31231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Development in C</a:t>
            </a:r>
          </a:p>
          <a:p>
            <a:r>
              <a:rPr lang="en-US" dirty="0" smtClean="0"/>
              <a:t>Structured programming (Algorithm and Flowchart)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20000"/>
                    </a14:imgEffect>
                    <a14:imgEffect>
                      <a14:colorTemperature colorTemp="1500"/>
                    </a14:imgEffect>
                    <a14:imgEffect>
                      <a14:saturation sat="2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70" r="5230"/>
          <a:stretch/>
        </p:blipFill>
        <p:spPr>
          <a:xfrm>
            <a:off x="80494" y="1124744"/>
            <a:ext cx="8999620" cy="5640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Two forward slashes ‘ // ’ (double forward slashes), are </a:t>
            </a:r>
            <a:r>
              <a:rPr lang="en-US" dirty="0" smtClean="0">
                <a:solidFill>
                  <a:srgbClr val="FFFF00"/>
                </a:solidFill>
                <a:latin typeface="+mj-lt"/>
                <a:cs typeface="Courier New" pitchFamily="49" charset="0"/>
              </a:rPr>
              <a:t>used to write single line </a:t>
            </a:r>
            <a:r>
              <a:rPr lang="en-US" i="1" dirty="0" smtClean="0">
                <a:solidFill>
                  <a:srgbClr val="FFFF00"/>
                </a:solidFill>
                <a:latin typeface="+mj-lt"/>
                <a:cs typeface="Courier New" pitchFamily="49" charset="0"/>
              </a:rPr>
              <a:t>comment</a:t>
            </a:r>
          </a:p>
          <a:p>
            <a:r>
              <a:rPr lang="en-US" dirty="0" smtClean="0">
                <a:solidFill>
                  <a:srgbClr val="FFFF00"/>
                </a:solidFill>
                <a:latin typeface="+mj-lt"/>
                <a:cs typeface="Courier New" pitchFamily="49" charset="0"/>
              </a:rPr>
              <a:t>The next combination ‘ /*……..*/ ’ (forward slash with asterisk) is used for commenting multiple lines</a:t>
            </a:r>
          </a:p>
          <a:p>
            <a:r>
              <a:rPr lang="en-US" dirty="0" smtClean="0">
                <a:solidFill>
                  <a:srgbClr val="FFFF00"/>
                </a:solidFill>
                <a:latin typeface="+mj-lt"/>
                <a:cs typeface="Courier New" pitchFamily="49" charset="0"/>
              </a:rPr>
              <a:t>These comments are not being executed by compiler</a:t>
            </a:r>
          </a:p>
          <a:p>
            <a:r>
              <a:rPr lang="en-US" b="1" dirty="0">
                <a:solidFill>
                  <a:srgbClr val="FFFF00"/>
                </a:solidFill>
                <a:latin typeface="+mj-lt"/>
                <a:cs typeface="Courier New" pitchFamily="49" charset="0"/>
              </a:rPr>
              <a:t>*</a:t>
            </a:r>
            <a:r>
              <a:rPr lang="en-US" b="1" i="1" dirty="0" smtClean="0">
                <a:solidFill>
                  <a:srgbClr val="FFFF00"/>
                </a:solidFill>
                <a:latin typeface="+mj-lt"/>
                <a:cs typeface="Courier New" pitchFamily="49" charset="0"/>
              </a:rPr>
              <a:t> comment</a:t>
            </a:r>
            <a:r>
              <a:rPr lang="en-US" b="1" dirty="0" smtClean="0">
                <a:solidFill>
                  <a:srgbClr val="FFFF00"/>
                </a:solidFill>
                <a:latin typeface="+mj-lt"/>
                <a:cs typeface="Courier New" pitchFamily="49" charset="0"/>
              </a:rPr>
              <a:t> can appear anywhere in a program where a white space can appear</a:t>
            </a:r>
            <a:endParaRPr lang="en-US" b="1" dirty="0">
              <a:solidFill>
                <a:srgbClr val="FFFF00"/>
              </a:solidFill>
              <a:latin typeface="+mj-lt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5496" y="1395280"/>
            <a:ext cx="9144000" cy="665568"/>
          </a:xfrm>
          <a:prstGeom prst="rect">
            <a:avLst/>
          </a:prstGeom>
          <a:effectLst>
            <a:glow rad="228600">
              <a:schemeClr val="bg1"/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xmlns="" val="190058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Enhances readability of program</a:t>
            </a:r>
          </a:p>
        </p:txBody>
      </p:sp>
      <p:grpSp>
        <p:nvGrpSpPr>
          <p:cNvPr id="4" name="Group 8"/>
          <p:cNvGrpSpPr/>
          <p:nvPr/>
        </p:nvGrpSpPr>
        <p:grpSpPr>
          <a:xfrm>
            <a:off x="118447" y="2859734"/>
            <a:ext cx="5173633" cy="3882579"/>
            <a:chOff x="3147570" y="1288333"/>
            <a:chExt cx="6634420" cy="545398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9543" r="9220"/>
            <a:stretch/>
          </p:blipFill>
          <p:spPr bwMode="auto">
            <a:xfrm>
              <a:off x="4585671" y="2529564"/>
              <a:ext cx="4522833" cy="3131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val Callout 10"/>
            <p:cNvSpPr/>
            <p:nvPr/>
          </p:nvSpPr>
          <p:spPr>
            <a:xfrm>
              <a:off x="3147570" y="1319195"/>
              <a:ext cx="3508907" cy="1002846"/>
            </a:xfrm>
            <a:prstGeom prst="wedgeEllipseCallout">
              <a:avLst>
                <a:gd name="adj1" fmla="val 24690"/>
                <a:gd name="adj2" fmla="val 215622"/>
              </a:avLst>
            </a:prstGeom>
            <a:solidFill>
              <a:srgbClr val="FF00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Fuel consumption: 16.0</a:t>
              </a:r>
              <a:r>
                <a:rPr lang="en-US" dirty="0"/>
                <a:t> </a:t>
              </a:r>
              <a:r>
                <a:rPr lang="en-US" dirty="0" smtClean="0"/>
                <a:t>L/100</a:t>
              </a:r>
              <a:r>
                <a:rPr lang="en-US" dirty="0"/>
                <a:t> km</a:t>
              </a:r>
              <a:endParaRPr lang="en-US" dirty="0" smtClean="0"/>
            </a:p>
          </p:txBody>
        </p:sp>
        <p:sp>
          <p:nvSpPr>
            <p:cNvPr id="12" name="Oval Callout 11"/>
            <p:cNvSpPr/>
            <p:nvPr/>
          </p:nvSpPr>
          <p:spPr>
            <a:xfrm>
              <a:off x="6656477" y="1288333"/>
              <a:ext cx="3125513" cy="864097"/>
            </a:xfrm>
            <a:prstGeom prst="wedgeEllipseCallout">
              <a:avLst>
                <a:gd name="adj1" fmla="val -15955"/>
                <a:gd name="adj2" fmla="val 300355"/>
              </a:avLst>
            </a:prstGeom>
            <a:solidFill>
              <a:srgbClr val="FF00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Carbon fiber engine bonnet</a:t>
              </a:r>
              <a:endParaRPr lang="en-US" dirty="0" smtClean="0"/>
            </a:p>
          </p:txBody>
        </p:sp>
        <p:sp>
          <p:nvSpPr>
            <p:cNvPr id="13" name="Oval Callout 12"/>
            <p:cNvSpPr/>
            <p:nvPr/>
          </p:nvSpPr>
          <p:spPr>
            <a:xfrm>
              <a:off x="4212692" y="5734201"/>
              <a:ext cx="3326037" cy="1008112"/>
            </a:xfrm>
            <a:prstGeom prst="wedgeEllipseCallout">
              <a:avLst>
                <a:gd name="adj1" fmla="val -8347"/>
                <a:gd name="adj2" fmla="val -109448"/>
              </a:avLst>
            </a:prstGeom>
            <a:solidFill>
              <a:srgbClr val="FF000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Front </a:t>
              </a:r>
              <a:r>
                <a:rPr lang="en-US" dirty="0" err="1" smtClean="0"/>
                <a:t>tyre</a:t>
              </a:r>
              <a:r>
                <a:rPr lang="en-US" dirty="0" smtClean="0"/>
                <a:t>:</a:t>
              </a:r>
              <a:r>
                <a:rPr lang="en-US" dirty="0"/>
                <a:t> 255/35 ZR19</a:t>
              </a:r>
              <a:endParaRPr lang="en-US" dirty="0" smtClean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187624" y="2339588"/>
            <a:ext cx="223224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Real life example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72200" y="2339588"/>
            <a:ext cx="223224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 code example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64088" y="2780928"/>
            <a:ext cx="37444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</a:t>
            </a:r>
            <a:r>
              <a:rPr lang="en-US" dirty="0" err="1" smtClean="0"/>
              <a:t>Prog</a:t>
            </a:r>
            <a:r>
              <a:rPr lang="en-US" dirty="0" smtClean="0"/>
              <a:t>. Name: addition of integers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//Another format </a:t>
            </a:r>
          </a:p>
          <a:p>
            <a:r>
              <a:rPr lang="en-US" dirty="0" smtClean="0"/>
              <a:t>/*</a:t>
            </a:r>
            <a:r>
              <a:rPr lang="en-US" dirty="0" err="1" smtClean="0"/>
              <a:t>Prog</a:t>
            </a:r>
            <a:r>
              <a:rPr lang="en-US" dirty="0"/>
              <a:t>. Name: addition of integers</a:t>
            </a:r>
          </a:p>
          <a:p>
            <a:r>
              <a:rPr lang="en-US" dirty="0" smtClean="0"/>
              <a:t>Student </a:t>
            </a:r>
            <a:r>
              <a:rPr lang="en-US" dirty="0"/>
              <a:t>Name: Chandra </a:t>
            </a:r>
            <a:r>
              <a:rPr lang="en-US" dirty="0" err="1"/>
              <a:t>Prakash</a:t>
            </a:r>
            <a:endParaRPr lang="en-US" dirty="0"/>
          </a:p>
          <a:p>
            <a:r>
              <a:rPr lang="en-US" dirty="0" smtClean="0"/>
              <a:t>UID</a:t>
            </a:r>
            <a:r>
              <a:rPr lang="en-US" dirty="0"/>
              <a:t>: 11121415</a:t>
            </a:r>
          </a:p>
          <a:p>
            <a:r>
              <a:rPr lang="en-US" dirty="0" smtClean="0"/>
              <a:t>Section</a:t>
            </a:r>
            <a:r>
              <a:rPr lang="en-US" dirty="0"/>
              <a:t>: </a:t>
            </a:r>
            <a:r>
              <a:rPr lang="en-US" dirty="0" smtClean="0"/>
              <a:t>M4571 */</a:t>
            </a:r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 smtClean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387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503" y="1107611"/>
            <a:ext cx="9000001" cy="56337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531805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The next two lines are command for including header files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FF00"/>
                </a:solidFill>
              </a:rPr>
              <a:t>These two lines must be included in every C program</a:t>
            </a:r>
          </a:p>
          <a:p>
            <a:pPr lvl="1"/>
            <a:r>
              <a:rPr lang="en-US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tdio.h</a:t>
            </a:r>
            <a:r>
              <a:rPr lang="en-US" dirty="0" smtClean="0">
                <a:solidFill>
                  <a:srgbClr val="FFFF00"/>
                </a:solidFill>
              </a:rPr>
              <a:t>: standard input output header file for functions </a:t>
            </a:r>
            <a:r>
              <a:rPr lang="en-US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solidFill>
                  <a:srgbClr val="FFFF00"/>
                </a:solidFill>
              </a:rPr>
              <a:t>,</a:t>
            </a:r>
            <a:r>
              <a:rPr lang="en-US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solidFill>
                  <a:srgbClr val="FFFF00"/>
                </a:solidFill>
              </a:rPr>
              <a:t>,... </a:t>
            </a:r>
            <a:r>
              <a:rPr lang="en-US" dirty="0">
                <a:solidFill>
                  <a:srgbClr val="FFFF00"/>
                </a:solidFill>
              </a:rPr>
              <a:t> a</a:t>
            </a:r>
            <a:r>
              <a:rPr lang="en-US" dirty="0" smtClean="0">
                <a:solidFill>
                  <a:srgbClr val="FFFF00"/>
                </a:solidFill>
              </a:rPr>
              <a:t>nd so on</a:t>
            </a:r>
          </a:p>
          <a:p>
            <a:pPr lvl="1"/>
            <a:r>
              <a:rPr lang="en-US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onio.h</a:t>
            </a:r>
            <a:r>
              <a:rPr lang="en-US" dirty="0" smtClean="0">
                <a:solidFill>
                  <a:srgbClr val="FFFF00"/>
                </a:solidFill>
              </a:rPr>
              <a:t>: console input output header file for functions </a:t>
            </a:r>
            <a:r>
              <a:rPr lang="en-US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solidFill>
                  <a:srgbClr val="FFFF00"/>
                </a:solidFill>
              </a:rPr>
              <a:t>….  and so on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Here ‘ # ‘ is called preprocessor directive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4058" b="23300"/>
          <a:stretch/>
        </p:blipFill>
        <p:spPr>
          <a:xfrm>
            <a:off x="2125" y="2395470"/>
            <a:ext cx="8998985" cy="566671"/>
          </a:xfrm>
          <a:prstGeom prst="rect">
            <a:avLst/>
          </a:prstGeom>
          <a:effectLst>
            <a:glow rad="228600"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xmlns="" val="249133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files</a:t>
            </a:r>
            <a:endParaRPr 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95536" y="5444491"/>
            <a:ext cx="1944216" cy="129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xmlns="" val="1320127100"/>
              </p:ext>
            </p:extLst>
          </p:nvPr>
        </p:nvGraphicFramePr>
        <p:xfrm>
          <a:off x="107504" y="1628800"/>
          <a:ext cx="3672408" cy="305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555776" y="5445224"/>
            <a:ext cx="1296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Ferrari car as output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1115616" y="4653136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4067944" y="1772816"/>
            <a:ext cx="4968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//Sample program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 //header file for </a:t>
            </a:r>
            <a:r>
              <a:rPr lang="en-US" dirty="0" err="1" smtClean="0"/>
              <a:t>printf</a:t>
            </a:r>
            <a:r>
              <a:rPr lang="en-US" dirty="0" smtClean="0"/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//header file for </a:t>
            </a:r>
            <a:r>
              <a:rPr lang="en-US" dirty="0" err="1" smtClean="0"/>
              <a:t>getch</a:t>
            </a:r>
            <a:r>
              <a:rPr lang="en-US" dirty="0" smtClean="0"/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/>
              <a:t>    //</a:t>
            </a:r>
            <a:r>
              <a:rPr lang="en-US" dirty="0" err="1" smtClean="0"/>
              <a:t>stdio.h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providing </a:t>
            </a:r>
            <a:r>
              <a:rPr lang="en-US" dirty="0" err="1" smtClean="0"/>
              <a:t>printf</a:t>
            </a:r>
            <a:r>
              <a:rPr lang="en-US" dirty="0" smtClean="0"/>
              <a:t>() function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(“Car is under process”);</a:t>
            </a:r>
          </a:p>
          <a:p>
            <a:r>
              <a:rPr lang="en-US" dirty="0" smtClean="0"/>
              <a:t>     //</a:t>
            </a:r>
            <a:r>
              <a:rPr lang="en-US" dirty="0" err="1" smtClean="0"/>
              <a:t>conio.h</a:t>
            </a:r>
            <a:r>
              <a:rPr lang="en-US" dirty="0" smtClean="0"/>
              <a:t> </a:t>
            </a:r>
            <a:r>
              <a:rPr lang="en-US" dirty="0"/>
              <a:t>is providing </a:t>
            </a:r>
            <a:r>
              <a:rPr lang="en-US" dirty="0" err="1"/>
              <a:t>getch</a:t>
            </a:r>
            <a:r>
              <a:rPr lang="en-US" dirty="0" smtClean="0"/>
              <a:t>() function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dirty="0" smtClean="0"/>
              <a:t>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1520" y="1196752"/>
            <a:ext cx="223224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Real life example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36096" y="1196752"/>
            <a:ext cx="223224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 code example</a:t>
            </a:r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>
            <a:off x="6372200" y="4653136"/>
            <a:ext cx="360040" cy="72008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716016" y="5446965"/>
            <a:ext cx="410445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 is under process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494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28" grpId="0"/>
      <p:bldP spid="21" grpId="0" animBg="1"/>
      <p:bldP spid="22" grpId="0"/>
      <p:bldP spid="23" grpId="0" animBg="1"/>
      <p:bldP spid="32" grpId="0" animBg="1"/>
      <p:bldP spid="33" grpId="0" animBg="1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503" y="1107611"/>
            <a:ext cx="9000001" cy="56337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03" y="1134994"/>
            <a:ext cx="8229600" cy="575039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main() as special function, execution starts from here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A program must have a single main() function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A program without main() function wont work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main() function  will call other functions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159"/>
          <a:stretch/>
        </p:blipFill>
        <p:spPr>
          <a:xfrm>
            <a:off x="108520" y="2996952"/>
            <a:ext cx="8999984" cy="2808312"/>
          </a:xfrm>
          <a:prstGeom prst="rect">
            <a:avLst/>
          </a:prstGeom>
          <a:effectLst>
            <a:glow rad="228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xmlns="" val="187296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r>
              <a:rPr lang="en-US" dirty="0"/>
              <a:t>f</a:t>
            </a:r>
            <a:r>
              <a:rPr lang="en-US" dirty="0" smtClean="0"/>
              <a:t>unction in real life</a:t>
            </a:r>
            <a:endParaRPr lang="en-US" dirty="0"/>
          </a:p>
        </p:txBody>
      </p:sp>
      <p:graphicFrame>
        <p:nvGraphicFramePr>
          <p:cNvPr id="22" name="Content Placeholder 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39806756"/>
              </p:ext>
            </p:extLst>
          </p:nvPr>
        </p:nvGraphicFramePr>
        <p:xfrm>
          <a:off x="41479" y="2852936"/>
          <a:ext cx="4458513" cy="3345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1196752"/>
            <a:ext cx="223224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Real life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1196752"/>
            <a:ext cx="223224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 code example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9512" y="1700808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Before driving the car, we must start the car, a car won’t be driven without starting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1600" y="2604968"/>
            <a:ext cx="385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</a:t>
            </a:r>
            <a:r>
              <a:rPr lang="en-US" dirty="0" err="1" smtClean="0"/>
              <a:t>Prog</a:t>
            </a:r>
            <a:r>
              <a:rPr lang="en-US" dirty="0" smtClean="0"/>
              <a:t>. Name: display name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printf(“My name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Raj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36096" y="1700808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Similarly our program must have  a main function to start a program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04048" y="5486400"/>
            <a:ext cx="410445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My name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Raj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518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AsOne/>
      </p:bldGraphic>
      <p:bldP spid="4" grpId="0" animBg="1"/>
      <p:bldP spid="5" grpId="0" animBg="1"/>
      <p:bldP spid="23" grpId="0"/>
      <p:bldP spid="24" grpId="0"/>
      <p:bldP spid="25" grpId="0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Next Class: Components of C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Identifier and Keywords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Data Type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sc.tamu.edu/IBM.Tutorial/docs/CforAIX/CforAIX_html/compiler/images/stag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552" y="2133600"/>
            <a:ext cx="3338848" cy="44767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 Program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 smtClean="0">
                <a:latin typeface="Times New Roman" pitchFamily="18" charset="0"/>
              </a:rPr>
              <a:t>A C program must go through various phases such as:</a:t>
            </a:r>
          </a:p>
          <a:p>
            <a:pPr marL="801687" lvl="1" indent="-45720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</a:rPr>
              <a:t>Creating a program with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editor</a:t>
            </a:r>
          </a:p>
          <a:p>
            <a:pPr marL="801687" lvl="1" indent="-45720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</a:rPr>
              <a:t>Execution of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preprocessor</a:t>
            </a:r>
            <a:r>
              <a:rPr lang="en-US" sz="2400" dirty="0" smtClean="0">
                <a:latin typeface="Times New Roman" pitchFamily="18" charset="0"/>
              </a:rPr>
              <a:t> program</a:t>
            </a:r>
          </a:p>
          <a:p>
            <a:pPr marL="801687" lvl="1" indent="-45720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Compilation</a:t>
            </a:r>
          </a:p>
          <a:p>
            <a:pPr marL="801687" lvl="1" indent="-45720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Linking</a:t>
            </a:r>
          </a:p>
          <a:p>
            <a:pPr marL="801687" lvl="1" indent="-45720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Loading</a:t>
            </a:r>
          </a:p>
          <a:p>
            <a:pPr marL="801687" lvl="1" indent="-457200"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Executing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65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7"/>
          <p:cNvGrpSpPr>
            <a:grpSpLocks/>
          </p:cNvGrpSpPr>
          <p:nvPr/>
        </p:nvGrpSpPr>
        <p:grpSpPr bwMode="auto">
          <a:xfrm>
            <a:off x="609600" y="666527"/>
            <a:ext cx="7924800" cy="5884996"/>
            <a:chOff x="2638" y="762"/>
            <a:chExt cx="2933" cy="3509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2638" y="2381"/>
              <a:ext cx="756" cy="288"/>
            </a:xfrm>
            <a:custGeom>
              <a:avLst/>
              <a:gdLst>
                <a:gd name="T0" fmla="*/ 756 w 20000"/>
                <a:gd name="T1" fmla="*/ 0 h 20000"/>
                <a:gd name="T2" fmla="*/ 756 w 20000"/>
                <a:gd name="T3" fmla="*/ 288 h 20000"/>
                <a:gd name="T4" fmla="*/ 0 w 20000"/>
                <a:gd name="T5" fmla="*/ 288 h 20000"/>
                <a:gd name="T6" fmla="*/ 0 w 20000"/>
                <a:gd name="T7" fmla="*/ 0 h 20000"/>
                <a:gd name="T8" fmla="*/ 75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638" y="1545"/>
              <a:ext cx="756" cy="288"/>
            </a:xfrm>
            <a:custGeom>
              <a:avLst/>
              <a:gdLst>
                <a:gd name="T0" fmla="*/ 756 w 20000"/>
                <a:gd name="T1" fmla="*/ 0 h 20000"/>
                <a:gd name="T2" fmla="*/ 756 w 20000"/>
                <a:gd name="T3" fmla="*/ 288 h 20000"/>
                <a:gd name="T4" fmla="*/ 0 w 20000"/>
                <a:gd name="T5" fmla="*/ 288 h 20000"/>
                <a:gd name="T6" fmla="*/ 0 w 20000"/>
                <a:gd name="T7" fmla="*/ 0 h 20000"/>
                <a:gd name="T8" fmla="*/ 75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638" y="2381"/>
              <a:ext cx="756" cy="288"/>
            </a:xfrm>
            <a:custGeom>
              <a:avLst/>
              <a:gdLst>
                <a:gd name="T0" fmla="*/ 756 w 20000"/>
                <a:gd name="T1" fmla="*/ 0 h 20000"/>
                <a:gd name="T2" fmla="*/ 756 w 20000"/>
                <a:gd name="T3" fmla="*/ 288 h 20000"/>
                <a:gd name="T4" fmla="*/ 0 w 20000"/>
                <a:gd name="T5" fmla="*/ 288 h 20000"/>
                <a:gd name="T6" fmla="*/ 0 w 20000"/>
                <a:gd name="T7" fmla="*/ 0 h 20000"/>
                <a:gd name="T8" fmla="*/ 75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844" y="2472"/>
              <a:ext cx="342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b="0" dirty="0">
                  <a:solidFill>
                    <a:schemeClr val="bg1"/>
                  </a:solidFill>
                  <a:latin typeface="Times New Roman" pitchFamily="18" charset="0"/>
                  <a:ea typeface="Mincho" charset="-128"/>
                </a:rPr>
                <a:t>Loader</a:t>
              </a:r>
              <a:endParaRPr lang="en-US" b="0" dirty="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l" eaLnBrk="0" hangingPunct="0">
                <a:spcBef>
                  <a:spcPct val="0"/>
                </a:spcBef>
              </a:pPr>
              <a:endParaRPr lang="en-US" b="0" dirty="0">
                <a:solidFill>
                  <a:schemeClr val="bg1"/>
                </a:solidFill>
                <a:latin typeface="Times New Roman" pitchFamily="18" charset="0"/>
                <a:ea typeface="Mincho" charset="-128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396" y="912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>
                <a:ln>
                  <a:solidFill>
                    <a:schemeClr val="accent2"/>
                  </a:solidFill>
                </a:ln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396" y="1305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>
                <a:ln>
                  <a:solidFill>
                    <a:schemeClr val="accent2"/>
                  </a:solidFill>
                </a:ln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3396" y="2525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chemeClr val="accent2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653" y="2310"/>
              <a:ext cx="592" cy="19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indent="228600">
                <a:spcBef>
                  <a:spcPct val="0"/>
                </a:spcBef>
              </a:pPr>
              <a:r>
                <a:rPr lang="en-US" sz="1300" b="0" dirty="0" smtClean="0">
                  <a:latin typeface="Times New Roman" pitchFamily="18" charset="0"/>
                  <a:cs typeface="Times New Roman" pitchFamily="18" charset="0"/>
                </a:rPr>
                <a:t>Primary Memory</a:t>
              </a:r>
              <a:endParaRPr lang="en-US" sz="1300" b="0" dirty="0">
                <a:latin typeface="Times New Roman" pitchFamily="18" charset="0"/>
                <a:cs typeface="Times New Roman" pitchFamily="18" charset="0"/>
              </a:endParaRPr>
            </a:p>
            <a:p>
              <a:pPr indent="228600" eaLnBrk="0" hangingPunct="0">
                <a:spcBef>
                  <a:spcPct val="0"/>
                </a:spcBef>
              </a:pPr>
              <a:endParaRPr lang="en-US" sz="1300" b="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396" y="3533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4260" y="2304"/>
              <a:ext cx="108" cy="959"/>
              <a:chOff x="0" y="0"/>
              <a:chExt cx="19999" cy="19999"/>
            </a:xfrm>
          </p:grpSpPr>
          <p:sp>
            <p:nvSpPr>
              <p:cNvPr id="151" name="Arc 15"/>
              <p:cNvSpPr>
                <a:spLocks/>
              </p:cNvSpPr>
              <p:nvPr/>
            </p:nvSpPr>
            <p:spPr bwMode="auto">
              <a:xfrm>
                <a:off x="0" y="0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Arc 16"/>
              <p:cNvSpPr>
                <a:spLocks/>
              </p:cNvSpPr>
              <p:nvPr/>
            </p:nvSpPr>
            <p:spPr bwMode="auto">
              <a:xfrm flipV="1">
                <a:off x="0" y="14993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Arc 17"/>
              <p:cNvSpPr>
                <a:spLocks/>
              </p:cNvSpPr>
              <p:nvPr/>
            </p:nvSpPr>
            <p:spPr bwMode="auto">
              <a:xfrm flipH="1">
                <a:off x="9958" y="9995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Arc 18"/>
              <p:cNvSpPr>
                <a:spLocks/>
              </p:cNvSpPr>
              <p:nvPr/>
            </p:nvSpPr>
            <p:spPr bwMode="auto">
              <a:xfrm flipH="1" flipV="1">
                <a:off x="9958" y="4998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19"/>
            <p:cNvGrpSpPr>
              <a:grpSpLocks/>
            </p:cNvGrpSpPr>
            <p:nvPr/>
          </p:nvGrpSpPr>
          <p:grpSpPr bwMode="auto">
            <a:xfrm>
              <a:off x="4260" y="3312"/>
              <a:ext cx="108" cy="959"/>
              <a:chOff x="0" y="0"/>
              <a:chExt cx="19999" cy="19999"/>
            </a:xfrm>
          </p:grpSpPr>
          <p:sp>
            <p:nvSpPr>
              <p:cNvPr id="147" name="Arc 20"/>
              <p:cNvSpPr>
                <a:spLocks/>
              </p:cNvSpPr>
              <p:nvPr/>
            </p:nvSpPr>
            <p:spPr bwMode="auto">
              <a:xfrm>
                <a:off x="0" y="0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Arc 21"/>
              <p:cNvSpPr>
                <a:spLocks/>
              </p:cNvSpPr>
              <p:nvPr/>
            </p:nvSpPr>
            <p:spPr bwMode="auto">
              <a:xfrm flipV="1">
                <a:off x="0" y="14993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Arc 22"/>
              <p:cNvSpPr>
                <a:spLocks/>
              </p:cNvSpPr>
              <p:nvPr/>
            </p:nvSpPr>
            <p:spPr bwMode="auto">
              <a:xfrm flipH="1">
                <a:off x="9958" y="9995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Arc 23"/>
              <p:cNvSpPr>
                <a:spLocks/>
              </p:cNvSpPr>
              <p:nvPr/>
            </p:nvSpPr>
            <p:spPr bwMode="auto">
              <a:xfrm flipH="1" flipV="1">
                <a:off x="9958" y="4998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4260" y="768"/>
              <a:ext cx="108" cy="287"/>
              <a:chOff x="0" y="0"/>
              <a:chExt cx="19999" cy="20001"/>
            </a:xfrm>
          </p:grpSpPr>
          <p:sp>
            <p:nvSpPr>
              <p:cNvPr id="143" name="Arc 25"/>
              <p:cNvSpPr>
                <a:spLocks/>
              </p:cNvSpPr>
              <p:nvPr/>
            </p:nvSpPr>
            <p:spPr bwMode="auto">
              <a:xfrm>
                <a:off x="0" y="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Arc 26"/>
              <p:cNvSpPr>
                <a:spLocks/>
              </p:cNvSpPr>
              <p:nvPr/>
            </p:nvSpPr>
            <p:spPr bwMode="auto">
              <a:xfrm flipV="1">
                <a:off x="0" y="1498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Arc 27"/>
              <p:cNvSpPr>
                <a:spLocks/>
              </p:cNvSpPr>
              <p:nvPr/>
            </p:nvSpPr>
            <p:spPr bwMode="auto">
              <a:xfrm flipH="1">
                <a:off x="9958" y="9987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Arc 28"/>
              <p:cNvSpPr>
                <a:spLocks/>
              </p:cNvSpPr>
              <p:nvPr/>
            </p:nvSpPr>
            <p:spPr bwMode="auto">
              <a:xfrm flipH="1" flipV="1">
                <a:off x="9958" y="4993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" name="Arc 29"/>
            <p:cNvSpPr>
              <a:spLocks/>
            </p:cNvSpPr>
            <p:nvPr/>
          </p:nvSpPr>
          <p:spPr bwMode="auto">
            <a:xfrm>
              <a:off x="4260" y="1155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Arc 30"/>
            <p:cNvSpPr>
              <a:spLocks/>
            </p:cNvSpPr>
            <p:nvPr/>
          </p:nvSpPr>
          <p:spPr bwMode="auto">
            <a:xfrm flipV="1">
              <a:off x="4260" y="1371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Arc 31"/>
            <p:cNvSpPr>
              <a:spLocks/>
            </p:cNvSpPr>
            <p:nvPr/>
          </p:nvSpPr>
          <p:spPr bwMode="auto">
            <a:xfrm flipH="1">
              <a:off x="4314" y="1299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Arc 32"/>
            <p:cNvSpPr>
              <a:spLocks/>
            </p:cNvSpPr>
            <p:nvPr/>
          </p:nvSpPr>
          <p:spPr bwMode="auto">
            <a:xfrm flipH="1" flipV="1">
              <a:off x="4314" y="1227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33"/>
            <p:cNvSpPr>
              <a:spLocks noChangeArrowheads="1"/>
            </p:cNvSpPr>
            <p:nvPr/>
          </p:nvSpPr>
          <p:spPr bwMode="auto">
            <a:xfrm>
              <a:off x="4419" y="787"/>
              <a:ext cx="1149" cy="30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Program is created in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the editor and stored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on disk.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400" b="0" dirty="0">
                <a:latin typeface="Times New Roman" pitchFamily="18" charset="0"/>
              </a:endParaRPr>
            </a:p>
          </p:txBody>
        </p:sp>
        <p:sp>
          <p:nvSpPr>
            <p:cNvPr id="24" name="Rectangle 34"/>
            <p:cNvSpPr>
              <a:spLocks noChangeArrowheads="1"/>
            </p:cNvSpPr>
            <p:nvPr/>
          </p:nvSpPr>
          <p:spPr bwMode="auto">
            <a:xfrm>
              <a:off x="4419" y="1218"/>
              <a:ext cx="1149" cy="19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Preprocessor program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processes the code.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400" b="0" dirty="0">
                <a:latin typeface="Times New Roman" pitchFamily="18" charset="0"/>
              </a:endParaRPr>
            </a:p>
          </p:txBody>
        </p:sp>
        <p:sp>
          <p:nvSpPr>
            <p:cNvPr id="25" name="Rectangle 35"/>
            <p:cNvSpPr>
              <a:spLocks noChangeArrowheads="1"/>
            </p:cNvSpPr>
            <p:nvPr/>
          </p:nvSpPr>
          <p:spPr bwMode="auto">
            <a:xfrm>
              <a:off x="4422" y="2703"/>
              <a:ext cx="1149" cy="47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400" b="0" dirty="0" smtClean="0">
                  <a:latin typeface="Times" pitchFamily="18" charset="0"/>
                </a:rPr>
                <a:t>Loader puts program in </a:t>
              </a:r>
              <a:r>
                <a:rPr lang="en-US" sz="1400" b="0" dirty="0">
                  <a:latin typeface="Times" pitchFamily="18" charset="0"/>
                </a:rPr>
                <a:t>memory.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400" b="0" dirty="0">
                <a:latin typeface="Times New Roman" pitchFamily="18" charset="0"/>
              </a:endParaRPr>
            </a:p>
          </p:txBody>
        </p:sp>
        <p:sp>
          <p:nvSpPr>
            <p:cNvPr id="26" name="Rectangle 36"/>
            <p:cNvSpPr>
              <a:spLocks noChangeArrowheads="1"/>
            </p:cNvSpPr>
            <p:nvPr/>
          </p:nvSpPr>
          <p:spPr bwMode="auto">
            <a:xfrm>
              <a:off x="4419" y="3518"/>
              <a:ext cx="1149" cy="57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CPU takes each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instruction and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executes it, possibly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storing new data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values as the program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executes.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400" b="0" dirty="0">
                <a:latin typeface="Times New Roman" pitchFamily="18" charset="0"/>
              </a:endParaRPr>
            </a:p>
          </p:txBody>
        </p:sp>
        <p:sp>
          <p:nvSpPr>
            <p:cNvPr id="27" name="Freeform 37"/>
            <p:cNvSpPr>
              <a:spLocks/>
            </p:cNvSpPr>
            <p:nvPr/>
          </p:nvSpPr>
          <p:spPr bwMode="auto">
            <a:xfrm>
              <a:off x="2638" y="1545"/>
              <a:ext cx="756" cy="288"/>
            </a:xfrm>
            <a:custGeom>
              <a:avLst/>
              <a:gdLst>
                <a:gd name="T0" fmla="*/ 756 w 20000"/>
                <a:gd name="T1" fmla="*/ 0 h 20000"/>
                <a:gd name="T2" fmla="*/ 756 w 20000"/>
                <a:gd name="T3" fmla="*/ 288 h 20000"/>
                <a:gd name="T4" fmla="*/ 0 w 20000"/>
                <a:gd name="T5" fmla="*/ 288 h 20000"/>
                <a:gd name="T6" fmla="*/ 0 w 20000"/>
                <a:gd name="T7" fmla="*/ 0 h 20000"/>
                <a:gd name="T8" fmla="*/ 75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38"/>
            <p:cNvSpPr>
              <a:spLocks noChangeArrowheads="1"/>
            </p:cNvSpPr>
            <p:nvPr/>
          </p:nvSpPr>
          <p:spPr bwMode="auto">
            <a:xfrm>
              <a:off x="2790" y="1635"/>
              <a:ext cx="450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0"/>
                </a:spcBef>
              </a:pPr>
              <a:r>
                <a:rPr lang="en-US" b="0" dirty="0">
                  <a:solidFill>
                    <a:schemeClr val="bg1"/>
                  </a:solidFill>
                  <a:latin typeface="Times New Roman" pitchFamily="18" charset="0"/>
                  <a:ea typeface="Mincho" charset="-128"/>
                </a:rPr>
                <a:t>Compiler</a:t>
              </a:r>
              <a:endParaRPr lang="en-US" b="0" dirty="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l" eaLnBrk="0" hangingPunct="0">
                <a:spcBef>
                  <a:spcPct val="0"/>
                </a:spcBef>
              </a:pPr>
              <a:endParaRPr lang="en-US" b="0" dirty="0">
                <a:solidFill>
                  <a:schemeClr val="bg1"/>
                </a:solidFill>
                <a:latin typeface="Times New Roman" pitchFamily="18" charset="0"/>
                <a:ea typeface="Mincho" charset="-128"/>
              </a:endParaRPr>
            </a:p>
          </p:txBody>
        </p:sp>
        <p:sp>
          <p:nvSpPr>
            <p:cNvPr id="29" name="Freeform 39"/>
            <p:cNvSpPr>
              <a:spLocks/>
            </p:cNvSpPr>
            <p:nvPr/>
          </p:nvSpPr>
          <p:spPr bwMode="auto">
            <a:xfrm>
              <a:off x="3396" y="1689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>
                <a:ln>
                  <a:solidFill>
                    <a:schemeClr val="accent2"/>
                  </a:solidFill>
                </a:ln>
              </a:endParaRPr>
            </a:p>
          </p:txBody>
        </p:sp>
        <p:grpSp>
          <p:nvGrpSpPr>
            <p:cNvPr id="30" name="Group 40"/>
            <p:cNvGrpSpPr>
              <a:grpSpLocks/>
            </p:cNvGrpSpPr>
            <p:nvPr/>
          </p:nvGrpSpPr>
          <p:grpSpPr bwMode="auto">
            <a:xfrm>
              <a:off x="4260" y="1538"/>
              <a:ext cx="108" cy="287"/>
              <a:chOff x="0" y="0"/>
              <a:chExt cx="19999" cy="20001"/>
            </a:xfrm>
          </p:grpSpPr>
          <p:sp>
            <p:nvSpPr>
              <p:cNvPr id="139" name="Arc 41"/>
              <p:cNvSpPr>
                <a:spLocks/>
              </p:cNvSpPr>
              <p:nvPr/>
            </p:nvSpPr>
            <p:spPr bwMode="auto">
              <a:xfrm>
                <a:off x="0" y="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Arc 42"/>
              <p:cNvSpPr>
                <a:spLocks/>
              </p:cNvSpPr>
              <p:nvPr/>
            </p:nvSpPr>
            <p:spPr bwMode="auto">
              <a:xfrm flipV="1">
                <a:off x="0" y="1498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Arc 43"/>
              <p:cNvSpPr>
                <a:spLocks/>
              </p:cNvSpPr>
              <p:nvPr/>
            </p:nvSpPr>
            <p:spPr bwMode="auto">
              <a:xfrm flipH="1">
                <a:off x="9958" y="9987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Arc 44"/>
              <p:cNvSpPr>
                <a:spLocks/>
              </p:cNvSpPr>
              <p:nvPr/>
            </p:nvSpPr>
            <p:spPr bwMode="auto">
              <a:xfrm flipH="1" flipV="1">
                <a:off x="9958" y="4993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" name="Rectangle 45"/>
            <p:cNvSpPr>
              <a:spLocks noChangeArrowheads="1"/>
            </p:cNvSpPr>
            <p:nvPr/>
          </p:nvSpPr>
          <p:spPr bwMode="auto">
            <a:xfrm>
              <a:off x="4419" y="1520"/>
              <a:ext cx="1149" cy="30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Compiler creates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object code and stores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it on disk.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400" b="0" dirty="0">
                <a:latin typeface="Times New Roman" pitchFamily="18" charset="0"/>
              </a:endParaRPr>
            </a:p>
          </p:txBody>
        </p:sp>
        <p:sp>
          <p:nvSpPr>
            <p:cNvPr id="32" name="Freeform 46"/>
            <p:cNvSpPr>
              <a:spLocks/>
            </p:cNvSpPr>
            <p:nvPr/>
          </p:nvSpPr>
          <p:spPr bwMode="auto">
            <a:xfrm>
              <a:off x="3396" y="2072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rc 47"/>
            <p:cNvSpPr>
              <a:spLocks/>
            </p:cNvSpPr>
            <p:nvPr/>
          </p:nvSpPr>
          <p:spPr bwMode="auto">
            <a:xfrm>
              <a:off x="4260" y="1921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rc 48"/>
            <p:cNvSpPr>
              <a:spLocks/>
            </p:cNvSpPr>
            <p:nvPr/>
          </p:nvSpPr>
          <p:spPr bwMode="auto">
            <a:xfrm flipV="1">
              <a:off x="4260" y="2137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rc 49"/>
            <p:cNvSpPr>
              <a:spLocks/>
            </p:cNvSpPr>
            <p:nvPr/>
          </p:nvSpPr>
          <p:spPr bwMode="auto">
            <a:xfrm flipH="1">
              <a:off x="4314" y="2065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Arc 50"/>
            <p:cNvSpPr>
              <a:spLocks/>
            </p:cNvSpPr>
            <p:nvPr/>
          </p:nvSpPr>
          <p:spPr bwMode="auto">
            <a:xfrm flipH="1" flipV="1">
              <a:off x="4314" y="1993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51"/>
            <p:cNvSpPr>
              <a:spLocks noChangeArrowheads="1"/>
            </p:cNvSpPr>
            <p:nvPr/>
          </p:nvSpPr>
          <p:spPr bwMode="auto">
            <a:xfrm>
              <a:off x="4419" y="1920"/>
              <a:ext cx="1149" cy="38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Linker links the object</a:t>
              </a:r>
            </a:p>
            <a:p>
              <a:pPr algn="just" eaLnBrk="0" hangingPunct="0">
                <a:spcBef>
                  <a:spcPct val="0"/>
                </a:spcBef>
              </a:pPr>
              <a:r>
                <a:rPr lang="en-US" sz="1400" b="0" dirty="0">
                  <a:latin typeface="Times" pitchFamily="18" charset="0"/>
                </a:rPr>
                <a:t>code with the libraries,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400" b="0" dirty="0">
                <a:latin typeface="Times New Roman" pitchFamily="18" charset="0"/>
                <a:cs typeface="Courier New" pitchFamily="49" charset="0"/>
              </a:endParaRPr>
            </a:p>
          </p:txBody>
        </p:sp>
        <p:grpSp>
          <p:nvGrpSpPr>
            <p:cNvPr id="38" name="Group 52"/>
            <p:cNvGrpSpPr>
              <a:grpSpLocks/>
            </p:cNvGrpSpPr>
            <p:nvPr/>
          </p:nvGrpSpPr>
          <p:grpSpPr bwMode="auto">
            <a:xfrm>
              <a:off x="2638" y="762"/>
              <a:ext cx="756" cy="288"/>
              <a:chOff x="0" y="0"/>
              <a:chExt cx="20000" cy="20000"/>
            </a:xfrm>
          </p:grpSpPr>
          <p:sp>
            <p:nvSpPr>
              <p:cNvPr id="136" name="Freeform 53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54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55"/>
              <p:cNvSpPr>
                <a:spLocks noChangeArrowheads="1"/>
              </p:cNvSpPr>
              <p:nvPr/>
            </p:nvSpPr>
            <p:spPr bwMode="auto">
              <a:xfrm>
                <a:off x="5464" y="6306"/>
                <a:ext cx="9060" cy="780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b="0" dirty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rPr>
                  <a:t>Editor</a:t>
                </a:r>
                <a:endParaRPr lang="en-US" b="0" dirty="0">
                  <a:solidFill>
                    <a:schemeClr val="bg1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2400" b="0" dirty="0">
                  <a:solidFill>
                    <a:schemeClr val="bg1"/>
                  </a:solidFill>
                  <a:latin typeface="Times New Roman" pitchFamily="18" charset="0"/>
                  <a:ea typeface="Mincho" charset="-128"/>
                </a:endParaRPr>
              </a:p>
            </p:txBody>
          </p:sp>
        </p:grpSp>
        <p:grpSp>
          <p:nvGrpSpPr>
            <p:cNvPr id="39" name="Group 56"/>
            <p:cNvGrpSpPr>
              <a:grpSpLocks/>
            </p:cNvGrpSpPr>
            <p:nvPr/>
          </p:nvGrpSpPr>
          <p:grpSpPr bwMode="auto">
            <a:xfrm>
              <a:off x="2638" y="1161"/>
              <a:ext cx="756" cy="288"/>
              <a:chOff x="0" y="0"/>
              <a:chExt cx="20000" cy="20000"/>
            </a:xfrm>
          </p:grpSpPr>
          <p:sp>
            <p:nvSpPr>
              <p:cNvPr id="132" name="Freeform 57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3" name="Group 58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34" name="Freeform 59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Rectangle 60"/>
                <p:cNvSpPr>
                  <a:spLocks noChangeArrowheads="1"/>
                </p:cNvSpPr>
                <p:nvPr/>
              </p:nvSpPr>
              <p:spPr bwMode="auto">
                <a:xfrm>
                  <a:off x="1179" y="5861"/>
                  <a:ext cx="17631" cy="7806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b="0" dirty="0">
                      <a:solidFill>
                        <a:schemeClr val="bg1"/>
                      </a:solidFill>
                      <a:latin typeface="Times New Roman" pitchFamily="18" charset="0"/>
                      <a:ea typeface="Mincho" charset="-128"/>
                    </a:rPr>
                    <a:t>Preprocessor</a:t>
                  </a:r>
                  <a:endParaRPr lang="en-US" b="0" dirty="0">
                    <a:solidFill>
                      <a:schemeClr val="bg1"/>
                    </a:solidFill>
                    <a:latin typeface="Times New Roman" pitchFamily="18" charset="0"/>
                  </a:endParaRPr>
                </a:p>
                <a:p>
                  <a:pPr algn="l" eaLnBrk="0" hangingPunct="0">
                    <a:spcBef>
                      <a:spcPct val="0"/>
                    </a:spcBef>
                  </a:pPr>
                  <a:endParaRPr lang="en-US" sz="2400" b="0" dirty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endParaRPr>
                </a:p>
              </p:txBody>
            </p:sp>
          </p:grpSp>
        </p:grpSp>
        <p:grpSp>
          <p:nvGrpSpPr>
            <p:cNvPr id="40" name="Group 61"/>
            <p:cNvGrpSpPr>
              <a:grpSpLocks/>
            </p:cNvGrpSpPr>
            <p:nvPr/>
          </p:nvGrpSpPr>
          <p:grpSpPr bwMode="auto">
            <a:xfrm>
              <a:off x="2638" y="1928"/>
              <a:ext cx="756" cy="288"/>
              <a:chOff x="0" y="0"/>
              <a:chExt cx="20000" cy="20000"/>
            </a:xfrm>
          </p:grpSpPr>
          <p:sp>
            <p:nvSpPr>
              <p:cNvPr id="128" name="Freeform 62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9" name="Group 63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30" name="Freeform 6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Rectangle 65"/>
                <p:cNvSpPr>
                  <a:spLocks noChangeArrowheads="1"/>
                </p:cNvSpPr>
                <p:nvPr/>
              </p:nvSpPr>
              <p:spPr bwMode="auto">
                <a:xfrm>
                  <a:off x="5464" y="5889"/>
                  <a:ext cx="9060" cy="7805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b="0" dirty="0">
                      <a:solidFill>
                        <a:schemeClr val="bg1"/>
                      </a:solidFill>
                      <a:latin typeface="Times New Roman" pitchFamily="18" charset="0"/>
                      <a:ea typeface="Mincho" charset="-128"/>
                    </a:rPr>
                    <a:t>Linker</a:t>
                  </a:r>
                  <a:endParaRPr lang="en-US" b="0" dirty="0">
                    <a:solidFill>
                      <a:schemeClr val="bg1"/>
                    </a:solidFill>
                    <a:latin typeface="Times New Roman" pitchFamily="18" charset="0"/>
                  </a:endParaRPr>
                </a:p>
                <a:p>
                  <a:pPr algn="l" eaLnBrk="0" hangingPunct="0">
                    <a:spcBef>
                      <a:spcPct val="0"/>
                    </a:spcBef>
                  </a:pPr>
                  <a:endParaRPr lang="en-US" b="0" dirty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endParaRPr>
                </a:p>
              </p:txBody>
            </p:sp>
          </p:grpSp>
        </p:grpSp>
        <p:grpSp>
          <p:nvGrpSpPr>
            <p:cNvPr id="41" name="Group 66"/>
            <p:cNvGrpSpPr>
              <a:grpSpLocks/>
            </p:cNvGrpSpPr>
            <p:nvPr/>
          </p:nvGrpSpPr>
          <p:grpSpPr bwMode="auto">
            <a:xfrm>
              <a:off x="2638" y="3389"/>
              <a:ext cx="756" cy="288"/>
              <a:chOff x="0" y="0"/>
              <a:chExt cx="20000" cy="20000"/>
            </a:xfrm>
          </p:grpSpPr>
          <p:grpSp>
            <p:nvGrpSpPr>
              <p:cNvPr id="122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26" name="Freeform 68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Rectangle 69"/>
                <p:cNvSpPr>
                  <a:spLocks noChangeArrowheads="1"/>
                </p:cNvSpPr>
                <p:nvPr/>
              </p:nvSpPr>
              <p:spPr bwMode="auto">
                <a:xfrm>
                  <a:off x="9750" y="12222"/>
                  <a:ext cx="488" cy="22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1200" b="0">
                      <a:latin typeface="Times New Roman" pitchFamily="18" charset="0"/>
                    </a:rPr>
                    <a:t> </a:t>
                  </a:r>
                </a:p>
                <a:p>
                  <a:pPr algn="l" eaLnBrk="0" hangingPunct="0">
                    <a:spcBef>
                      <a:spcPct val="0"/>
                    </a:spcBef>
                  </a:pPr>
                  <a:endParaRPr lang="en-US" sz="2400" b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23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24" name="Freeform 71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Rectangle 72"/>
                <p:cNvSpPr>
                  <a:spLocks noChangeArrowheads="1"/>
                </p:cNvSpPr>
                <p:nvPr/>
              </p:nvSpPr>
              <p:spPr bwMode="auto">
                <a:xfrm>
                  <a:off x="7607" y="6667"/>
                  <a:ext cx="4774" cy="7805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b="0" dirty="0">
                      <a:solidFill>
                        <a:schemeClr val="bg1"/>
                      </a:solidFill>
                      <a:latin typeface="Times New Roman" pitchFamily="18" charset="0"/>
                      <a:ea typeface="Mincho" charset="-128"/>
                    </a:rPr>
                    <a:t>CPU</a:t>
                  </a:r>
                  <a:endParaRPr lang="en-US" b="0" dirty="0">
                    <a:solidFill>
                      <a:schemeClr val="bg1"/>
                    </a:solidFill>
                    <a:latin typeface="Times New Roman" pitchFamily="18" charset="0"/>
                  </a:endParaRPr>
                </a:p>
                <a:p>
                  <a:pPr algn="l" eaLnBrk="0" hangingPunct="0">
                    <a:spcBef>
                      <a:spcPct val="0"/>
                    </a:spcBef>
                  </a:pPr>
                  <a:endParaRPr lang="en-US" b="0" dirty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endParaRPr>
                </a:p>
              </p:txBody>
            </p:sp>
          </p:grpSp>
        </p:grpSp>
        <p:grpSp>
          <p:nvGrpSpPr>
            <p:cNvPr id="43" name="Group 74"/>
            <p:cNvGrpSpPr>
              <a:grpSpLocks/>
            </p:cNvGrpSpPr>
            <p:nvPr/>
          </p:nvGrpSpPr>
          <p:grpSpPr bwMode="auto">
            <a:xfrm>
              <a:off x="3720" y="3477"/>
              <a:ext cx="483" cy="766"/>
              <a:chOff x="-2" y="1"/>
              <a:chExt cx="20003" cy="19999"/>
            </a:xfrm>
          </p:grpSpPr>
          <p:sp>
            <p:nvSpPr>
              <p:cNvPr id="112" name="Rectangle 75"/>
              <p:cNvSpPr>
                <a:spLocks noChangeArrowheads="1"/>
              </p:cNvSpPr>
              <p:nvPr/>
            </p:nvSpPr>
            <p:spPr bwMode="auto">
              <a:xfrm>
                <a:off x="8336" y="12593"/>
                <a:ext cx="2237" cy="545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indent="22860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eaLnBrk="0" hangingPunct="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eaLnBrk="0" hangingPunct="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algn="l" eaLnBrk="0" hangingPunct="0">
                  <a:spcBef>
                    <a:spcPct val="0"/>
                  </a:spcBef>
                </a:pPr>
                <a:endParaRPr lang="en-US" sz="2400" b="0">
                  <a:latin typeface="Times New Roman" pitchFamily="18" charset="0"/>
                </a:endParaRPr>
              </a:p>
            </p:txBody>
          </p:sp>
          <p:sp>
            <p:nvSpPr>
              <p:cNvPr id="113" name="Freeform 76"/>
              <p:cNvSpPr>
                <a:spLocks/>
              </p:cNvSpPr>
              <p:nvPr/>
            </p:nvSpPr>
            <p:spPr bwMode="auto">
              <a:xfrm>
                <a:off x="-2" y="1"/>
                <a:ext cx="19837" cy="19999"/>
              </a:xfrm>
              <a:custGeom>
                <a:avLst/>
                <a:gdLst>
                  <a:gd name="T0" fmla="*/ 19818 w 20000"/>
                  <a:gd name="T1" fmla="*/ 0 h 20000"/>
                  <a:gd name="T2" fmla="*/ 19818 w 20000"/>
                  <a:gd name="T3" fmla="*/ 19989 h 20000"/>
                  <a:gd name="T4" fmla="*/ 0 w 20000"/>
                  <a:gd name="T5" fmla="*/ 19989 h 20000"/>
                  <a:gd name="T6" fmla="*/ 0 w 20000"/>
                  <a:gd name="T7" fmla="*/ 0 h 20000"/>
                  <a:gd name="T8" fmla="*/ 1981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90"/>
                    </a:lnTo>
                    <a:lnTo>
                      <a:pt x="0" y="19990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77"/>
              <p:cNvSpPr>
                <a:spLocks/>
              </p:cNvSpPr>
              <p:nvPr/>
            </p:nvSpPr>
            <p:spPr bwMode="auto">
              <a:xfrm>
                <a:off x="35" y="22"/>
                <a:ext cx="19966" cy="2493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483 h 20000"/>
                  <a:gd name="T4" fmla="*/ 0 w 20000"/>
                  <a:gd name="T5" fmla="*/ 2483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78"/>
              <p:cNvSpPr>
                <a:spLocks/>
              </p:cNvSpPr>
              <p:nvPr/>
            </p:nvSpPr>
            <p:spPr bwMode="auto">
              <a:xfrm>
                <a:off x="35" y="2536"/>
                <a:ext cx="19966" cy="2515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505 h 20000"/>
                  <a:gd name="T4" fmla="*/ 0 w 20000"/>
                  <a:gd name="T5" fmla="*/ 2505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79"/>
              <p:cNvSpPr>
                <a:spLocks/>
              </p:cNvSpPr>
              <p:nvPr/>
            </p:nvSpPr>
            <p:spPr bwMode="auto">
              <a:xfrm>
                <a:off x="35" y="5009"/>
                <a:ext cx="19966" cy="2493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483 h 20000"/>
                  <a:gd name="T4" fmla="*/ 0 w 20000"/>
                  <a:gd name="T5" fmla="*/ 2483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80"/>
              <p:cNvSpPr>
                <a:spLocks/>
              </p:cNvSpPr>
              <p:nvPr/>
            </p:nvSpPr>
            <p:spPr bwMode="auto">
              <a:xfrm>
                <a:off x="35" y="7512"/>
                <a:ext cx="19966" cy="2494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484 h 20000"/>
                  <a:gd name="T4" fmla="*/ 0 w 20000"/>
                  <a:gd name="T5" fmla="*/ 2484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81"/>
              <p:cNvSpPr>
                <a:spLocks/>
              </p:cNvSpPr>
              <p:nvPr/>
            </p:nvSpPr>
            <p:spPr bwMode="auto">
              <a:xfrm>
                <a:off x="35" y="10006"/>
                <a:ext cx="19966" cy="2493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483 h 20000"/>
                  <a:gd name="T4" fmla="*/ 0 w 20000"/>
                  <a:gd name="T5" fmla="*/ 2483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82"/>
              <p:cNvSpPr>
                <a:spLocks/>
              </p:cNvSpPr>
              <p:nvPr/>
            </p:nvSpPr>
            <p:spPr bwMode="auto">
              <a:xfrm>
                <a:off x="35" y="12510"/>
                <a:ext cx="19966" cy="4997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4987 h 20000"/>
                  <a:gd name="T4" fmla="*/ 0 w 20000"/>
                  <a:gd name="T5" fmla="*/ 4987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58"/>
                    </a:lnTo>
                    <a:lnTo>
                      <a:pt x="0" y="19958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83"/>
              <p:cNvSpPr>
                <a:spLocks/>
              </p:cNvSpPr>
              <p:nvPr/>
            </p:nvSpPr>
            <p:spPr bwMode="auto">
              <a:xfrm>
                <a:off x="35" y="17507"/>
                <a:ext cx="19966" cy="2493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483 h 20000"/>
                  <a:gd name="T4" fmla="*/ 0 w 20000"/>
                  <a:gd name="T5" fmla="*/ 2483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84"/>
              <p:cNvSpPr>
                <a:spLocks noChangeArrowheads="1"/>
              </p:cNvSpPr>
              <p:nvPr/>
            </p:nvSpPr>
            <p:spPr bwMode="auto">
              <a:xfrm>
                <a:off x="8890" y="12510"/>
                <a:ext cx="2237" cy="542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indent="22860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eaLnBrk="0" hangingPunct="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eaLnBrk="0" hangingPunct="0">
                  <a:spcBef>
                    <a:spcPct val="0"/>
                  </a:spcBef>
                </a:pPr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sz="1000" b="0">
                  <a:solidFill>
                    <a:srgbClr val="000000"/>
                  </a:solidFill>
                  <a:latin typeface="Times" pitchFamily="18" charset="0"/>
                </a:endParaRPr>
              </a:p>
              <a:p>
                <a:pPr indent="228600" algn="l" eaLnBrk="0" hangingPunct="0">
                  <a:spcBef>
                    <a:spcPct val="0"/>
                  </a:spcBef>
                </a:pPr>
                <a:endParaRPr lang="en-US" sz="2400" b="0">
                  <a:latin typeface="Times New Roman" pitchFamily="18" charset="0"/>
                </a:endParaRPr>
              </a:p>
            </p:txBody>
          </p:sp>
        </p:grpSp>
        <p:grpSp>
          <p:nvGrpSpPr>
            <p:cNvPr id="44" name="Group 85"/>
            <p:cNvGrpSpPr>
              <a:grpSpLocks/>
            </p:cNvGrpSpPr>
            <p:nvPr/>
          </p:nvGrpSpPr>
          <p:grpSpPr bwMode="auto">
            <a:xfrm>
              <a:off x="3720" y="2477"/>
              <a:ext cx="487" cy="765"/>
              <a:chOff x="0" y="0"/>
              <a:chExt cx="20000" cy="20000"/>
            </a:xfrm>
          </p:grpSpPr>
          <p:sp>
            <p:nvSpPr>
              <p:cNvPr id="101" name="Freeform 86"/>
              <p:cNvSpPr>
                <a:spLocks/>
              </p:cNvSpPr>
              <p:nvPr/>
            </p:nvSpPr>
            <p:spPr bwMode="auto">
              <a:xfrm>
                <a:off x="0" y="0"/>
                <a:ext cx="19834" cy="19969"/>
              </a:xfrm>
              <a:custGeom>
                <a:avLst/>
                <a:gdLst>
                  <a:gd name="T0" fmla="*/ 19815 w 20000"/>
                  <a:gd name="T1" fmla="*/ 0 h 20000"/>
                  <a:gd name="T2" fmla="*/ 19815 w 20000"/>
                  <a:gd name="T3" fmla="*/ 19959 h 20000"/>
                  <a:gd name="T4" fmla="*/ 0 w 20000"/>
                  <a:gd name="T5" fmla="*/ 19959 h 20000"/>
                  <a:gd name="T6" fmla="*/ 0 w 20000"/>
                  <a:gd name="T7" fmla="*/ 0 h 20000"/>
                  <a:gd name="T8" fmla="*/ 1981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90"/>
                    </a:lnTo>
                    <a:lnTo>
                      <a:pt x="0" y="19990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87"/>
              <p:cNvSpPr>
                <a:spLocks/>
              </p:cNvSpPr>
              <p:nvPr/>
            </p:nvSpPr>
            <p:spPr bwMode="auto">
              <a:xfrm>
                <a:off x="37" y="21"/>
                <a:ext cx="19963" cy="2490"/>
              </a:xfrm>
              <a:custGeom>
                <a:avLst/>
                <a:gdLst>
                  <a:gd name="T0" fmla="*/ 19944 w 20000"/>
                  <a:gd name="T1" fmla="*/ 0 h 20000"/>
                  <a:gd name="T2" fmla="*/ 19944 w 20000"/>
                  <a:gd name="T3" fmla="*/ 2480 h 20000"/>
                  <a:gd name="T4" fmla="*/ 0 w 20000"/>
                  <a:gd name="T5" fmla="*/ 2480 h 20000"/>
                  <a:gd name="T6" fmla="*/ 0 w 20000"/>
                  <a:gd name="T7" fmla="*/ 0 h 20000"/>
                  <a:gd name="T8" fmla="*/ 19944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88"/>
              <p:cNvSpPr>
                <a:spLocks/>
              </p:cNvSpPr>
              <p:nvPr/>
            </p:nvSpPr>
            <p:spPr bwMode="auto">
              <a:xfrm>
                <a:off x="37" y="2531"/>
                <a:ext cx="19963" cy="2511"/>
              </a:xfrm>
              <a:custGeom>
                <a:avLst/>
                <a:gdLst>
                  <a:gd name="T0" fmla="*/ 19944 w 20000"/>
                  <a:gd name="T1" fmla="*/ 0 h 20000"/>
                  <a:gd name="T2" fmla="*/ 19944 w 20000"/>
                  <a:gd name="T3" fmla="*/ 2501 h 20000"/>
                  <a:gd name="T4" fmla="*/ 0 w 20000"/>
                  <a:gd name="T5" fmla="*/ 2501 h 20000"/>
                  <a:gd name="T6" fmla="*/ 0 w 20000"/>
                  <a:gd name="T7" fmla="*/ 0 h 20000"/>
                  <a:gd name="T8" fmla="*/ 19944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4" name="Group 89"/>
              <p:cNvGrpSpPr>
                <a:grpSpLocks/>
              </p:cNvGrpSpPr>
              <p:nvPr/>
            </p:nvGrpSpPr>
            <p:grpSpPr bwMode="auto">
              <a:xfrm>
                <a:off x="37" y="5042"/>
                <a:ext cx="19963" cy="14958"/>
                <a:chOff x="-4" y="-1"/>
                <a:chExt cx="20008" cy="20001"/>
              </a:xfrm>
            </p:grpSpPr>
            <p:sp>
              <p:nvSpPr>
                <p:cNvPr id="105" name="Rectangle 90"/>
                <p:cNvSpPr>
                  <a:spLocks noChangeArrowheads="1"/>
                </p:cNvSpPr>
                <p:nvPr/>
              </p:nvSpPr>
              <p:spPr bwMode="auto">
                <a:xfrm>
                  <a:off x="8314" y="10112"/>
                  <a:ext cx="2242" cy="7286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indent="22860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eaLnBrk="0" hangingPunct="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eaLnBrk="0" hangingPunct="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algn="l" eaLnBrk="0" hangingPunct="0">
                    <a:spcBef>
                      <a:spcPct val="0"/>
                    </a:spcBef>
                  </a:pPr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06" name="Freeform 91"/>
                <p:cNvSpPr>
                  <a:spLocks/>
                </p:cNvSpPr>
                <p:nvPr/>
              </p:nvSpPr>
              <p:spPr bwMode="auto">
                <a:xfrm>
                  <a:off x="-4" y="-1"/>
                  <a:ext cx="20008" cy="3330"/>
                </a:xfrm>
                <a:custGeom>
                  <a:avLst/>
                  <a:gdLst>
                    <a:gd name="T0" fmla="*/ 19989 w 20000"/>
                    <a:gd name="T1" fmla="*/ 0 h 20000"/>
                    <a:gd name="T2" fmla="*/ 19989 w 20000"/>
                    <a:gd name="T3" fmla="*/ 3316 h 20000"/>
                    <a:gd name="T4" fmla="*/ 0 w 20000"/>
                    <a:gd name="T5" fmla="*/ 3316 h 20000"/>
                    <a:gd name="T6" fmla="*/ 0 w 20000"/>
                    <a:gd name="T7" fmla="*/ 0 h 20000"/>
                    <a:gd name="T8" fmla="*/ 1998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92"/>
                <p:cNvSpPr>
                  <a:spLocks/>
                </p:cNvSpPr>
                <p:nvPr/>
              </p:nvSpPr>
              <p:spPr bwMode="auto">
                <a:xfrm>
                  <a:off x="-4" y="3329"/>
                  <a:ext cx="20008" cy="3328"/>
                </a:xfrm>
                <a:custGeom>
                  <a:avLst/>
                  <a:gdLst>
                    <a:gd name="T0" fmla="*/ 19989 w 20000"/>
                    <a:gd name="T1" fmla="*/ 0 h 20000"/>
                    <a:gd name="T2" fmla="*/ 19989 w 20000"/>
                    <a:gd name="T3" fmla="*/ 3314 h 20000"/>
                    <a:gd name="T4" fmla="*/ 0 w 20000"/>
                    <a:gd name="T5" fmla="*/ 3314 h 20000"/>
                    <a:gd name="T6" fmla="*/ 0 w 20000"/>
                    <a:gd name="T7" fmla="*/ 0 h 20000"/>
                    <a:gd name="T8" fmla="*/ 1998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93"/>
                <p:cNvSpPr>
                  <a:spLocks/>
                </p:cNvSpPr>
                <p:nvPr/>
              </p:nvSpPr>
              <p:spPr bwMode="auto">
                <a:xfrm>
                  <a:off x="-4" y="6657"/>
                  <a:ext cx="20008" cy="3329"/>
                </a:xfrm>
                <a:custGeom>
                  <a:avLst/>
                  <a:gdLst>
                    <a:gd name="T0" fmla="*/ 19989 w 20000"/>
                    <a:gd name="T1" fmla="*/ 0 h 20000"/>
                    <a:gd name="T2" fmla="*/ 19989 w 20000"/>
                    <a:gd name="T3" fmla="*/ 3315 h 20000"/>
                    <a:gd name="T4" fmla="*/ 0 w 20000"/>
                    <a:gd name="T5" fmla="*/ 3315 h 20000"/>
                    <a:gd name="T6" fmla="*/ 0 w 20000"/>
                    <a:gd name="T7" fmla="*/ 0 h 20000"/>
                    <a:gd name="T8" fmla="*/ 1998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94"/>
                <p:cNvSpPr>
                  <a:spLocks/>
                </p:cNvSpPr>
                <p:nvPr/>
              </p:nvSpPr>
              <p:spPr bwMode="auto">
                <a:xfrm>
                  <a:off x="-4" y="10000"/>
                  <a:ext cx="20008" cy="6672"/>
                </a:xfrm>
                <a:custGeom>
                  <a:avLst/>
                  <a:gdLst>
                    <a:gd name="T0" fmla="*/ 19989 w 20000"/>
                    <a:gd name="T1" fmla="*/ 0 h 20000"/>
                    <a:gd name="T2" fmla="*/ 19989 w 20000"/>
                    <a:gd name="T3" fmla="*/ 6658 h 20000"/>
                    <a:gd name="T4" fmla="*/ 0 w 20000"/>
                    <a:gd name="T5" fmla="*/ 6658 h 20000"/>
                    <a:gd name="T6" fmla="*/ 0 w 20000"/>
                    <a:gd name="T7" fmla="*/ 0 h 20000"/>
                    <a:gd name="T8" fmla="*/ 1998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58"/>
                      </a:lnTo>
                      <a:lnTo>
                        <a:pt x="0" y="19958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95"/>
                <p:cNvSpPr>
                  <a:spLocks/>
                </p:cNvSpPr>
                <p:nvPr/>
              </p:nvSpPr>
              <p:spPr bwMode="auto">
                <a:xfrm>
                  <a:off x="-4" y="16672"/>
                  <a:ext cx="20008" cy="3328"/>
                </a:xfrm>
                <a:custGeom>
                  <a:avLst/>
                  <a:gdLst>
                    <a:gd name="T0" fmla="*/ 19989 w 20000"/>
                    <a:gd name="T1" fmla="*/ 0 h 20000"/>
                    <a:gd name="T2" fmla="*/ 19989 w 20000"/>
                    <a:gd name="T3" fmla="*/ 3314 h 20000"/>
                    <a:gd name="T4" fmla="*/ 0 w 20000"/>
                    <a:gd name="T5" fmla="*/ 3314 h 20000"/>
                    <a:gd name="T6" fmla="*/ 0 w 20000"/>
                    <a:gd name="T7" fmla="*/ 0 h 20000"/>
                    <a:gd name="T8" fmla="*/ 1998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Rectangle 96"/>
                <p:cNvSpPr>
                  <a:spLocks noChangeArrowheads="1"/>
                </p:cNvSpPr>
                <p:nvPr/>
              </p:nvSpPr>
              <p:spPr bwMode="auto">
                <a:xfrm>
                  <a:off x="8870" y="10000"/>
                  <a:ext cx="2242" cy="7244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indent="22860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eaLnBrk="0" hangingPunct="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eaLnBrk="0" hangingPunct="0">
                    <a:spcBef>
                      <a:spcPct val="0"/>
                    </a:spcBef>
                  </a:pPr>
                  <a:r>
                    <a:rPr lang="en-US" sz="700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sz="1000" b="0">
                    <a:solidFill>
                      <a:srgbClr val="000000"/>
                    </a:solidFill>
                    <a:latin typeface="Times" pitchFamily="18" charset="0"/>
                  </a:endParaRPr>
                </a:p>
                <a:p>
                  <a:pPr indent="228600" algn="l" eaLnBrk="0" hangingPunct="0">
                    <a:spcBef>
                      <a:spcPct val="0"/>
                    </a:spcBef>
                  </a:pPr>
                  <a:endParaRPr lang="en-US" sz="2400" b="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45" name="Group 97"/>
            <p:cNvGrpSpPr>
              <a:grpSpLocks/>
            </p:cNvGrpSpPr>
            <p:nvPr/>
          </p:nvGrpSpPr>
          <p:grpSpPr bwMode="auto">
            <a:xfrm>
              <a:off x="3720" y="815"/>
              <a:ext cx="486" cy="195"/>
              <a:chOff x="0" y="1"/>
              <a:chExt cx="20000" cy="19999"/>
            </a:xfrm>
          </p:grpSpPr>
          <p:grpSp>
            <p:nvGrpSpPr>
              <p:cNvPr id="91" name="Group 98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98" name="Oval 99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100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962 w 20000"/>
                    <a:gd name="T1" fmla="*/ 0 h 20000"/>
                    <a:gd name="T2" fmla="*/ 19962 w 20000"/>
                    <a:gd name="T3" fmla="*/ 14802 h 20000"/>
                    <a:gd name="T4" fmla="*/ 0 w 20000"/>
                    <a:gd name="T5" fmla="*/ 14802 h 20000"/>
                    <a:gd name="T6" fmla="*/ 0 w 20000"/>
                    <a:gd name="T7" fmla="*/ 0 h 20000"/>
                    <a:gd name="T8" fmla="*/ 19962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Oval 101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" name="Oval 102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103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962 w 20000"/>
                  <a:gd name="T1" fmla="*/ 0 h 20000"/>
                  <a:gd name="T2" fmla="*/ 19962 w 20000"/>
                  <a:gd name="T3" fmla="*/ 14743 h 20000"/>
                  <a:gd name="T4" fmla="*/ 0 w 20000"/>
                  <a:gd name="T5" fmla="*/ 14743 h 20000"/>
                  <a:gd name="T6" fmla="*/ 0 w 20000"/>
                  <a:gd name="T7" fmla="*/ 0 h 20000"/>
                  <a:gd name="T8" fmla="*/ 1996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104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9592 w 20000"/>
                  <a:gd name="T1" fmla="*/ 0 h 20000"/>
                  <a:gd name="T2" fmla="*/ 19592 w 20000"/>
                  <a:gd name="T3" fmla="*/ 2628 h 20000"/>
                  <a:gd name="T4" fmla="*/ 0 w 20000"/>
                  <a:gd name="T5" fmla="*/ 2628 h 20000"/>
                  <a:gd name="T6" fmla="*/ 0 w 20000"/>
                  <a:gd name="T7" fmla="*/ 0 h 20000"/>
                  <a:gd name="T8" fmla="*/ 1959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105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b="0" dirty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rPr>
                  <a:t>Disk</a:t>
                </a:r>
                <a:endParaRPr lang="en-US" b="0" dirty="0">
                  <a:solidFill>
                    <a:schemeClr val="bg1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b="0" dirty="0">
                  <a:solidFill>
                    <a:schemeClr val="bg1"/>
                  </a:solidFill>
                  <a:latin typeface="Times New Roman" pitchFamily="18" charset="0"/>
                  <a:ea typeface="Mincho" charset="-128"/>
                </a:endParaRPr>
              </a:p>
            </p:txBody>
          </p:sp>
          <p:sp>
            <p:nvSpPr>
              <p:cNvPr id="96" name="Freeform 106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9740 w 20000"/>
                  <a:gd name="T1" fmla="*/ 0 h 20000"/>
                  <a:gd name="T2" fmla="*/ 19740 w 20000"/>
                  <a:gd name="T3" fmla="*/ 2711 h 20000"/>
                  <a:gd name="T4" fmla="*/ 0 w 20000"/>
                  <a:gd name="T5" fmla="*/ 2711 h 20000"/>
                  <a:gd name="T6" fmla="*/ 0 w 20000"/>
                  <a:gd name="T7" fmla="*/ 0 h 20000"/>
                  <a:gd name="T8" fmla="*/ 1974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Oval 107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" name="Group 108"/>
            <p:cNvGrpSpPr>
              <a:grpSpLocks/>
            </p:cNvGrpSpPr>
            <p:nvPr/>
          </p:nvGrpSpPr>
          <p:grpSpPr bwMode="auto">
            <a:xfrm>
              <a:off x="3720" y="1207"/>
              <a:ext cx="486" cy="195"/>
              <a:chOff x="0" y="1"/>
              <a:chExt cx="20000" cy="19999"/>
            </a:xfrm>
          </p:grpSpPr>
          <p:grpSp>
            <p:nvGrpSpPr>
              <p:cNvPr id="81" name="Group 109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88" name="Oval 110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 111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962 w 20000"/>
                    <a:gd name="T1" fmla="*/ 0 h 20000"/>
                    <a:gd name="T2" fmla="*/ 19962 w 20000"/>
                    <a:gd name="T3" fmla="*/ 14802 h 20000"/>
                    <a:gd name="T4" fmla="*/ 0 w 20000"/>
                    <a:gd name="T5" fmla="*/ 14802 h 20000"/>
                    <a:gd name="T6" fmla="*/ 0 w 20000"/>
                    <a:gd name="T7" fmla="*/ 0 h 20000"/>
                    <a:gd name="T8" fmla="*/ 19962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Oval 112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2" name="Oval 113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114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962 w 20000"/>
                  <a:gd name="T1" fmla="*/ 0 h 20000"/>
                  <a:gd name="T2" fmla="*/ 19962 w 20000"/>
                  <a:gd name="T3" fmla="*/ 14743 h 20000"/>
                  <a:gd name="T4" fmla="*/ 0 w 20000"/>
                  <a:gd name="T5" fmla="*/ 14743 h 20000"/>
                  <a:gd name="T6" fmla="*/ 0 w 20000"/>
                  <a:gd name="T7" fmla="*/ 0 h 20000"/>
                  <a:gd name="T8" fmla="*/ 1996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115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9592 w 20000"/>
                  <a:gd name="T1" fmla="*/ 0 h 20000"/>
                  <a:gd name="T2" fmla="*/ 19592 w 20000"/>
                  <a:gd name="T3" fmla="*/ 2628 h 20000"/>
                  <a:gd name="T4" fmla="*/ 0 w 20000"/>
                  <a:gd name="T5" fmla="*/ 2628 h 20000"/>
                  <a:gd name="T6" fmla="*/ 0 w 20000"/>
                  <a:gd name="T7" fmla="*/ 0 h 20000"/>
                  <a:gd name="T8" fmla="*/ 1959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116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b="0" dirty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rPr>
                  <a:t>Disk</a:t>
                </a:r>
                <a:endParaRPr lang="en-US" b="0" dirty="0">
                  <a:solidFill>
                    <a:schemeClr val="bg1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b="0" dirty="0">
                  <a:solidFill>
                    <a:schemeClr val="bg1"/>
                  </a:solidFill>
                  <a:latin typeface="Times New Roman" pitchFamily="18" charset="0"/>
                  <a:ea typeface="Mincho" charset="-128"/>
                </a:endParaRPr>
              </a:p>
            </p:txBody>
          </p:sp>
          <p:sp>
            <p:nvSpPr>
              <p:cNvPr id="86" name="Freeform 117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9740 w 20000"/>
                  <a:gd name="T1" fmla="*/ 0 h 20000"/>
                  <a:gd name="T2" fmla="*/ 19740 w 20000"/>
                  <a:gd name="T3" fmla="*/ 2711 h 20000"/>
                  <a:gd name="T4" fmla="*/ 0 w 20000"/>
                  <a:gd name="T5" fmla="*/ 2711 h 20000"/>
                  <a:gd name="T6" fmla="*/ 0 w 20000"/>
                  <a:gd name="T7" fmla="*/ 0 h 20000"/>
                  <a:gd name="T8" fmla="*/ 1974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Oval 118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" name="Group 119"/>
            <p:cNvGrpSpPr>
              <a:grpSpLocks/>
            </p:cNvGrpSpPr>
            <p:nvPr/>
          </p:nvGrpSpPr>
          <p:grpSpPr bwMode="auto">
            <a:xfrm>
              <a:off x="3720" y="1595"/>
              <a:ext cx="486" cy="195"/>
              <a:chOff x="0" y="1"/>
              <a:chExt cx="20000" cy="19999"/>
            </a:xfrm>
          </p:grpSpPr>
          <p:grpSp>
            <p:nvGrpSpPr>
              <p:cNvPr id="71" name="Group 120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78" name="Oval 121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Freeform 122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962 w 20000"/>
                    <a:gd name="T1" fmla="*/ 0 h 20000"/>
                    <a:gd name="T2" fmla="*/ 19962 w 20000"/>
                    <a:gd name="T3" fmla="*/ 14802 h 20000"/>
                    <a:gd name="T4" fmla="*/ 0 w 20000"/>
                    <a:gd name="T5" fmla="*/ 14802 h 20000"/>
                    <a:gd name="T6" fmla="*/ 0 w 20000"/>
                    <a:gd name="T7" fmla="*/ 0 h 20000"/>
                    <a:gd name="T8" fmla="*/ 19962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Oval 123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2" name="Oval 124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125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962 w 20000"/>
                  <a:gd name="T1" fmla="*/ 0 h 20000"/>
                  <a:gd name="T2" fmla="*/ 19962 w 20000"/>
                  <a:gd name="T3" fmla="*/ 14743 h 20000"/>
                  <a:gd name="T4" fmla="*/ 0 w 20000"/>
                  <a:gd name="T5" fmla="*/ 14743 h 20000"/>
                  <a:gd name="T6" fmla="*/ 0 w 20000"/>
                  <a:gd name="T7" fmla="*/ 0 h 20000"/>
                  <a:gd name="T8" fmla="*/ 1996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126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9592 w 20000"/>
                  <a:gd name="T1" fmla="*/ 0 h 20000"/>
                  <a:gd name="T2" fmla="*/ 19592 w 20000"/>
                  <a:gd name="T3" fmla="*/ 2628 h 20000"/>
                  <a:gd name="T4" fmla="*/ 0 w 20000"/>
                  <a:gd name="T5" fmla="*/ 2628 h 20000"/>
                  <a:gd name="T6" fmla="*/ 0 w 20000"/>
                  <a:gd name="T7" fmla="*/ 0 h 20000"/>
                  <a:gd name="T8" fmla="*/ 1959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127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b="0" dirty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rPr>
                  <a:t>Disk</a:t>
                </a:r>
                <a:endParaRPr lang="en-US" b="0" dirty="0">
                  <a:solidFill>
                    <a:schemeClr val="bg1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b="0" dirty="0">
                  <a:solidFill>
                    <a:schemeClr val="bg1"/>
                  </a:solidFill>
                  <a:latin typeface="Times New Roman" pitchFamily="18" charset="0"/>
                  <a:ea typeface="Mincho" charset="-128"/>
                </a:endParaRPr>
              </a:p>
            </p:txBody>
          </p:sp>
          <p:sp>
            <p:nvSpPr>
              <p:cNvPr id="76" name="Freeform 128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9740 w 20000"/>
                  <a:gd name="T1" fmla="*/ 0 h 20000"/>
                  <a:gd name="T2" fmla="*/ 19740 w 20000"/>
                  <a:gd name="T3" fmla="*/ 2711 h 20000"/>
                  <a:gd name="T4" fmla="*/ 0 w 20000"/>
                  <a:gd name="T5" fmla="*/ 2711 h 20000"/>
                  <a:gd name="T6" fmla="*/ 0 w 20000"/>
                  <a:gd name="T7" fmla="*/ 0 h 20000"/>
                  <a:gd name="T8" fmla="*/ 1974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Oval 129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" name="Group 130"/>
            <p:cNvGrpSpPr>
              <a:grpSpLocks/>
            </p:cNvGrpSpPr>
            <p:nvPr/>
          </p:nvGrpSpPr>
          <p:grpSpPr bwMode="auto">
            <a:xfrm>
              <a:off x="3720" y="1975"/>
              <a:ext cx="486" cy="195"/>
              <a:chOff x="0" y="1"/>
              <a:chExt cx="20000" cy="19999"/>
            </a:xfrm>
          </p:grpSpPr>
          <p:grpSp>
            <p:nvGrpSpPr>
              <p:cNvPr id="61" name="Group 131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68" name="Oval 132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 133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962 w 20000"/>
                    <a:gd name="T1" fmla="*/ 0 h 20000"/>
                    <a:gd name="T2" fmla="*/ 19962 w 20000"/>
                    <a:gd name="T3" fmla="*/ 14802 h 20000"/>
                    <a:gd name="T4" fmla="*/ 0 w 20000"/>
                    <a:gd name="T5" fmla="*/ 14802 h 20000"/>
                    <a:gd name="T6" fmla="*/ 0 w 20000"/>
                    <a:gd name="T7" fmla="*/ 0 h 20000"/>
                    <a:gd name="T8" fmla="*/ 19962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Oval 134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2" name="Oval 135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136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962 w 20000"/>
                  <a:gd name="T1" fmla="*/ 0 h 20000"/>
                  <a:gd name="T2" fmla="*/ 19962 w 20000"/>
                  <a:gd name="T3" fmla="*/ 14743 h 20000"/>
                  <a:gd name="T4" fmla="*/ 0 w 20000"/>
                  <a:gd name="T5" fmla="*/ 14743 h 20000"/>
                  <a:gd name="T6" fmla="*/ 0 w 20000"/>
                  <a:gd name="T7" fmla="*/ 0 h 20000"/>
                  <a:gd name="T8" fmla="*/ 1996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137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9592 w 20000"/>
                  <a:gd name="T1" fmla="*/ 0 h 20000"/>
                  <a:gd name="T2" fmla="*/ 19592 w 20000"/>
                  <a:gd name="T3" fmla="*/ 2628 h 20000"/>
                  <a:gd name="T4" fmla="*/ 0 w 20000"/>
                  <a:gd name="T5" fmla="*/ 2628 h 20000"/>
                  <a:gd name="T6" fmla="*/ 0 w 20000"/>
                  <a:gd name="T7" fmla="*/ 0 h 20000"/>
                  <a:gd name="T8" fmla="*/ 1959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138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b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rPr>
                  <a:t>Disk</a:t>
                </a:r>
                <a:endParaRPr lang="en-US" b="0">
                  <a:solidFill>
                    <a:schemeClr val="bg1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b="0">
                  <a:solidFill>
                    <a:schemeClr val="bg1"/>
                  </a:solidFill>
                  <a:latin typeface="Times New Roman" pitchFamily="18" charset="0"/>
                  <a:ea typeface="Mincho" charset="-128"/>
                </a:endParaRPr>
              </a:p>
            </p:txBody>
          </p:sp>
          <p:sp>
            <p:nvSpPr>
              <p:cNvPr id="66" name="Freeform 139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9740 w 20000"/>
                  <a:gd name="T1" fmla="*/ 0 h 20000"/>
                  <a:gd name="T2" fmla="*/ 19740 w 20000"/>
                  <a:gd name="T3" fmla="*/ 2711 h 20000"/>
                  <a:gd name="T4" fmla="*/ 0 w 20000"/>
                  <a:gd name="T5" fmla="*/ 2711 h 20000"/>
                  <a:gd name="T6" fmla="*/ 0 w 20000"/>
                  <a:gd name="T7" fmla="*/ 0 h 20000"/>
                  <a:gd name="T8" fmla="*/ 1974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Oval 140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" name="Group 141"/>
            <p:cNvGrpSpPr>
              <a:grpSpLocks/>
            </p:cNvGrpSpPr>
            <p:nvPr/>
          </p:nvGrpSpPr>
          <p:grpSpPr bwMode="auto">
            <a:xfrm>
              <a:off x="2775" y="2841"/>
              <a:ext cx="487" cy="195"/>
              <a:chOff x="0" y="1"/>
              <a:chExt cx="20000" cy="19999"/>
            </a:xfrm>
          </p:grpSpPr>
          <p:grpSp>
            <p:nvGrpSpPr>
              <p:cNvPr id="51" name="Group 142"/>
              <p:cNvGrpSpPr>
                <a:grpSpLocks/>
              </p:cNvGrpSpPr>
              <p:nvPr/>
            </p:nvGrpSpPr>
            <p:grpSpPr bwMode="auto">
              <a:xfrm>
                <a:off x="18" y="42"/>
                <a:ext cx="19982" cy="19958"/>
                <a:chOff x="0" y="2"/>
                <a:chExt cx="20000" cy="19998"/>
              </a:xfrm>
            </p:grpSpPr>
            <p:sp>
              <p:nvSpPr>
                <p:cNvPr id="58" name="Oval 143"/>
                <p:cNvSpPr>
                  <a:spLocks noChangeArrowheads="1"/>
                </p:cNvSpPr>
                <p:nvPr/>
              </p:nvSpPr>
              <p:spPr bwMode="auto">
                <a:xfrm>
                  <a:off x="0" y="15021"/>
                  <a:ext cx="20000" cy="497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Freeform 144"/>
                <p:cNvSpPr>
                  <a:spLocks/>
                </p:cNvSpPr>
                <p:nvPr/>
              </p:nvSpPr>
              <p:spPr bwMode="auto">
                <a:xfrm>
                  <a:off x="18" y="2550"/>
                  <a:ext cx="19982" cy="14795"/>
                </a:xfrm>
                <a:custGeom>
                  <a:avLst/>
                  <a:gdLst>
                    <a:gd name="T0" fmla="*/ 19963 w 20000"/>
                    <a:gd name="T1" fmla="*/ 0 h 20000"/>
                    <a:gd name="T2" fmla="*/ 19963 w 20000"/>
                    <a:gd name="T3" fmla="*/ 14773 h 20000"/>
                    <a:gd name="T4" fmla="*/ 0 w 20000"/>
                    <a:gd name="T5" fmla="*/ 14773 h 20000"/>
                    <a:gd name="T6" fmla="*/ 0 w 20000"/>
                    <a:gd name="T7" fmla="*/ 0 h 20000"/>
                    <a:gd name="T8" fmla="*/ 19963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Oval 145"/>
                <p:cNvSpPr>
                  <a:spLocks noChangeArrowheads="1"/>
                </p:cNvSpPr>
                <p:nvPr/>
              </p:nvSpPr>
              <p:spPr bwMode="auto">
                <a:xfrm>
                  <a:off x="0" y="2"/>
                  <a:ext cx="20000" cy="497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2" name="Oval 146"/>
              <p:cNvSpPr>
                <a:spLocks noChangeArrowheads="1"/>
              </p:cNvSpPr>
              <p:nvPr/>
            </p:nvSpPr>
            <p:spPr bwMode="auto">
              <a:xfrm>
                <a:off x="0" y="14949"/>
                <a:ext cx="19982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47"/>
              <p:cNvSpPr>
                <a:spLocks/>
              </p:cNvSpPr>
              <p:nvPr/>
            </p:nvSpPr>
            <p:spPr bwMode="auto">
              <a:xfrm>
                <a:off x="18" y="2547"/>
                <a:ext cx="19964" cy="14784"/>
              </a:xfrm>
              <a:custGeom>
                <a:avLst/>
                <a:gdLst>
                  <a:gd name="T0" fmla="*/ 19945 w 20000"/>
                  <a:gd name="T1" fmla="*/ 0 h 20000"/>
                  <a:gd name="T2" fmla="*/ 19945 w 20000"/>
                  <a:gd name="T3" fmla="*/ 14743 h 20000"/>
                  <a:gd name="T4" fmla="*/ 0 w 20000"/>
                  <a:gd name="T5" fmla="*/ 14743 h 20000"/>
                  <a:gd name="T6" fmla="*/ 0 w 20000"/>
                  <a:gd name="T7" fmla="*/ 0 h 20000"/>
                  <a:gd name="T8" fmla="*/ 1994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148"/>
              <p:cNvSpPr>
                <a:spLocks/>
              </p:cNvSpPr>
              <p:nvPr/>
            </p:nvSpPr>
            <p:spPr bwMode="auto">
              <a:xfrm>
                <a:off x="203" y="14949"/>
                <a:ext cx="19594" cy="2669"/>
              </a:xfrm>
              <a:custGeom>
                <a:avLst/>
                <a:gdLst>
                  <a:gd name="T0" fmla="*/ 19575 w 20000"/>
                  <a:gd name="T1" fmla="*/ 0 h 20000"/>
                  <a:gd name="T2" fmla="*/ 19575 w 20000"/>
                  <a:gd name="T3" fmla="*/ 2628 h 20000"/>
                  <a:gd name="T4" fmla="*/ 0 w 20000"/>
                  <a:gd name="T5" fmla="*/ 2628 h 20000"/>
                  <a:gd name="T6" fmla="*/ 0 w 20000"/>
                  <a:gd name="T7" fmla="*/ 0 h 20000"/>
                  <a:gd name="T8" fmla="*/ 1957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149"/>
              <p:cNvSpPr>
                <a:spLocks noChangeArrowheads="1"/>
              </p:cNvSpPr>
              <p:nvPr/>
            </p:nvSpPr>
            <p:spPr bwMode="auto">
              <a:xfrm>
                <a:off x="5176" y="2310"/>
                <a:ext cx="9630" cy="1154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b="0" dirty="0">
                    <a:solidFill>
                      <a:schemeClr val="bg1"/>
                    </a:solidFill>
                    <a:latin typeface="Times New Roman" pitchFamily="18" charset="0"/>
                    <a:ea typeface="Mincho" charset="-128"/>
                  </a:rPr>
                  <a:t>Disk</a:t>
                </a:r>
                <a:endParaRPr lang="en-US" b="0" dirty="0">
                  <a:solidFill>
                    <a:schemeClr val="bg1"/>
                  </a:solidFill>
                  <a:latin typeface="Times New Roman" pitchFamily="18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b="0" dirty="0">
                  <a:solidFill>
                    <a:schemeClr val="bg1"/>
                  </a:solidFill>
                  <a:latin typeface="Times New Roman" pitchFamily="18" charset="0"/>
                  <a:ea typeface="Mincho" charset="-128"/>
                </a:endParaRPr>
              </a:p>
            </p:txBody>
          </p:sp>
          <p:sp>
            <p:nvSpPr>
              <p:cNvPr id="56" name="Freeform 150"/>
              <p:cNvSpPr>
                <a:spLocks/>
              </p:cNvSpPr>
              <p:nvPr/>
            </p:nvSpPr>
            <p:spPr bwMode="auto">
              <a:xfrm>
                <a:off x="166" y="2095"/>
                <a:ext cx="19742" cy="2752"/>
              </a:xfrm>
              <a:custGeom>
                <a:avLst/>
                <a:gdLst>
                  <a:gd name="T0" fmla="*/ 19723 w 20000"/>
                  <a:gd name="T1" fmla="*/ 0 h 20000"/>
                  <a:gd name="T2" fmla="*/ 19723 w 20000"/>
                  <a:gd name="T3" fmla="*/ 2711 h 20000"/>
                  <a:gd name="T4" fmla="*/ 0 w 20000"/>
                  <a:gd name="T5" fmla="*/ 2711 h 20000"/>
                  <a:gd name="T6" fmla="*/ 0 w 20000"/>
                  <a:gd name="T7" fmla="*/ 0 h 20000"/>
                  <a:gd name="T8" fmla="*/ 1972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Oval 151"/>
              <p:cNvSpPr>
                <a:spLocks noChangeArrowheads="1"/>
              </p:cNvSpPr>
              <p:nvPr/>
            </p:nvSpPr>
            <p:spPr bwMode="auto">
              <a:xfrm>
                <a:off x="0" y="1"/>
                <a:ext cx="19982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" name="Freeform 152"/>
            <p:cNvSpPr>
              <a:spLocks/>
            </p:cNvSpPr>
            <p:nvPr/>
          </p:nvSpPr>
          <p:spPr bwMode="auto">
            <a:xfrm>
              <a:off x="3018" y="2669"/>
              <a:ext cx="0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2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58"/>
                  </a:lnTo>
                </a:path>
              </a:pathLst>
            </a:custGeom>
            <a:noFill/>
            <a:ln w="3175">
              <a:solidFill>
                <a:schemeClr val="accent2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5" name="Rectangle 12"/>
          <p:cNvSpPr>
            <a:spLocks noChangeArrowheads="1"/>
          </p:cNvSpPr>
          <p:nvPr/>
        </p:nvSpPr>
        <p:spPr bwMode="auto">
          <a:xfrm>
            <a:off x="3352800" y="4953000"/>
            <a:ext cx="1600199" cy="31869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indent="228600">
              <a:spcBef>
                <a:spcPct val="0"/>
              </a:spcBef>
            </a:pPr>
            <a:r>
              <a:rPr lang="en-US" sz="1300" b="0" dirty="0" smtClean="0">
                <a:latin typeface="Times New Roman" pitchFamily="18" charset="0"/>
                <a:cs typeface="Times New Roman" pitchFamily="18" charset="0"/>
              </a:rPr>
              <a:t>Primary Memory</a:t>
            </a:r>
            <a:endParaRPr lang="en-US" sz="1300" b="0" dirty="0">
              <a:latin typeface="Times New Roman" pitchFamily="18" charset="0"/>
              <a:cs typeface="Times New Roman" pitchFamily="18" charset="0"/>
            </a:endParaRPr>
          </a:p>
          <a:p>
            <a:pPr indent="228600" eaLnBrk="0" hangingPunct="0">
              <a:spcBef>
                <a:spcPct val="0"/>
              </a:spcBef>
            </a:pPr>
            <a:endParaRPr lang="en-US" sz="13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722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C Program Development Environment(cont.)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86301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r>
              <a:rPr lang="en-US" dirty="0" smtClean="0"/>
              <a:t>Program Development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8363"/>
          </a:xfrm>
        </p:spPr>
        <p:txBody>
          <a:bodyPr>
            <a:normAutofit/>
          </a:bodyPr>
          <a:lstStyle/>
          <a:p>
            <a:r>
              <a:rPr lang="en-IN" dirty="0"/>
              <a:t>Algorithm</a:t>
            </a:r>
          </a:p>
          <a:p>
            <a:r>
              <a:rPr lang="en-IN" dirty="0"/>
              <a:t>Flow </a:t>
            </a:r>
            <a:r>
              <a:rPr lang="en-IN" dirty="0" smtClean="0"/>
              <a:t>chart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095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Algorithm is defined as “ the finite set of steps, which provide a chain of action for solving a problem”</a:t>
            </a:r>
          </a:p>
          <a:p>
            <a:pPr algn="just"/>
            <a:r>
              <a:rPr lang="en-US" dirty="0"/>
              <a:t>It is step by step solution to given problem.</a:t>
            </a:r>
          </a:p>
          <a:p>
            <a:pPr algn="just"/>
            <a:r>
              <a:rPr lang="en-US" dirty="0"/>
              <a:t>Well organized, pre-arranged and defined textual computational module</a:t>
            </a:r>
            <a:endParaRPr lang="en-IN" dirty="0"/>
          </a:p>
          <a:p>
            <a:pPr algn="just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5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 rot="21303997">
              <a:off x="5303157" y="1800956"/>
              <a:ext cx="21336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Various daily routine algorithms can be shared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Deciding on an Ice cream out of a lot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err="1" smtClean="0">
                  <a:latin typeface="Bradley Hand ITC" panose="03070402050302030203" pitchFamily="66" charset="0"/>
                </a:rPr>
                <a:t>Chapati</a:t>
              </a:r>
              <a:r>
                <a:rPr lang="en-US" b="1" dirty="0" smtClean="0">
                  <a:latin typeface="Bradley Hand ITC" panose="03070402050302030203" pitchFamily="66" charset="0"/>
                </a:rPr>
                <a:t> selection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1850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Characteristics of good </a:t>
            </a:r>
            <a:r>
              <a:rPr lang="en-US" sz="4900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 smtClean="0"/>
              <a:t>Correctness</a:t>
            </a:r>
            <a:r>
              <a:rPr lang="en-US" dirty="0"/>
              <a:t> - terminates on ALL inputs (even invalid inputs!) and outputs the correct answer.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Simplicity</a:t>
            </a:r>
            <a:r>
              <a:rPr lang="en-US" dirty="0"/>
              <a:t> - each step of the algorithm performs one logical step in solving the problem.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Precision</a:t>
            </a:r>
            <a:r>
              <a:rPr lang="en-US" dirty="0"/>
              <a:t> - each step of the algorithm is unambiguous in meaning.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Comprehensibility</a:t>
            </a:r>
            <a:r>
              <a:rPr lang="en-US" dirty="0"/>
              <a:t> - the algorithm is easy to read and understand.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Abstraction</a:t>
            </a:r>
            <a:r>
              <a:rPr lang="en-US" dirty="0"/>
              <a:t> - presents the solution steps precisely and concisely without referring to low-level (program code) details.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Efficient</a:t>
            </a:r>
            <a:r>
              <a:rPr lang="en-US" dirty="0"/>
              <a:t> - Gives results rapidly based on the problem size; does not waste any space or time.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Easy to Implement</a:t>
            </a:r>
            <a:r>
              <a:rPr lang="en-US" dirty="0"/>
              <a:t> - relatively easy to translate into a programming language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8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dirty="0" smtClean="0">
                <a:solidFill>
                  <a:schemeClr val="tx2"/>
                </a:solidFill>
              </a:rPr>
              <a:t>Identify the Inputs</a:t>
            </a:r>
          </a:p>
          <a:p>
            <a:r>
              <a:rPr lang="en-US" dirty="0" smtClean="0"/>
              <a:t>What data do I need?</a:t>
            </a:r>
          </a:p>
          <a:p>
            <a:r>
              <a:rPr lang="en-US" dirty="0" smtClean="0"/>
              <a:t>How will I get the data?</a:t>
            </a:r>
          </a:p>
          <a:p>
            <a:r>
              <a:rPr lang="en-US" dirty="0" smtClean="0"/>
              <a:t>In what format will the data be?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smtClean="0">
                <a:solidFill>
                  <a:schemeClr val="tx2"/>
                </a:solidFill>
              </a:rPr>
              <a:t>Identify the Outputs</a:t>
            </a:r>
          </a:p>
          <a:p>
            <a:r>
              <a:rPr lang="en-US" dirty="0" smtClean="0"/>
              <a:t>What outputs do I need to return to the user?</a:t>
            </a:r>
          </a:p>
          <a:p>
            <a:r>
              <a:rPr lang="en-US" dirty="0" smtClean="0"/>
              <a:t>What format should the outputs take?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6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 rot="21303997">
              <a:off x="5303157" y="1800956"/>
              <a:ext cx="21336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Formulate examples on conversation…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Ask a question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When would you be 34 years old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Let them craft a logic for answer!!!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83570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aman_theme1</Template>
  <TotalTime>4275</TotalTime>
  <Words>1125</Words>
  <Application>Microsoft Office PowerPoint</Application>
  <PresentationFormat>On-screen Show (4:3)</PresentationFormat>
  <Paragraphs>251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1_Lpu theme final with copyright</vt:lpstr>
      <vt:lpstr>CSE101-Lec#2</vt:lpstr>
      <vt:lpstr>Outline </vt:lpstr>
      <vt:lpstr>C Program Development Environment</vt:lpstr>
      <vt:lpstr>Slide 4</vt:lpstr>
      <vt:lpstr>C Program Development Environment(cont.)</vt:lpstr>
      <vt:lpstr>Program Development Tools</vt:lpstr>
      <vt:lpstr>Algorithm</vt:lpstr>
      <vt:lpstr>Characteristics of good Algorithm</vt:lpstr>
      <vt:lpstr>Steps to create an Algorithm</vt:lpstr>
      <vt:lpstr>Steps to create an Algorithm</vt:lpstr>
      <vt:lpstr>Example of Algorithm</vt:lpstr>
      <vt:lpstr>Algorithm: Add 2 Numbers</vt:lpstr>
      <vt:lpstr>Flow Chart</vt:lpstr>
      <vt:lpstr>Flow Chart Symbols</vt:lpstr>
      <vt:lpstr>Flow Chart: Add 2 Numbers</vt:lpstr>
      <vt:lpstr>Program in C: Add 2 Numbers </vt:lpstr>
      <vt:lpstr>Program in C</vt:lpstr>
      <vt:lpstr>Structure of C program</vt:lpstr>
      <vt:lpstr>Explanation</vt:lpstr>
      <vt:lpstr>Comments</vt:lpstr>
      <vt:lpstr>Comments</vt:lpstr>
      <vt:lpstr>Header files</vt:lpstr>
      <vt:lpstr>Header files</vt:lpstr>
      <vt:lpstr>Function</vt:lpstr>
      <vt:lpstr>main function in real life</vt:lpstr>
      <vt:lpstr>Next Class: Components of C Identifier and Keywords Data Type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</dc:creator>
  <cp:lastModifiedBy>VAIO</cp:lastModifiedBy>
  <cp:revision>155</cp:revision>
  <dcterms:created xsi:type="dcterms:W3CDTF">2013-08-01T09:41:21Z</dcterms:created>
  <dcterms:modified xsi:type="dcterms:W3CDTF">2015-08-12T05:16:02Z</dcterms:modified>
</cp:coreProperties>
</file>