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74" r:id="rId4"/>
    <p:sldId id="266" r:id="rId5"/>
    <p:sldId id="258" r:id="rId6"/>
    <p:sldId id="259" r:id="rId7"/>
    <p:sldId id="260" r:id="rId8"/>
    <p:sldId id="270" r:id="rId9"/>
    <p:sldId id="267" r:id="rId10"/>
    <p:sldId id="261" r:id="rId11"/>
    <p:sldId id="276" r:id="rId12"/>
    <p:sldId id="275" r:id="rId13"/>
    <p:sldId id="268" r:id="rId14"/>
    <p:sldId id="269" r:id="rId15"/>
    <p:sldId id="262" r:id="rId16"/>
    <p:sldId id="26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94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 smtClean="0"/>
            <a:t>1. An variable name is any combination of 1 to 31 alphabets, digits or underscores. </a:t>
          </a:r>
          <a:endParaRPr lang="en-US" dirty="0"/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 smtClean="0"/>
            <a:t>3. No blanks or special symbol other than an underscore can be used in an variable name. </a:t>
          </a:r>
          <a:endParaRPr lang="en-US" dirty="0"/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 smtClean="0"/>
            <a:t>4. Keywords are not allowed to be used as variables.</a:t>
          </a:r>
          <a:endParaRPr lang="en-US" dirty="0"/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 smtClean="0"/>
            <a:t>2. The first character in the variable name must be an alphabet or underscore. </a:t>
          </a:r>
          <a:endParaRPr lang="en-US" dirty="0"/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 An identifier name is any combination of 1 to 31 alphabets, digits or underscores. </a:t>
          </a:r>
          <a:endParaRPr lang="en-US" sz="2700" kern="1200" dirty="0"/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 The first character in the identifier name must be an alphabet or underscore. </a:t>
          </a:r>
          <a:endParaRPr lang="en-US" sz="2700" kern="1200" dirty="0"/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3. No blanks or special symbol other than an underscore can be used in an identifier name. </a:t>
          </a:r>
          <a:endParaRPr lang="en-US" sz="2700" kern="1200" dirty="0"/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4. Keywords are not allowed to be used as identifiers.</a:t>
          </a:r>
          <a:endParaRPr lang="en-US" sz="2700" kern="1200" dirty="0"/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8/8/2014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declaration no memory space is allocated to an identifier.</a:t>
            </a:r>
          </a:p>
          <a:p>
            <a:r>
              <a:rPr lang="en-US" dirty="0" smtClean="0"/>
              <a:t>Definition of identifier means the declaration of identifier + reservation of space for it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b+c</a:t>
            </a:r>
            <a:r>
              <a:rPr lang="en-US" dirty="0" smtClean="0"/>
              <a:t>….three</a:t>
            </a:r>
            <a:r>
              <a:rPr lang="en-US" baseline="0" dirty="0" smtClean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528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Eg</a:t>
              </a:r>
              <a:r>
                <a:rPr lang="en-US" dirty="0" smtClean="0"/>
                <a:t>. What is your </a:t>
              </a:r>
              <a:r>
                <a:rPr lang="en-US" b="1" dirty="0" smtClean="0"/>
                <a:t>hobby</a:t>
              </a:r>
              <a:r>
                <a:rPr lang="en-US" dirty="0" smtClean="0"/>
                <a:t>?</a:t>
              </a:r>
            </a:p>
            <a:p>
              <a:r>
                <a:rPr lang="en-US" dirty="0" smtClean="0"/>
                <a:t>The answer could be </a:t>
              </a:r>
              <a:r>
                <a:rPr lang="en-US" b="1" dirty="0" smtClean="0"/>
                <a:t>reading</a:t>
              </a:r>
              <a:r>
                <a:rPr lang="en-US" dirty="0" smtClean="0"/>
                <a:t>, </a:t>
              </a:r>
              <a:r>
                <a:rPr lang="en-US" b="1" dirty="0" smtClean="0"/>
                <a:t>dancing</a:t>
              </a:r>
              <a:r>
                <a:rPr lang="en-US" dirty="0" smtClean="0"/>
                <a:t>, </a:t>
              </a:r>
              <a:r>
                <a:rPr lang="en-US" b="1" dirty="0" smtClean="0"/>
                <a:t>drawing</a:t>
              </a:r>
              <a:r>
                <a:rPr lang="en-US" dirty="0" smtClean="0"/>
                <a:t>, etc. </a:t>
              </a:r>
            </a:p>
            <a:p>
              <a:r>
                <a:rPr lang="en-US" dirty="0" smtClean="0"/>
                <a:t>So the answer to such questions may change during the life time of the person</a:t>
              </a:r>
              <a:endParaRPr lang="en-US" dirty="0"/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Variables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Whatsapp</a:t>
              </a:r>
              <a:r>
                <a:rPr lang="en-US" b="1" dirty="0" smtClean="0">
                  <a:latin typeface="Bradley Hand ITC" panose="03070402050302030203" pitchFamily="66" charset="0"/>
                </a:rPr>
                <a:t>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msg</a:t>
              </a:r>
              <a:r>
                <a:rPr lang="en-US" b="1" dirty="0" smtClean="0">
                  <a:latin typeface="Bradley Hand ITC" panose="03070402050302030203" pitchFamily="66" charset="0"/>
                </a:rPr>
                <a:t> received in a day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Voltage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Length of hairs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See-Saw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 smtClean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 smtClean="0"/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 smtClean="0"/>
                <a:t>Example:  int radius= 15;</a:t>
              </a:r>
            </a:p>
            <a:p>
              <a:pPr algn="just">
                <a:defRPr/>
              </a:pPr>
              <a:r>
                <a:rPr lang="en-US" dirty="0" smtClean="0"/>
                <a:t>	float pi = 3.14;</a:t>
              </a:r>
            </a:p>
            <a:p>
              <a:pPr algn="just">
                <a:defRPr/>
              </a:pPr>
              <a:r>
                <a:rPr lang="en-US" dirty="0" smtClean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c=value1&gt;value2  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98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 smtClean="0">
                <a:solidFill>
                  <a:schemeClr val="accent1"/>
                </a:solidFill>
              </a:rPr>
              <a:t>operators</a:t>
            </a:r>
            <a:r>
              <a:rPr lang="en-US" dirty="0" smtClean="0">
                <a:solidFill>
                  <a:schemeClr val="accent1"/>
                </a:solidFill>
              </a:rPr>
              <a:t> acting on </a:t>
            </a:r>
            <a:r>
              <a:rPr lang="en-US" b="1" dirty="0" smtClean="0">
                <a:solidFill>
                  <a:schemeClr val="accent1"/>
                </a:solidFill>
              </a:rPr>
              <a:t>operands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operand</a:t>
            </a:r>
            <a:r>
              <a:rPr lang="en-US" dirty="0" smtClean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operator</a:t>
            </a:r>
            <a:r>
              <a:rPr lang="en-US" dirty="0" smtClean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Expressions used in daily routine: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Price of X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kgs</a:t>
              </a:r>
              <a:r>
                <a:rPr lang="en-US" b="1" dirty="0" smtClean="0">
                  <a:latin typeface="Bradley Hand ITC" panose="03070402050302030203" pitchFamily="66" charset="0"/>
                </a:rPr>
                <a:t>. Of potato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Comparison of speed of two vehicles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Operators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Types of operators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Variable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Expression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 constants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Name</a:t>
              </a:r>
              <a:r>
                <a:rPr lang="en-US" dirty="0" smtClean="0"/>
                <a:t> of person remains same through out the life, example: </a:t>
              </a:r>
              <a:r>
                <a:rPr lang="en-US" dirty="0" err="1" smtClean="0"/>
                <a:t>Amit</a:t>
              </a:r>
              <a:r>
                <a:rPr lang="en-US" dirty="0" smtClean="0"/>
                <a:t>, </a:t>
              </a:r>
              <a:r>
                <a:rPr lang="en-US" dirty="0" err="1" smtClean="0"/>
                <a:t>Shubnam</a:t>
              </a:r>
              <a:r>
                <a:rPr lang="en-US" dirty="0" smtClean="0"/>
                <a:t>, etc.</a:t>
              </a:r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Constants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Mouse buttons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Sides of a hexagon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Height of Mt. Everest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</a:t>
              </a:r>
              <a:r>
                <a:rPr lang="en-US" dirty="0" smtClean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 smtClean="0">
                <a:solidFill>
                  <a:schemeClr val="accent1"/>
                </a:solidFill>
              </a:rPr>
              <a:t>   pi =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dist_travelled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dirty="0" smtClean="0">
                <a:solidFill>
                  <a:schemeClr val="accent1"/>
                </a:solidFill>
              </a:rPr>
              <a:t>pi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507</TotalTime>
  <Words>723</Words>
  <Application>Microsoft Office PowerPoint</Application>
  <PresentationFormat>On-screen Show (4:3)</PresentationFormat>
  <Paragraphs>168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Lpu theme final with copyright</vt:lpstr>
      <vt:lpstr>CSE101-Lec#4</vt:lpstr>
      <vt:lpstr>Outline</vt:lpstr>
      <vt:lpstr>Tokens</vt:lpstr>
      <vt:lpstr>Constants</vt:lpstr>
      <vt:lpstr>Constants </vt:lpstr>
      <vt:lpstr>Slide 6</vt:lpstr>
      <vt:lpstr>Slide 7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Slide 17</vt:lpstr>
      <vt:lpstr>Types of Expressions</vt:lpstr>
      <vt:lpstr>Next Class: Operators Types of operators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Aman</cp:lastModifiedBy>
  <cp:revision>27</cp:revision>
  <dcterms:created xsi:type="dcterms:W3CDTF">2014-05-05T10:08:29Z</dcterms:created>
  <dcterms:modified xsi:type="dcterms:W3CDTF">2014-08-08T17:19:20Z</dcterms:modified>
</cp:coreProperties>
</file>