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35C0-2370-464E-AFFA-A7916AC4A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6022-7C99-4674-A85B-1164B69B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65B5-6F38-4186-99A7-516113B0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1916-8D18-45E8-AB95-AAC5B0EA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7B3A-ED17-43EC-9043-A24F2EC3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03D5-4C8A-4ACF-9D6B-48315C4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9D063-4834-4985-B4A5-8745E4C7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EE5B-50D1-4DE0-8072-246693DD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F2CE-9952-4F16-8D2B-B5FFA69F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F2FE-032F-454D-A8C5-0F3E98DE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7F9D9-1918-4A69-BDBC-5DB2E9FFF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80BC6-798F-40B8-974A-1F6E9794E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021C-8BBB-410B-940F-064704A5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D3AA-F518-4CC5-A358-8EE78F9C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430-7C0B-497C-A6C8-2622069A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1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210F-3F13-4A64-83E9-BC79078C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8AD1-921E-49C1-9445-397D94E1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B571-B2BE-489A-8503-12D835FC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CDB1-B755-49C2-87AC-6DBFAA5D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0DF8-E647-49CD-9F3F-570D08C7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4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C3EE-0074-4BA7-BE1F-B66DD1A5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7E80-85BD-4EC0-8E03-9CF95095B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EEBD-F396-4F9D-A233-7A97061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CAF5-05C6-4470-93F0-36C6514F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63CC-39B5-4894-A636-E7560E78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C231-19F2-448A-9485-AD18C674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6304-0359-440A-947C-E8AF03937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B2996-383F-47CE-A60B-7D854FA14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67149-DE51-4BA2-BD62-3387CA4C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2AFB0-DF71-426F-9152-AB5860A6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3005A-5F31-4210-91D0-F991FF69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2F0D-E9B5-4264-A677-CCAE8BB5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5A6B-DC7B-47EA-A1C6-103D072A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CB08-9BDF-45BA-A3F5-0673B46F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168AC-D926-4102-AD1B-FA4F30D82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0F56E-F6F5-4CA7-B445-658B33529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2DF5D-74F9-43AE-A3D1-03A42DA7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CB928-0B32-4FD7-8F6F-7DDE050A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6DCC6-09CA-4037-8B61-566A2ACA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E2A3-F66F-41B6-9812-DE98241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D2A2-0B00-407A-86B3-A91B6FC0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D765-37BB-4B5F-AAC6-DA23F49D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A1EED-4218-446B-AD66-E0A340D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6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ABA69-BB8F-482F-870F-03DA1A7A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85F28-D474-4E77-9FCC-8C45FB5E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EA738-0C2B-428C-9D2F-69B7DE11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380A-AB1E-47D0-8A20-C9C3E81E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2C76-5E46-4E8D-A73C-8D42B59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A615-FDB7-4F6F-800D-86B2118F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916FB-DD5C-4140-A03D-BF1D4E71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44359-C401-41E2-B9C5-5568F8CC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4C4CE-0DE8-4342-B093-C35FF4E5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2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EFC8-233E-4B6E-B53F-0571E5B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2D9D7-A407-45FA-A2F1-84476CA8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CC33-285C-4414-AB0D-18C827E3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7DE8C-8CCB-4718-B904-E155352C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E14AB-4CE3-4B06-8561-5E1B8DC9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7D64B-69AB-48B3-9063-AF3BAD3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5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FD6C1-577B-4B84-9A35-7525A80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626B-7868-4B02-9B4D-6DA92F01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04E5-A2AB-4D3A-A76B-8AC2B0853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42E8-603E-465E-945E-87C178D65F2E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3C9E-5F18-4862-B1A5-594804226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4141-21C2-49DB-A6B7-F888138C0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C7DE-E9E3-4A34-AEAB-BE5A43326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ute-pictures.blogspot.com/2011/08/75-free-stock-images-3d-human-character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physics.stackexchange.com/questions/222705/how-to-draw-and-and-nabla-times-e-on-a-circular-wi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B223-6F03-486B-AD85-D006CCE3F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MTH 166</a:t>
            </a: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53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3CF0-ACE9-490C-84D6-E601EB11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2296" cy="1655762"/>
          </a:xfrm>
        </p:spPr>
        <p:txBody>
          <a:bodyPr>
            <a:noAutofit/>
          </a:bodyPr>
          <a:lstStyle/>
          <a:p>
            <a:endParaRPr lang="en-IN" sz="4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Greens’ Theorem</a:t>
            </a:r>
          </a:p>
        </p:txBody>
      </p:sp>
    </p:spTree>
    <p:extLst>
      <p:ext uri="{BB962C8B-B14F-4D97-AF65-F5344CB8AC3E}">
        <p14:creationId xmlns:p14="http://schemas.microsoft.com/office/powerpoint/2010/main" val="15901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5385-0F99-43B7-95AD-4AF84EC1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1597923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Integral Independent of Path of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181C7-46CB-4990-801B-E606B06EB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730"/>
                <a:ext cx="10515600" cy="50881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integral of the form: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independent of path of integration if and only if: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the integral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of path of integration.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Compare the given integral with: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given integral is independent of path of integration.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181C7-46CB-4990-801B-E606B06EB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730"/>
                <a:ext cx="10515600" cy="508814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79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E0448D-B5F9-4A65-9D30-B626886CA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32314" y="1272209"/>
            <a:ext cx="5910470" cy="43769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6B698-FB47-4F1D-A8CE-FFB7C33CE25B}"/>
              </a:ext>
            </a:extLst>
          </p:cNvPr>
          <p:cNvSpPr txBox="1"/>
          <p:nvPr/>
        </p:nvSpPr>
        <p:spPr>
          <a:xfrm>
            <a:off x="3432314" y="5649119"/>
            <a:ext cx="5910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cute-pictures.blogspot.com/2011/08/75-free-stock-images-3d-human-character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5136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7B66D1-4EE3-43DE-919B-25B4EC3FF6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31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Statement:</a:t>
                </a:r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C be a piecewise smooth simple closed curve bounding a region R traced in anticlockwise direction. If f and g are two scalar functions which are continuous and have continuous first order partial derivatives on R, then:</a:t>
                </a:r>
                <a:br>
                  <a:rPr lang="en-IN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sz="2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7B66D1-4EE3-43DE-919B-25B4EC3FF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37327" r="-638" b="-113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F3C22-99B8-42D7-8E4F-2EEC25909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2314" y="3429000"/>
            <a:ext cx="5022573" cy="2676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55D09-162A-4A9B-B60A-A92B6BB177DE}"/>
              </a:ext>
            </a:extLst>
          </p:cNvPr>
          <p:cNvSpPr txBox="1"/>
          <p:nvPr/>
        </p:nvSpPr>
        <p:spPr>
          <a:xfrm>
            <a:off x="4538662" y="5134769"/>
            <a:ext cx="3114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physics.stackexchange.com/questions/222705/how-to-draw-and-and-nabla-times-e-on-a-circular-wir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80680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2365"/>
                <a:ext cx="10515600" cy="54745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Results for MCQ Practice:</a:t>
                </a:r>
              </a:p>
              <a:p>
                <a:pPr marL="0" indent="0">
                  <a:buNone/>
                </a:pPr>
                <a:endParaRPr lang="en-IN" sz="24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Greens’ theorem: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𝑔𝑑𝑦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Greens’ theorem is a relationship between double integral and line integral.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Greens’ theorem is also called as First fundamental theorem of integral vector calculus.</a:t>
                </a: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 of region R =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𝑥𝑑𝑦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∮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𝑦𝑑𝑥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∮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𝑥𝑑𝑦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𝑦𝑑𝑥</m:t>
                            </m:r>
                          </m:e>
                        </m:d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dirty="0"/>
                  <a:t> ,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by Greens’ theorem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𝑔𝑑𝑦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2365"/>
                <a:ext cx="10515600" cy="5474598"/>
              </a:xfrm>
              <a:blipFill>
                <a:blip r:embed="rId2"/>
                <a:stretch>
                  <a:fillRect l="-1217" t="-1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28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Greens’ theorem to evaluate: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C is a triangle with the vertices (0,0),(2,0) and (2,4) taken in the order.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given integral is: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it with: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𝑔𝑑𝑦</m:t>
                        </m:r>
                      </m:e>
                    </m:nary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Greens’ 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𝑔𝑑𝑦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are to get the limits of x and y for the evaluation of double integral.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first draw the figure and find limits 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1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5A117-D87D-48A2-AB40-65EE019F3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given figure: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IN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≤2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Let us evaluate the integral: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5A117-D87D-48A2-AB40-65EE019F3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156DAF-8D82-428B-99B1-05E3CDDD9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82" y="503583"/>
            <a:ext cx="6361043" cy="3167269"/>
          </a:xfrm>
        </p:spPr>
      </p:pic>
      <p:pic>
        <p:nvPicPr>
          <p:cNvPr id="6" name="Picture 5" descr="Result">
            <a:extLst>
              <a:ext uri="{FF2B5EF4-FFF2-40B4-BE49-F238E27FC236}">
                <a16:creationId xmlns:a16="http://schemas.microsoft.com/office/drawing/2014/main" id="{4111933D-734F-4CA9-95CB-671ABF0ECF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503583"/>
            <a:ext cx="7553740" cy="3882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49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3339"/>
                <a:ext cx="10515600" cy="56336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0" dirty="0"/>
                  <a:t>  	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𝑥𝑦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p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d>
                  </m:oMath>
                </a14:m>
                <a:endParaRPr lang="en-IN" sz="20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400" dirty="0"/>
                  <a:t> 		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r>
                  <a:rPr lang="en-IN" sz="24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Answer</a:t>
                </a:r>
                <a:endParaRPr lang="en-IN" sz="2400" b="1" u="sng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3339"/>
                <a:ext cx="10515600" cy="5633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95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7808"/>
                <a:ext cx="10515600" cy="61887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Greens’ theorem to evaluate: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C is a the circle: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 0≤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 the given integral is: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Comparing it with: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𝑔𝑑𝑦</m:t>
                        </m:r>
                      </m:e>
                    </m:nary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Greens’ 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𝑔𝑑𝑦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3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limits of x and y are in polar coordinates: </a:t>
                </a:r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 0≤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7808"/>
                <a:ext cx="10515600" cy="618876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5617"/>
                <a:ext cx="10515600" cy="5461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given region R: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IN" sz="2400" dirty="0"/>
                  <a:t>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dirty="0"/>
                  <a:t>  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5617"/>
                <a:ext cx="10515600" cy="5461346"/>
              </a:xfrm>
              <a:blipFill>
                <a:blip r:embed="rId2"/>
                <a:stretch>
                  <a:fillRect l="-928" t="-8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plicit plot">
            <a:extLst>
              <a:ext uri="{FF2B5EF4-FFF2-40B4-BE49-F238E27FC236}">
                <a16:creationId xmlns:a16="http://schemas.microsoft.com/office/drawing/2014/main" id="{4E8E18CC-381A-4166-A86E-557044D0DF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0" y="1484243"/>
            <a:ext cx="5685182" cy="465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58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 panose="02040503050406030204" pitchFamily="18" charset="0"/>
                      </a:rPr>
                      <m:t>3</m:t>
                    </m:r>
                    <m:nary>
                      <m:naryPr>
                        <m:chr m:val="∬"/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0" dirty="0"/>
                  <a:t>		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𝑟𝑑𝑟𝑑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0" dirty="0"/>
                  <a:t> 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𝑑𝑟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0" dirty="0"/>
                  <a:t> 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0" dirty="0"/>
                  <a:t> 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IN" sz="2400" i="1" dirty="0"/>
              </a:p>
              <a:p>
                <a:pPr marL="0" indent="0">
                  <a:buNone/>
                </a:pPr>
                <a:r>
                  <a:rPr lang="en-IN" sz="2400" b="0" dirty="0"/>
                  <a:t> 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24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400" dirty="0"/>
                  <a:t>  </a:t>
                </a: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37641-9F42-4A24-8E85-48FE13EF6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42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537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MTH 166  Lecture-31</vt:lpstr>
      <vt:lpstr>   Statement:   Let C be a piecewise smooth simple closed curve bounding a region R traced in anticlockwise direction. If f and g are two scalar functions which are continuous and have continuous first order partial derivatives on R, then:   ∮18_C▒〖f(x,y)dx+g(x,y)dy〗=∬17_R▒(∂g/∂x-∂f/∂y  )dxdy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Integral Independent of Path of Integration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Greens’ Theorem</dc:title>
  <dc:creator>Pankaj Kumar</dc:creator>
  <cp:lastModifiedBy>Pankaj Kumar</cp:lastModifiedBy>
  <cp:revision>21</cp:revision>
  <dcterms:created xsi:type="dcterms:W3CDTF">2020-04-12T07:54:35Z</dcterms:created>
  <dcterms:modified xsi:type="dcterms:W3CDTF">2020-06-06T12:20:29Z</dcterms:modified>
</cp:coreProperties>
</file>