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65F7-1EA4-463E-8954-D49522F0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AB01-1955-4960-8BE4-F7904922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DAA5-B602-4C4F-A954-7FD2360C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5763-892E-4C69-BC86-9E258B72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85BA-043C-49FE-B5E3-C50813C6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5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3107-E14F-49A6-8CC0-99DD3C3D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CF256-C10C-49CD-A665-6AA38C25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A751-FD38-401A-A32A-1C272EEB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7A33-40C9-4FB7-B3CB-F4EDB64F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5DB3-73F2-4990-AF1A-E6CB099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1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A361F-CF67-4430-8CC8-F8A2D5172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40D01-B8FC-4AC9-AD57-190F4F364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C98A-5393-44F3-9357-9208C279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6199-C231-47C1-8FEE-D5E9A5EA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A470-FCC2-498C-837C-0EAF9A2D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A827-68D2-4160-8073-07A6C521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2002-9120-40AE-BCEA-698878C5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5F0B-6C46-4A62-991E-09A0BB66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0504-F4C3-47BC-A6F0-C04D1ABD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29E3-1B9E-4DE6-8E8F-6B3B130B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A4CD-AE1A-4A36-896B-C1488329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31971-D0C1-4A59-9202-0E7D0BBC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374E-5318-4AFF-97E5-3BF956AE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A45AA-54A8-415D-9BBE-C150E127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C159-AC39-43A1-BB64-7935698E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3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D3D5-0850-4BBF-B930-505CB937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E70C-41C5-4DFB-9111-7FF7B0D1F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5836-7156-4C47-AC6D-CCED44AE3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48AA-57EC-4AAB-A0E8-B51E4170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B2754-DEA6-4BE2-8D21-5FCC3700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EDDB-EA9B-4997-92B3-9A6B5249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BF03-E440-4BC4-B823-5E82D457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1F1D-A7BA-4914-A251-F2BE50F41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1C62-9017-41D6-835D-A72BBE91A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8DC6D-2E0A-4352-9BAA-D3118FE43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806CD-EFCC-4664-85D4-BB07437ED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8BCA1-503B-4966-B7F1-709C839F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630BC-D41E-4A30-A888-1E534914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D7417-F700-4ED3-8D62-C8375443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2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0118-5723-4299-ADA3-FE7AB06C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A8BC5-08F3-4F28-A2A2-62B79BD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540AE-B02D-47C2-BD78-A303BE6D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0294D-2F2B-4779-9096-1DB230E6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9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B9A32-CC31-44E6-8F36-ABFA5FD0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233E7-B899-4226-82D7-C9A75C0C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260C-4AB1-44F3-8446-1C8BB28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1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7DF5-730E-4305-945F-45F1C90E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F998-83AF-45D9-A9B3-3AB4E6DFA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CF7C9-4593-4E20-B853-D869DD01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7974B-DDDE-4B9D-82BA-501635FE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DB698-63A8-40B8-BEB4-953A6133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A1B44-CC50-4E0C-A105-E7DDF9B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7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1F7E-C439-4BB5-9DAA-94B7E664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1DF1F-4FCA-489C-A3D7-09AD1ACFA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D0689-1F42-45E3-91FD-81F655DF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B7B6-0A92-4BF3-A5A3-B3CFA9CA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1E3A-0B3C-4BEB-899E-1A3A90AA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5195D-1525-42CF-86BC-F9537B5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C5463-E76B-447B-BD76-7358988D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137E-C275-4366-B8FD-C52AFA46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B419-A1B8-4438-A1DA-F00540A78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D076-2432-4CFA-BBD0-4896A9C6DF09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8DDD-7322-4245-8049-9725BEB5C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390A-516D-4393-A463-E77A36E47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1CED-D2E9-4587-8874-DFB47A550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hone-droid.net/advertisement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B223-6F03-486B-AD85-D006CCE3F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MTH 166</a:t>
            </a:r>
            <a:b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53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Lecture-32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3CF0-ACE9-490C-84D6-E601EB11C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2296" cy="1655762"/>
          </a:xfrm>
        </p:spPr>
        <p:txBody>
          <a:bodyPr>
            <a:noAutofit/>
          </a:bodyPr>
          <a:lstStyle/>
          <a:p>
            <a:endParaRPr lang="en-IN" sz="48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Surface Area and Surface Integral</a:t>
            </a:r>
          </a:p>
        </p:txBody>
      </p:sp>
    </p:spTree>
    <p:extLst>
      <p:ext uri="{BB962C8B-B14F-4D97-AF65-F5344CB8AC3E}">
        <p14:creationId xmlns:p14="http://schemas.microsoft.com/office/powerpoint/2010/main" val="159012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6348"/>
                <a:ext cx="10515600" cy="55806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required surface integral is: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𝑑𝐴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(6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=6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nary>
                      <m:nary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simplification, we get: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Answer.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6348"/>
                <a:ext cx="10515600" cy="558061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06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E064F-70CE-49AF-8C82-0DA0B07CE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832" t="4626" r="7039" b="13543"/>
          <a:stretch/>
        </p:blipFill>
        <p:spPr>
          <a:xfrm>
            <a:off x="2464904" y="503583"/>
            <a:ext cx="7195929" cy="45429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BE517-096E-4637-8825-E8D3EE82E6DE}"/>
              </a:ext>
            </a:extLst>
          </p:cNvPr>
          <p:cNvSpPr txBox="1"/>
          <p:nvPr/>
        </p:nvSpPr>
        <p:spPr>
          <a:xfrm>
            <a:off x="2822714" y="4815681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iphone-droid.net/advertisement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32765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C3B2-A20E-4CFE-B187-1DDBF4B9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 anchor="t">
            <a:norm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Element and Surface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F500F-BD94-4048-A432-B8680273F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7166"/>
                <a:ext cx="10515600" cy="51697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 projection of the surface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taken 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plane.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element,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Area,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𝑑𝐴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F500F-BD94-4048-A432-B8680273F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7166"/>
                <a:ext cx="10515600" cy="5169797"/>
              </a:xfrm>
              <a:blipFill>
                <a:blip r:embed="rId2"/>
                <a:stretch>
                  <a:fillRect l="-928" t="-1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43C7AA-67F1-4619-B837-15E119D3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8" y="2994991"/>
            <a:ext cx="6586330" cy="31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2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0087"/>
                <a:ext cx="10515600" cy="56468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 projection of the surface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taken 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plane.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element,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Area,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𝑑𝐴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 projection of the surface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taken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plane.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element,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Area,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𝑑𝐴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0087"/>
                <a:ext cx="10515600" cy="5646876"/>
              </a:xfrm>
              <a:blipFill>
                <a:blip r:embed="rId2"/>
                <a:stretch>
                  <a:fillRect l="-928" t="-1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7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7809"/>
                <a:ext cx="10515600" cy="58191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Questions from MCQ Point of View:</a:t>
                </a: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surface area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it is sphere of radius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Surface area of sphere,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7809"/>
                <a:ext cx="10515600" cy="5819154"/>
              </a:xfrm>
              <a:blipFill>
                <a:blip r:embed="rId2"/>
                <a:stretch>
                  <a:fillRect l="-928" t="-14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Surfaces, Part 2">
            <a:extLst>
              <a:ext uri="{FF2B5EF4-FFF2-40B4-BE49-F238E27FC236}">
                <a16:creationId xmlns:a16="http://schemas.microsoft.com/office/drawing/2014/main" id="{D71543F9-A7CC-4DAC-B820-CF94778D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44" y="2451654"/>
            <a:ext cx="2692054" cy="251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1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8383"/>
                <a:ext cx="10515600" cy="53685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surface area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16, 0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≤2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it is cylinder of radius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height 2.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Surface area of cylinder,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𝑟h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=16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Answer.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8383"/>
                <a:ext cx="10515600" cy="5368580"/>
              </a:xfrm>
              <a:blipFill>
                <a:blip r:embed="rId2"/>
                <a:stretch>
                  <a:fillRect l="-928" t="-15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ylinders | CK-12 Foundation">
            <a:extLst>
              <a:ext uri="{FF2B5EF4-FFF2-40B4-BE49-F238E27FC236}">
                <a16:creationId xmlns:a16="http://schemas.microsoft.com/office/drawing/2014/main" id="{FF1206EE-733D-495F-8D16-AE91359F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051" y="1687789"/>
            <a:ext cx="3374749" cy="36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4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3826"/>
                <a:ext cx="10515600" cy="5713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3.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surface area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0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≤4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it is a cone of height h = 4 and radius of topmost part r = 4.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slanting height,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(4)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(4)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Surface area of cone,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𝑟𝑙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=16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Answer.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3826"/>
                <a:ext cx="10515600" cy="5713137"/>
              </a:xfrm>
              <a:blipFill>
                <a:blip r:embed="rId2"/>
                <a:stretch>
                  <a:fillRect l="-928" t="-1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96500E-FBDC-4F87-9EB2-AA39252C0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13" y="2688398"/>
            <a:ext cx="3207025" cy="33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2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4557"/>
                <a:ext cx="10515600" cy="583240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Integral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expression for surface integral is: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𝑑𝐴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𝑑𝐴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area element and it can be determined from one of the following ways: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projection is taken on xy-plane (z=0 plane), then: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den>
                    </m:f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projection is taken on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(x=0 plane), then: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𝑑𝑦𝑑𝑧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den>
                    </m:f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projection is taken on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zx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(y=0 plane), then: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𝑑𝑧𝑑𝑥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4557"/>
                <a:ext cx="10515600" cy="5832406"/>
              </a:xfrm>
              <a:blipFill>
                <a:blip r:embed="rId2"/>
                <a:stretch>
                  <a:fillRect l="-928" t="-1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30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6591"/>
                <a:ext cx="10515600" cy="56203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4.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the surface integral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𝑥𝑦𝑧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S is the portion of the plane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first octant.</a:t>
                </a:r>
              </a:p>
              <a:p>
                <a:pPr marL="0" lv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I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⟹</m:t>
                    </m:r>
                    <m:sSub>
                      <m:sSub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endParaRPr lang="en-I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I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den>
                    </m:f>
                  </m:oMath>
                </a14:m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1+1+1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2400" dirty="0"/>
                  <a:t>                                              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4CC8A-6055-45E8-8E92-E4F840AAE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6591"/>
                <a:ext cx="10515600" cy="562037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19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F7ABD8-9F63-4283-9C79-AD05F4A52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5617"/>
                <a:ext cx="10515600" cy="54613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projection of Surface S be taken on xy-plane: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den>
                    </m:f>
                    <m: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f>
                          <m:f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limits: On xy-plane( z = 0)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≤(1−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x-axis (y = 0, z = 0)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+0+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0=1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F7ABD8-9F63-4283-9C79-AD05F4A52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5617"/>
                <a:ext cx="10515600" cy="5461346"/>
              </a:xfrm>
              <a:blipFill>
                <a:blip r:embed="rId2"/>
                <a:stretch>
                  <a:fillRect l="-928" t="-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Mathematics Calculus III">
            <a:extLst>
              <a:ext uri="{FF2B5EF4-FFF2-40B4-BE49-F238E27FC236}">
                <a16:creationId xmlns:a16="http://schemas.microsoft.com/office/drawing/2014/main" id="{9866BD80-87A2-420D-97E7-5099BA0494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30" y="1413427"/>
            <a:ext cx="4914900" cy="454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04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606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MTH 166  Lecture-32</vt:lpstr>
      <vt:lpstr>Area Element and Surface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Area and Surface Integral</dc:title>
  <dc:creator>Pankaj Kumar</dc:creator>
  <cp:lastModifiedBy>754 AKSHAY SHARMA</cp:lastModifiedBy>
  <cp:revision>18</cp:revision>
  <dcterms:created xsi:type="dcterms:W3CDTF">2020-04-18T11:19:12Z</dcterms:created>
  <dcterms:modified xsi:type="dcterms:W3CDTF">2020-06-17T04:05:20Z</dcterms:modified>
</cp:coreProperties>
</file>