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7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5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0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6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1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0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0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4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1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7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sales and financial dashboard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037" y="5020408"/>
            <a:ext cx="3200401" cy="61839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 - Likhith r shetty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2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stakeholders with a clear view of sales, profit and growth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data via slicers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data-driven decision-making with real-time visuals and KPIs.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: Superstore dataset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 used: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order date , sales , profit , product name, category.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9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Included: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visuals for Total Sales, Total Profit, and Orders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line chart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Sales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Profit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Products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showing Sales and Profit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filter by time, region, or product category.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updates in real-time with slicer selections.</a:t>
            </a:r>
          </a:p>
        </p:txBody>
      </p:sp>
    </p:spTree>
    <p:extLst>
      <p:ext uri="{BB962C8B-B14F-4D97-AF65-F5344CB8AC3E}">
        <p14:creationId xmlns:p14="http://schemas.microsoft.com/office/powerpoint/2010/main" val="32804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: 286.40k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: 2.30M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 sold: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imagecolours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Region :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58755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1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154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Interactive sales and financial dashboard </vt:lpstr>
      <vt:lpstr>Objective</vt:lpstr>
      <vt:lpstr>Dataset Overview</vt:lpstr>
      <vt:lpstr>Dashboard Features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and financial dashboard</dc:title>
  <dc:creator>likhith shetty</dc:creator>
  <cp:lastModifiedBy>likhith shetty</cp:lastModifiedBy>
  <cp:revision>3</cp:revision>
  <dcterms:created xsi:type="dcterms:W3CDTF">2025-06-26T15:53:38Z</dcterms:created>
  <dcterms:modified xsi:type="dcterms:W3CDTF">2025-06-26T16:15:33Z</dcterms:modified>
</cp:coreProperties>
</file>