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64" r:id="rId3"/>
    <p:sldId id="288" r:id="rId4"/>
    <p:sldId id="297" r:id="rId5"/>
    <p:sldId id="277" r:id="rId6"/>
    <p:sldId id="279" r:id="rId7"/>
    <p:sldId id="269" r:id="rId8"/>
    <p:sldId id="272" r:id="rId9"/>
    <p:sldId id="273" r:id="rId10"/>
    <p:sldId id="271" r:id="rId11"/>
    <p:sldId id="27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2334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6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21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5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42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68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94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8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34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84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70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7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35C8-88BF-410A-B9EA-921207196AE4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C942-DC89-477F-9A72-A684FC299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8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drive.google.com/drive/u/5/folders/1kkPgq8XZXFZkO7x2-lNUmuODv4lp3QObV" TargetMode="Externa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TapCoin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hyperlink" Target="https://drive.google.com/drive/u/5/folders/1mfweN1UZopIfyJEqFLzHaqywlwcWbfja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drive.google.com/drive/u/5/folders/1IHn6C-Lg72QJ4ak4_oQwDL7KRE500tst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lucax.cc/" TargetMode="External"/><Relationship Id="rId5" Type="http://schemas.openxmlformats.org/officeDocument/2006/relationships/hyperlink" Target="https://t.me/gotEM_Ambassadors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gotEM_Ambassado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lucax.c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hyperlink" Target="https://drive.google.com/drive/u/1/folders/14arQ8b8SWDqBy7i7dJwfZiRIOGN1fUk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s://drive.google.com/drive/u/5/folders/1mfweN1UZopIfyJEqFLzHaqywlwcWbfja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2"/>
          <p:cNvSpPr txBox="1"/>
          <p:nvPr>
            <p:custDataLst>
              <p:tags r:id="rId1"/>
            </p:custDataLst>
          </p:nvPr>
        </p:nvSpPr>
        <p:spPr>
          <a:xfrm>
            <a:off x="-6445224" y="4027806"/>
            <a:ext cx="206639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solidFill>
                  <a:schemeClr val="bg1">
                    <a:lumMod val="75000"/>
                  </a:schemeClr>
                </a:solidFill>
                <a:latin typeface="Montserrat" panose="00000500000000000000" pitchFamily="2" charset="0"/>
              </a:rPr>
              <a:t>Set a Vault Name</a:t>
            </a:r>
          </a:p>
        </p:txBody>
      </p:sp>
      <p:pic>
        <p:nvPicPr>
          <p:cNvPr id="3074" name="Picture 2" descr="D:\#Daniel\Desktop\2 PHOTOSHOP IMAGENES\DESCARGA DISEÑOS rchivo fuentes\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3284984"/>
            <a:ext cx="5257755" cy="52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#Daniel\Desktop\2 PHOTOSHOP IMAGENES\DESCARGA DISEÑOS rchivo fuentes\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874" y="4332914"/>
            <a:ext cx="4768156" cy="47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#Daniel\Desktop\2 PHOTOSHOP IMAGENES\DESCARGA DISEÑOS rchivo fuentes\AIRDROP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64828" y="2114600"/>
            <a:ext cx="4772000" cy="47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-468560" y="331894"/>
            <a:ext cx="11997559" cy="2995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 de texto 23"/>
          <p:cNvSpPr txBox="1"/>
          <p:nvPr>
            <p:custDataLst>
              <p:tags r:id="rId2"/>
            </p:custDataLst>
          </p:nvPr>
        </p:nvSpPr>
        <p:spPr>
          <a:xfrm>
            <a:off x="-396383" y="580157"/>
            <a:ext cx="1172954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>
                <a:latin typeface="Montserrat" panose="00000500000000000000"/>
                <a:ea typeface="Montserrat" panose="00000500000000000000"/>
              </a:rPr>
              <a:t>HERE I LEAVE YOU A BANNER AND A SCREENSHOT OF THE </a:t>
            </a: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TEMPLATE</a:t>
            </a: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>
                <a:latin typeface="Montserrat" panose="00000500000000000000"/>
                <a:ea typeface="Montserrat" panose="00000500000000000000"/>
              </a:rPr>
              <a:t>CHANGE THE WEIGHTING OF 1000 </a:t>
            </a:r>
            <a:r>
              <a:rPr lang="en-US" b="1" dirty="0" err="1">
                <a:latin typeface="Montserrat" panose="00000500000000000000"/>
                <a:ea typeface="Montserrat" panose="00000500000000000000"/>
              </a:rPr>
              <a:t>gotEM</a:t>
            </a:r>
            <a:r>
              <a:rPr lang="en-US" b="1" dirty="0">
                <a:latin typeface="Montserrat" panose="00000500000000000000"/>
                <a:ea typeface="Montserrat" panose="00000500000000000000"/>
              </a:rPr>
              <a:t> = 100 Points, meaning 1 zero less</a:t>
            </a: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>
                <a:latin typeface="Montserrat" panose="00000500000000000000"/>
                <a:ea typeface="Montserrat" panose="00000500000000000000"/>
              </a:rPr>
              <a:t>SO YOU CAN HAVE AN IDEA OF THE MODEL COLORS OF THE WEBSITE AND</a:t>
            </a:r>
            <a:endParaRPr lang="es-ES" dirty="0">
              <a:solidFill>
                <a:schemeClr val="bg1"/>
              </a:solidFill>
              <a:latin typeface="Montserrat" panose="00000500000000000000"/>
              <a:ea typeface="Montserrat" panose="00000500000000000000"/>
            </a:endParaRPr>
          </a:p>
          <a:p>
            <a:r>
              <a:rPr lang="en-US" dirty="0">
                <a:latin typeface="Montserrat" panose="00000500000000000000"/>
                <a:ea typeface="Montserrat" panose="00000500000000000000"/>
              </a:rPr>
              <a:t>Image Library </a:t>
            </a:r>
            <a:r>
              <a:rPr lang="es-ES" dirty="0">
                <a:hlinkClick r:id="rId7"/>
              </a:rPr>
              <a:t>https://drive.google.com/drive/u/5/folders/1kkPgq8XZXFZkO7x2-lNUmuODv4lp3QObV</a:t>
            </a:r>
            <a:r>
              <a:rPr lang="es-ES" dirty="0"/>
              <a:t> </a:t>
            </a:r>
          </a:p>
          <a:p>
            <a:pPr fontAlgn="base">
              <a:spcAft>
                <a:spcPct val="0"/>
              </a:spcAft>
            </a:pPr>
            <a:r>
              <a:rPr lang="es-ES" dirty="0" smtClean="0">
                <a:solidFill>
                  <a:schemeClr val="bg1"/>
                </a:solidFill>
                <a:latin typeface="Montserrat" panose="00000500000000000000"/>
                <a:ea typeface="Montserrat" panose="00000500000000000000"/>
              </a:rPr>
              <a:t> </a:t>
            </a:r>
            <a:endParaRPr lang="es-ES" dirty="0">
              <a:solidFill>
                <a:schemeClr val="bg1"/>
              </a:solidFill>
              <a:latin typeface="Montserrat" panose="00000500000000000000"/>
              <a:ea typeface="Montserrat" panose="00000500000000000000"/>
            </a:endParaRPr>
          </a:p>
          <a:p>
            <a:pPr fontAlgn="base">
              <a:spcAft>
                <a:spcPct val="0"/>
              </a:spcAft>
            </a:pPr>
            <a:endParaRPr sz="2400" b="1" i="0" dirty="0">
              <a:solidFill>
                <a:srgbClr val="FFFF00"/>
              </a:solidFill>
              <a:latin typeface="Montserrat" panose="00000500000000000000"/>
              <a:ea typeface="Montserrat" panose="0000050000000000000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78" y="3781425"/>
            <a:ext cx="30194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62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4355976" y="1020101"/>
            <a:ext cx="7660417" cy="2035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 de texto 23"/>
          <p:cNvSpPr txBox="1"/>
          <p:nvPr>
            <p:custDataLst>
              <p:tags r:id="rId1"/>
            </p:custDataLst>
          </p:nvPr>
        </p:nvSpPr>
        <p:spPr>
          <a:xfrm>
            <a:off x="4383545" y="1268364"/>
            <a:ext cx="748929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>
                <a:latin typeface="Montserrat" panose="00000500000000000000"/>
                <a:ea typeface="Montserrat" panose="00000500000000000000"/>
              </a:rPr>
              <a:t>CHANGE BLUE COLOR OF THE LETTERS TO YELLOW COLOR CATERPILLAR AS SAMPLE</a:t>
            </a: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>
                <a:latin typeface="Montserrat" panose="00000500000000000000"/>
                <a:ea typeface="Montserrat" panose="00000500000000000000"/>
              </a:rPr>
              <a:t>CHANGE BOTTON COLOR TO YELLOW CATERPILLAR AS SAMPLE AND PLACE WHITE COLOR LETTERS</a:t>
            </a:r>
            <a:r>
              <a:rPr lang="es-ES" sz="2400" b="1" i="0" dirty="0" smtClean="0">
                <a:solidFill>
                  <a:srgbClr val="FFFF00"/>
                </a:solidFill>
                <a:latin typeface="Montserrat" panose="00000500000000000000"/>
                <a:ea typeface="Montserrat" panose="00000500000000000000"/>
              </a:rPr>
              <a:t>2</a:t>
            </a:r>
            <a:endParaRPr sz="2400" b="1" i="0" dirty="0">
              <a:solidFill>
                <a:srgbClr val="FFFF00"/>
              </a:solidFill>
              <a:latin typeface="Montserrat" panose="00000500000000000000"/>
              <a:ea typeface="Montserrat" panose="0000050000000000000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87725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49" y="327699"/>
            <a:ext cx="3709194" cy="604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83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169"/>
            <a:ext cx="38957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499992" y="1600200"/>
            <a:ext cx="4186808" cy="4525963"/>
          </a:xfrm>
        </p:spPr>
        <p:txBody>
          <a:bodyPr/>
          <a:lstStyle/>
          <a:p>
            <a:r>
              <a:rPr lang="en-US" b="1" dirty="0"/>
              <a:t>Get double the </a:t>
            </a:r>
            <a:r>
              <a:rPr lang="en-US" b="1" dirty="0" smtClean="0"/>
              <a:t>Reward Points!</a:t>
            </a:r>
            <a:endParaRPr lang="en-US" b="1" dirty="0"/>
          </a:p>
          <a:p>
            <a:r>
              <a:rPr lang="en-US" b="1" dirty="0"/>
              <a:t>Buy for 0.15 TON only</a:t>
            </a:r>
          </a:p>
          <a:p>
            <a:r>
              <a:rPr lang="en-US" b="1" dirty="0"/>
              <a:t>Reward Points!</a:t>
            </a:r>
            <a:endParaRPr lang="en-US" b="1" dirty="0"/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406803" y="-531440"/>
            <a:ext cx="7660417" cy="2035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 de texto 23"/>
          <p:cNvSpPr txBox="1"/>
          <p:nvPr>
            <p:custDataLst>
              <p:tags r:id="rId1"/>
            </p:custDataLst>
          </p:nvPr>
        </p:nvSpPr>
        <p:spPr>
          <a:xfrm>
            <a:off x="4434372" y="-283177"/>
            <a:ext cx="748929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>
                <a:latin typeface="Montserrat" panose="00000500000000000000"/>
                <a:ea typeface="Montserrat" panose="00000500000000000000"/>
              </a:rPr>
              <a:t>CHANGE BLUE COLOR OF THE LETTERS TO YELLOW COLOR CATERPILLAR AS SAMPLE</a:t>
            </a: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>
                <a:latin typeface="Montserrat" panose="00000500000000000000"/>
                <a:ea typeface="Montserrat" panose="00000500000000000000"/>
              </a:rPr>
              <a:t>CHANGE BOTTON COLOR TO YELLOW CATERPILLAR AS SAMPLE AND PLACE WHITE COLOR LETTERS</a:t>
            </a:r>
            <a:r>
              <a:rPr lang="es-ES" sz="2400" b="1" i="0" dirty="0" smtClean="0">
                <a:solidFill>
                  <a:srgbClr val="FFFF00"/>
                </a:solidFill>
                <a:latin typeface="Montserrat" panose="00000500000000000000"/>
                <a:ea typeface="Montserrat" panose="00000500000000000000"/>
              </a:rPr>
              <a:t>2</a:t>
            </a:r>
            <a:endParaRPr sz="2400" b="1" i="0" dirty="0">
              <a:solidFill>
                <a:srgbClr val="FFFF00"/>
              </a:solidFill>
              <a:latin typeface="Montserrat" panose="00000500000000000000"/>
              <a:ea typeface="Montserrat" panose="00000500000000000000"/>
            </a:endParaRPr>
          </a:p>
        </p:txBody>
      </p:sp>
      <p:pic>
        <p:nvPicPr>
          <p:cNvPr id="7" name="Picture 5" descr="D:\#Daniel\Desktop\BOT TELEGRAM\IMAGENES DRIVE\LOGO OFICIAL blanc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35" y="2235401"/>
            <a:ext cx="574939" cy="5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D:\#Daniel\Desktop\BOT TELEGRAM\IMAGENES DRIVE\LOGO OFICIAL blanc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35" y="4725144"/>
            <a:ext cx="574939" cy="5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9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52120" y="4149080"/>
            <a:ext cx="3491880" cy="20162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ES" sz="2400" b="1" dirty="0" smtClean="0"/>
              <a:t>Lucax.cc </a:t>
            </a:r>
            <a:r>
              <a:rPr lang="es-ES" sz="2400" b="1" dirty="0"/>
              <a:t>[EN</a:t>
            </a:r>
            <a:r>
              <a:rPr lang="es-ES" sz="2400" b="1" dirty="0" smtClean="0"/>
              <a:t>]</a:t>
            </a:r>
          </a:p>
          <a:p>
            <a:pPr marL="0" indent="0" algn="ctr">
              <a:buNone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@Lucax_appbot </a:t>
            </a:r>
          </a:p>
          <a:p>
            <a:pPr marL="0" indent="0" algn="ctr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Keep </a:t>
            </a:r>
            <a:r>
              <a:rPr lang="en-US" sz="1400" b="1" dirty="0">
                <a:solidFill>
                  <a:srgbClr val="0070C0"/>
                </a:solidFill>
              </a:rPr>
              <a:t>an eye on the calendar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rgbClr val="0070C0"/>
                </a:solidFill>
              </a:rPr>
              <a:t>Every month you'll have chances to win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rgbClr val="0070C0"/>
                </a:solidFill>
              </a:rPr>
              <a:t>💰Season 1: $50,000 USD! (November 30th)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rgbClr val="0070C0"/>
                </a:solidFill>
              </a:rPr>
              <a:t>💰Season 2: $100,000 USD! (December 31st)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rgbClr val="0070C0"/>
                </a:solidFill>
              </a:rPr>
              <a:t>💰Season 3: $150,000 USD! (January 30th)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rgbClr val="0070C0"/>
                </a:solidFill>
              </a:rPr>
              <a:t>Next Season Coming Soon </a:t>
            </a:r>
          </a:p>
          <a:p>
            <a:pPr marL="0" indent="0" algn="ctr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1600" dirty="0" smtClean="0"/>
              <a:t>Made </a:t>
            </a:r>
            <a:r>
              <a:rPr lang="en-US" sz="1600" dirty="0"/>
              <a:t>by </a:t>
            </a:r>
            <a:r>
              <a:rPr lang="es-ES" sz="1600" dirty="0" smtClean="0">
                <a:hlinkClick r:id="rId3"/>
              </a:rPr>
              <a:t>@</a:t>
            </a:r>
            <a:r>
              <a:rPr lang="es-ES" sz="1600" dirty="0" err="1" smtClean="0">
                <a:hlinkClick r:id="rId3"/>
              </a:rPr>
              <a:t>NoBitcoinNoMoney</a:t>
            </a:r>
            <a:r>
              <a:rPr lang="es-ES" sz="1600" dirty="0" smtClean="0">
                <a:hlinkClick r:id="rId3"/>
              </a:rPr>
              <a:t> </a:t>
            </a:r>
            <a:r>
              <a:rPr lang="en-US" sz="1600" dirty="0" smtClean="0"/>
              <a:t>club</a:t>
            </a:r>
            <a:endParaRPr lang="en-US" sz="1600" dirty="0" smtClean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s-ES" sz="16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30015"/>
            <a:ext cx="1132734" cy="117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-116713" y="-838991"/>
            <a:ext cx="11997559" cy="2995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 de texto 23"/>
          <p:cNvSpPr txBox="1"/>
          <p:nvPr>
            <p:custDataLst>
              <p:tags r:id="rId1"/>
            </p:custDataLst>
          </p:nvPr>
        </p:nvSpPr>
        <p:spPr>
          <a:xfrm>
            <a:off x="-44536" y="-590728"/>
            <a:ext cx="117295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TAKE </a:t>
            </a:r>
            <a:r>
              <a:rPr lang="en-US" b="1" dirty="0">
                <a:latin typeface="Montserrat" panose="00000500000000000000"/>
                <a:ea typeface="Montserrat" panose="00000500000000000000"/>
              </a:rPr>
              <a:t>THE ICON FROM THE </a:t>
            </a: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DRIVE</a:t>
            </a: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s-ES" dirty="0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hlinkClick r:id="rId5"/>
              </a:rPr>
              <a:t>https://</a:t>
            </a:r>
            <a:r>
              <a:rPr lang="es-ES" dirty="0" smtClean="0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hlinkClick r:id="rId5"/>
              </a:rPr>
              <a:t>drive.google.com/drive/u/5/folders/1mfweN1UZopIfyJEqFLzHaqywlwcWbfja</a:t>
            </a:r>
            <a:r>
              <a:rPr lang="es-ES" dirty="0" smtClean="0">
                <a:solidFill>
                  <a:schemeClr val="bg1"/>
                </a:solidFill>
                <a:latin typeface="Montserrat" panose="00000500000000000000"/>
                <a:ea typeface="Montserrat" panose="00000500000000000000"/>
              </a:rPr>
              <a:t> </a:t>
            </a:r>
            <a:endParaRPr lang="es-ES" dirty="0" smtClean="0">
              <a:solidFill>
                <a:schemeClr val="bg1"/>
              </a:solidFill>
              <a:latin typeface="Montserrat" panose="00000500000000000000"/>
              <a:ea typeface="Montserrat" panose="00000500000000000000"/>
            </a:endParaRPr>
          </a:p>
          <a:p>
            <a:pPr fontAlgn="base">
              <a:spcAft>
                <a:spcPct val="0"/>
              </a:spcAft>
            </a:pPr>
            <a:endParaRPr sz="2400" b="1" i="0" dirty="0">
              <a:solidFill>
                <a:srgbClr val="FFFF00"/>
              </a:solidFill>
              <a:latin typeface="Montserrat" panose="00000500000000000000"/>
              <a:ea typeface="Montserrat" panose="0000050000000000000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30015"/>
            <a:ext cx="3380161" cy="39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07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>
          <a:xfrm>
            <a:off x="5460336" y="3356992"/>
            <a:ext cx="3744416" cy="5400600"/>
          </a:xfrm>
          <a:prstGeom prst="roundRect">
            <a:avLst>
              <a:gd name="adj" fmla="val 57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0" y="908720"/>
            <a:ext cx="33623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348" y="233905"/>
            <a:ext cx="3528392" cy="349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Marcador de contenido"/>
          <p:cNvSpPr txBox="1">
            <a:spLocks/>
          </p:cNvSpPr>
          <p:nvPr/>
        </p:nvSpPr>
        <p:spPr>
          <a:xfrm>
            <a:off x="5784372" y="3806452"/>
            <a:ext cx="30963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Hey there! Welcome to </a:t>
            </a:r>
            <a:r>
              <a:rPr lang="en-US" sz="1200" dirty="0">
                <a:solidFill>
                  <a:schemeClr val="bg1"/>
                </a:solidFill>
              </a:rPr>
              <a:t>$</a:t>
            </a:r>
            <a:r>
              <a:rPr lang="en-US" sz="1200" dirty="0" err="1">
                <a:solidFill>
                  <a:schemeClr val="bg1"/>
                </a:solidFill>
              </a:rPr>
              <a:t>Lucax</a:t>
            </a:r>
            <a:r>
              <a:rPr lang="en-US" sz="1200" b="1" dirty="0">
                <a:solidFill>
                  <a:schemeClr val="bg1"/>
                </a:solidFill>
              </a:rPr>
              <a:t>, The Ultimate Tap-to-Earn Game for airdrops! 🪂</a:t>
            </a:r>
          </a:p>
          <a:p>
            <a:pPr marL="0" indent="0" algn="just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 fontAlgn="base">
              <a:buNone/>
            </a:pPr>
            <a:r>
              <a:rPr lang="en-US" sz="1200" b="1" dirty="0">
                <a:solidFill>
                  <a:schemeClr val="bg1"/>
                </a:solidFill>
              </a:rPr>
              <a:t>Don’t miss out on amazing </a:t>
            </a:r>
            <a:r>
              <a:rPr lang="en-US" sz="1200" b="1" dirty="0" smtClean="0">
                <a:solidFill>
                  <a:schemeClr val="bg1"/>
                </a:solidFill>
              </a:rPr>
              <a:t>$LUCAX Rewards </a:t>
            </a:r>
            <a:r>
              <a:rPr lang="en-US" sz="1200" b="1" dirty="0">
                <a:solidFill>
                  <a:schemeClr val="bg1"/>
                </a:solidFill>
              </a:rPr>
              <a:t>Point! </a:t>
            </a:r>
            <a:r>
              <a:rPr lang="en-US" sz="1200" b="1" dirty="0" smtClean="0">
                <a:solidFill>
                  <a:schemeClr val="bg1"/>
                </a:solidFill>
              </a:rPr>
              <a:t>🎁</a:t>
            </a:r>
          </a:p>
          <a:p>
            <a:pPr marL="0" indent="0" algn="just" fontAlgn="base">
              <a:buNone/>
            </a:pPr>
            <a:r>
              <a:rPr lang="en-US" sz="1200" b="1" dirty="0">
                <a:solidFill>
                  <a:schemeClr val="bg1"/>
                </a:solidFill>
              </a:rPr>
              <a:t> 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0" indent="0" algn="just" fontAlgn="base">
              <a:buNone/>
            </a:pPr>
            <a:r>
              <a:rPr lang="en-US" sz="1200" b="1" dirty="0">
                <a:solidFill>
                  <a:schemeClr val="bg1"/>
                </a:solidFill>
              </a:rPr>
              <a:t>Become a top D</a:t>
            </a:r>
            <a:r>
              <a:rPr lang="en-US" sz="1200" dirty="0">
                <a:solidFill>
                  <a:schemeClr val="bg1"/>
                </a:solidFill>
              </a:rPr>
              <a:t>irector of a Skyscraper </a:t>
            </a:r>
            <a:r>
              <a:rPr lang="en-US" sz="1200" b="1" dirty="0">
                <a:solidFill>
                  <a:schemeClr val="bg1"/>
                </a:solidFill>
              </a:rPr>
              <a:t>and dominate the </a:t>
            </a:r>
            <a:r>
              <a:rPr lang="en-US" sz="1200" dirty="0">
                <a:solidFill>
                  <a:schemeClr val="bg1"/>
                </a:solidFill>
              </a:rPr>
              <a:t>Construction!🏗</a:t>
            </a:r>
          </a:p>
          <a:p>
            <a:pPr marL="0" indent="0" algn="just" fontAlgn="base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just" fontAlgn="base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💯 </a:t>
            </a:r>
            <a:r>
              <a:rPr lang="en-US" sz="1200" dirty="0" smtClean="0">
                <a:solidFill>
                  <a:schemeClr val="bg1"/>
                </a:solidFill>
              </a:rPr>
              <a:t>Tap </a:t>
            </a:r>
            <a:r>
              <a:rPr lang="en-US" sz="1200" dirty="0">
                <a:solidFill>
                  <a:schemeClr val="bg1"/>
                </a:solidFill>
              </a:rPr>
              <a:t>the screen, stacking boxes vertically, Building Skyscraper </a:t>
            </a:r>
            <a:r>
              <a:rPr lang="en-US" sz="1200" dirty="0" smtClean="0">
                <a:solidFill>
                  <a:schemeClr val="bg1"/>
                </a:solidFill>
              </a:rPr>
              <a:t>, collect </a:t>
            </a:r>
            <a:r>
              <a:rPr lang="en-US" sz="1200" dirty="0">
                <a:solidFill>
                  <a:schemeClr val="bg1"/>
                </a:solidFill>
              </a:rPr>
              <a:t>Points </a:t>
            </a:r>
            <a:r>
              <a:rPr lang="en-US" sz="1200" b="1" dirty="0">
                <a:solidFill>
                  <a:schemeClr val="bg1"/>
                </a:solidFill>
              </a:rPr>
              <a:t>and earn frequent rewards and airdrops! </a:t>
            </a:r>
            <a:r>
              <a:rPr lang="en-US" sz="1200" b="1" dirty="0" smtClean="0">
                <a:solidFill>
                  <a:schemeClr val="bg1"/>
                </a:solidFill>
              </a:rPr>
              <a:t>💰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⬆ </a:t>
            </a:r>
            <a:r>
              <a:rPr lang="en-US" sz="1200" b="1" dirty="0" smtClean="0">
                <a:solidFill>
                  <a:schemeClr val="bg1"/>
                </a:solidFill>
              </a:rPr>
              <a:t>Upgrade </a:t>
            </a:r>
            <a:r>
              <a:rPr lang="en-US" sz="1200" b="1" dirty="0">
                <a:solidFill>
                  <a:schemeClr val="bg1"/>
                </a:solidFill>
              </a:rPr>
              <a:t>to premium features </a:t>
            </a:r>
            <a:r>
              <a:rPr lang="en-US" sz="1200" dirty="0">
                <a:solidFill>
                  <a:schemeClr val="bg1"/>
                </a:solidFill>
              </a:rPr>
              <a:t>to slow down the swing speed and boost your score</a:t>
            </a:r>
            <a:r>
              <a:rPr lang="en-US" sz="1200" dirty="0" smtClean="0">
                <a:solidFill>
                  <a:schemeClr val="bg1"/>
                </a:solidFill>
              </a:rPr>
              <a:t>! </a:t>
            </a:r>
            <a:r>
              <a:rPr lang="en-US" sz="1200" dirty="0">
                <a:solidFill>
                  <a:schemeClr val="bg1"/>
                </a:solidFill>
              </a:rPr>
              <a:t>🤑.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Other benefits you can get Here</a:t>
            </a:r>
            <a:r>
              <a:rPr lang="en-US" sz="1200" b="1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🧑 </a:t>
            </a:r>
            <a:r>
              <a:rPr lang="en-US" sz="1200" b="1" dirty="0" smtClean="0">
                <a:solidFill>
                  <a:schemeClr val="bg1"/>
                </a:solidFill>
              </a:rPr>
              <a:t>Invite Friends</a:t>
            </a:r>
            <a:r>
              <a:rPr lang="en-US" sz="1200" dirty="0" smtClean="0">
                <a:solidFill>
                  <a:schemeClr val="bg1"/>
                </a:solidFill>
              </a:rPr>
              <a:t>: Bring your friends and family for more RPs! More friends = more RPs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🥊 </a:t>
            </a:r>
            <a:r>
              <a:rPr lang="en-US" sz="1200" b="1" dirty="0" smtClean="0">
                <a:solidFill>
                  <a:schemeClr val="bg1"/>
                </a:solidFill>
              </a:rPr>
              <a:t>Complete Quests: </a:t>
            </a:r>
            <a:r>
              <a:rPr lang="en-US" sz="1200" dirty="0" smtClean="0">
                <a:solidFill>
                  <a:schemeClr val="bg1"/>
                </a:solidFill>
              </a:rPr>
              <a:t>Finish tasks to rack up even more RPs</a:t>
            </a:r>
            <a:r>
              <a:rPr lang="en-US" sz="1200" dirty="0" smtClean="0">
                <a:solidFill>
                  <a:schemeClr val="bg1"/>
                </a:solidFill>
              </a:rPr>
              <a:t>!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bg1"/>
                </a:solidFill>
              </a:rPr>
              <a:t>⏰ </a:t>
            </a:r>
            <a:r>
              <a:rPr lang="en-US" sz="1200" b="1" dirty="0">
                <a:solidFill>
                  <a:schemeClr val="bg1"/>
                </a:solidFill>
              </a:rPr>
              <a:t>Act fast before this offer ends!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🎉 </a:t>
            </a:r>
            <a:r>
              <a:rPr lang="en-US" sz="1200" b="1" dirty="0" smtClean="0">
                <a:solidFill>
                  <a:schemeClr val="bg1"/>
                </a:solidFill>
              </a:rPr>
              <a:t>Become a part of our </a:t>
            </a:r>
            <a:r>
              <a:rPr lang="en-US" sz="1200" dirty="0" smtClean="0">
                <a:solidFill>
                  <a:schemeClr val="bg1"/>
                </a:solidFill>
              </a:rPr>
              <a:t>exclusive </a:t>
            </a:r>
            <a:r>
              <a:rPr lang="en-US" sz="1200" dirty="0">
                <a:solidFill>
                  <a:schemeClr val="bg1"/>
                </a:solidFill>
              </a:rPr>
              <a:t>rewards program just for ambassadors</a:t>
            </a:r>
            <a:r>
              <a:rPr lang="en-US" sz="1200" dirty="0" smtClean="0">
                <a:solidFill>
                  <a:schemeClr val="bg1"/>
                </a:solidFill>
              </a:rPr>
              <a:t>. 👉</a:t>
            </a:r>
            <a:r>
              <a:rPr lang="en-US" sz="1200" dirty="0" smtClean="0">
                <a:solidFill>
                  <a:schemeClr val="bg1"/>
                </a:solidFill>
                <a:hlinkClick r:id="rId5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hlinkClick r:id="rId5"/>
              </a:rPr>
              <a:t>lucax_Ambassadors</a:t>
            </a:r>
            <a:r>
              <a:rPr lang="en-US" sz="1200" dirty="0" smtClean="0">
                <a:solidFill>
                  <a:schemeClr val="bg1"/>
                </a:solidFill>
              </a:rPr>
              <a:t>  🏅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🌟 </a:t>
            </a:r>
            <a:r>
              <a:rPr lang="en-US" sz="1200" dirty="0" smtClean="0">
                <a:solidFill>
                  <a:schemeClr val="bg1"/>
                </a:solidFill>
              </a:rPr>
              <a:t>website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hlinkClick r:id="rId6"/>
              </a:rPr>
              <a:t>https</a:t>
            </a:r>
            <a:r>
              <a:rPr lang="en-US" sz="1200" dirty="0" smtClean="0">
                <a:solidFill>
                  <a:schemeClr val="bg1"/>
                </a:solidFill>
                <a:hlinkClick r:id="rId6"/>
              </a:rPr>
              <a:t>://</a:t>
            </a:r>
            <a:r>
              <a:rPr lang="es-ES" sz="1200" b="1" dirty="0" smtClean="0">
                <a:solidFill>
                  <a:schemeClr val="bg1"/>
                </a:solidFill>
                <a:hlinkClick r:id="rId6"/>
              </a:rPr>
              <a:t>Lucax.cc</a:t>
            </a:r>
            <a:r>
              <a:rPr lang="es-ES" sz="12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Check out our Airdrop Schedule: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💰Season 1: $50,000 USD! (November 30th)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💰Season 2: $100,000 USD! (December 31st)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💰Season 3: $150,000 USD! (January 30th)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Start farming points now, and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Let´s </a:t>
            </a:r>
            <a:r>
              <a:rPr lang="en-US" sz="1200" dirty="0">
                <a:solidFill>
                  <a:schemeClr val="bg1"/>
                </a:solidFill>
              </a:rPr>
              <a:t>Drive together to the Next </a:t>
            </a:r>
            <a:r>
              <a:rPr lang="en-US" sz="1200" dirty="0" err="1">
                <a:solidFill>
                  <a:schemeClr val="bg1"/>
                </a:solidFill>
              </a:rPr>
              <a:t>MoonShot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s-ES" sz="1200" cap="all" dirty="0">
                <a:solidFill>
                  <a:schemeClr val="bg1"/>
                </a:solidFill>
              </a:rPr>
              <a:t>🚀 </a:t>
            </a:r>
          </a:p>
          <a:p>
            <a:pPr marL="0" indent="0" algn="just">
              <a:buNone/>
            </a:pPr>
            <a:r>
              <a:rPr lang="en-US" sz="1500" b="1" dirty="0" smtClean="0">
                <a:solidFill>
                  <a:schemeClr val="bg1"/>
                </a:solidFill>
              </a:rPr>
              <a:t>Play2Earn</a:t>
            </a:r>
          </a:p>
        </p:txBody>
      </p:sp>
      <p:sp>
        <p:nvSpPr>
          <p:cNvPr id="7" name="6 Rectángulo"/>
          <p:cNvSpPr/>
          <p:nvPr/>
        </p:nvSpPr>
        <p:spPr>
          <a:xfrm>
            <a:off x="-612576" y="-2363490"/>
            <a:ext cx="11997559" cy="29954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 de texto 23"/>
          <p:cNvSpPr txBox="1"/>
          <p:nvPr>
            <p:custDataLst>
              <p:tags r:id="rId1"/>
            </p:custDataLst>
          </p:nvPr>
        </p:nvSpPr>
        <p:spPr>
          <a:xfrm>
            <a:off x="-540399" y="-2115227"/>
            <a:ext cx="11729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TAKE THE banner FROM </a:t>
            </a:r>
            <a:r>
              <a:rPr lang="en-US" b="1" dirty="0">
                <a:latin typeface="Montserrat" panose="00000500000000000000"/>
                <a:ea typeface="Montserrat" panose="00000500000000000000"/>
              </a:rPr>
              <a:t>THE </a:t>
            </a: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DRIVE</a:t>
            </a: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s-ES" dirty="0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hlinkClick r:id="rId7"/>
              </a:rPr>
              <a:t>https://</a:t>
            </a:r>
            <a:r>
              <a:rPr lang="es-ES" dirty="0" smtClean="0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hlinkClick r:id="rId7"/>
              </a:rPr>
              <a:t>drive.google.com/drive/u/5/folders/1IHn6C-Lg72QJ4ak4_oQwDL7KRE500tst</a:t>
            </a:r>
            <a:r>
              <a:rPr lang="es-ES" dirty="0" smtClean="0">
                <a:solidFill>
                  <a:schemeClr val="bg1"/>
                </a:solidFill>
                <a:latin typeface="Montserrat" panose="00000500000000000000"/>
                <a:ea typeface="Montserrat" panose="00000500000000000000"/>
              </a:rPr>
              <a:t> </a:t>
            </a:r>
            <a:endParaRPr sz="2400" b="1" i="0" dirty="0">
              <a:solidFill>
                <a:srgbClr val="FFFF00"/>
              </a:solidFill>
              <a:latin typeface="Montserrat" panose="00000500000000000000"/>
              <a:ea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1435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8400" y="1412776"/>
            <a:ext cx="48768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 redondeado"/>
          <p:cNvSpPr/>
          <p:nvPr/>
        </p:nvSpPr>
        <p:spPr>
          <a:xfrm>
            <a:off x="4569417" y="0"/>
            <a:ext cx="3744416" cy="5400600"/>
          </a:xfrm>
          <a:prstGeom prst="roundRect">
            <a:avLst>
              <a:gd name="adj" fmla="val 57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893453" y="449460"/>
            <a:ext cx="30963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Hey there! Welcome to </a:t>
            </a:r>
            <a:r>
              <a:rPr lang="en-US" sz="1200" dirty="0">
                <a:solidFill>
                  <a:schemeClr val="bg1"/>
                </a:solidFill>
              </a:rPr>
              <a:t>$</a:t>
            </a:r>
            <a:r>
              <a:rPr lang="en-US" sz="1200" dirty="0" err="1">
                <a:solidFill>
                  <a:schemeClr val="bg1"/>
                </a:solidFill>
              </a:rPr>
              <a:t>Lucax</a:t>
            </a:r>
            <a:r>
              <a:rPr lang="en-US" sz="1200" b="1" dirty="0">
                <a:solidFill>
                  <a:schemeClr val="bg1"/>
                </a:solidFill>
              </a:rPr>
              <a:t>, The Ultimate Tap-to-Earn Game for airdrops! 🪂</a:t>
            </a:r>
          </a:p>
          <a:p>
            <a:pPr marL="0" indent="0" algn="just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 fontAlgn="base">
              <a:buNone/>
            </a:pPr>
            <a:r>
              <a:rPr lang="en-US" sz="1200" b="1" dirty="0">
                <a:solidFill>
                  <a:schemeClr val="bg1"/>
                </a:solidFill>
              </a:rPr>
              <a:t>Don’t miss out on amazing </a:t>
            </a:r>
            <a:r>
              <a:rPr lang="en-US" sz="1200" b="1" dirty="0" smtClean="0">
                <a:solidFill>
                  <a:schemeClr val="bg1"/>
                </a:solidFill>
              </a:rPr>
              <a:t>$LUCAX Rewards </a:t>
            </a:r>
            <a:r>
              <a:rPr lang="en-US" sz="1200" b="1" dirty="0">
                <a:solidFill>
                  <a:schemeClr val="bg1"/>
                </a:solidFill>
              </a:rPr>
              <a:t>Point! </a:t>
            </a:r>
            <a:r>
              <a:rPr lang="en-US" sz="1200" b="1" dirty="0" smtClean="0">
                <a:solidFill>
                  <a:schemeClr val="bg1"/>
                </a:solidFill>
              </a:rPr>
              <a:t>🎁</a:t>
            </a:r>
          </a:p>
          <a:p>
            <a:pPr marL="0" indent="0" algn="just" fontAlgn="base">
              <a:buNone/>
            </a:pPr>
            <a:r>
              <a:rPr lang="en-US" sz="1200" b="1" dirty="0">
                <a:solidFill>
                  <a:schemeClr val="bg1"/>
                </a:solidFill>
              </a:rPr>
              <a:t> 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0" indent="0" algn="just" fontAlgn="base">
              <a:buNone/>
            </a:pPr>
            <a:r>
              <a:rPr lang="en-US" sz="1200" b="1" dirty="0">
                <a:solidFill>
                  <a:schemeClr val="bg1"/>
                </a:solidFill>
              </a:rPr>
              <a:t>Become a top D</a:t>
            </a:r>
            <a:r>
              <a:rPr lang="en-US" sz="1200" dirty="0">
                <a:solidFill>
                  <a:schemeClr val="bg1"/>
                </a:solidFill>
              </a:rPr>
              <a:t>irector of a Skyscraper </a:t>
            </a:r>
            <a:r>
              <a:rPr lang="en-US" sz="1200" b="1" dirty="0">
                <a:solidFill>
                  <a:schemeClr val="bg1"/>
                </a:solidFill>
              </a:rPr>
              <a:t>and dominate the </a:t>
            </a:r>
            <a:r>
              <a:rPr lang="en-US" sz="1200" dirty="0">
                <a:solidFill>
                  <a:schemeClr val="bg1"/>
                </a:solidFill>
              </a:rPr>
              <a:t>Construction!🏗</a:t>
            </a:r>
          </a:p>
          <a:p>
            <a:pPr marL="0" indent="0" algn="just" fontAlgn="base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just" fontAlgn="base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💯 </a:t>
            </a:r>
            <a:r>
              <a:rPr lang="en-US" sz="1200" dirty="0" smtClean="0">
                <a:solidFill>
                  <a:schemeClr val="bg1"/>
                </a:solidFill>
              </a:rPr>
              <a:t>Tap </a:t>
            </a:r>
            <a:r>
              <a:rPr lang="en-US" sz="1200" dirty="0">
                <a:solidFill>
                  <a:schemeClr val="bg1"/>
                </a:solidFill>
              </a:rPr>
              <a:t>the screen, stacking boxes vertically, Building Skyscraper </a:t>
            </a:r>
            <a:r>
              <a:rPr lang="en-US" sz="1200" dirty="0" smtClean="0">
                <a:solidFill>
                  <a:schemeClr val="bg1"/>
                </a:solidFill>
              </a:rPr>
              <a:t>, collect </a:t>
            </a:r>
            <a:r>
              <a:rPr lang="en-US" sz="1200" dirty="0">
                <a:solidFill>
                  <a:schemeClr val="bg1"/>
                </a:solidFill>
              </a:rPr>
              <a:t>Points </a:t>
            </a:r>
            <a:r>
              <a:rPr lang="en-US" sz="1200" b="1" dirty="0">
                <a:solidFill>
                  <a:schemeClr val="bg1"/>
                </a:solidFill>
              </a:rPr>
              <a:t>and earn frequent rewards and airdrops! </a:t>
            </a:r>
            <a:r>
              <a:rPr lang="en-US" sz="1200" b="1" dirty="0" smtClean="0">
                <a:solidFill>
                  <a:schemeClr val="bg1"/>
                </a:solidFill>
              </a:rPr>
              <a:t>💰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⬆ </a:t>
            </a:r>
            <a:r>
              <a:rPr lang="en-US" sz="1200" b="1" dirty="0" smtClean="0">
                <a:solidFill>
                  <a:schemeClr val="bg1"/>
                </a:solidFill>
              </a:rPr>
              <a:t>Upgrade </a:t>
            </a:r>
            <a:r>
              <a:rPr lang="en-US" sz="1200" b="1" dirty="0">
                <a:solidFill>
                  <a:schemeClr val="bg1"/>
                </a:solidFill>
              </a:rPr>
              <a:t>to premium features </a:t>
            </a:r>
            <a:r>
              <a:rPr lang="en-US" sz="1200" dirty="0">
                <a:solidFill>
                  <a:schemeClr val="bg1"/>
                </a:solidFill>
              </a:rPr>
              <a:t>to slow down the swing speed and boost your score</a:t>
            </a:r>
            <a:r>
              <a:rPr lang="en-US" sz="1200" dirty="0" smtClean="0">
                <a:solidFill>
                  <a:schemeClr val="bg1"/>
                </a:solidFill>
              </a:rPr>
              <a:t>! </a:t>
            </a:r>
            <a:r>
              <a:rPr lang="en-US" sz="1200" dirty="0">
                <a:solidFill>
                  <a:schemeClr val="bg1"/>
                </a:solidFill>
              </a:rPr>
              <a:t>🤑.</a:t>
            </a:r>
            <a:r>
              <a:rPr lang="en-US" sz="1200" dirty="0">
                <a:solidFill>
                  <a:schemeClr val="bg1"/>
                </a:solidFill>
              </a:rPr>
              <a:t> 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Other benefits you can get Here</a:t>
            </a:r>
            <a:r>
              <a:rPr lang="en-US" sz="1200" b="1" dirty="0" smtClean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🧑 </a:t>
            </a:r>
            <a:r>
              <a:rPr lang="en-US" sz="1200" b="1" dirty="0" smtClean="0">
                <a:solidFill>
                  <a:schemeClr val="bg1"/>
                </a:solidFill>
              </a:rPr>
              <a:t>Invite Friends</a:t>
            </a:r>
            <a:r>
              <a:rPr lang="en-US" sz="1200" dirty="0" smtClean="0">
                <a:solidFill>
                  <a:schemeClr val="bg1"/>
                </a:solidFill>
              </a:rPr>
              <a:t>: Bring your friends and family for more RPs! More friends = more RPs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🥊 </a:t>
            </a:r>
            <a:r>
              <a:rPr lang="en-US" sz="1200" b="1" dirty="0" smtClean="0">
                <a:solidFill>
                  <a:schemeClr val="bg1"/>
                </a:solidFill>
              </a:rPr>
              <a:t>Complete Quests: </a:t>
            </a:r>
            <a:r>
              <a:rPr lang="en-US" sz="1200" dirty="0" smtClean="0">
                <a:solidFill>
                  <a:schemeClr val="bg1"/>
                </a:solidFill>
              </a:rPr>
              <a:t>Finish tasks to rack up even more RPs</a:t>
            </a:r>
            <a:r>
              <a:rPr lang="en-US" sz="1200" dirty="0" smtClean="0">
                <a:solidFill>
                  <a:schemeClr val="bg1"/>
                </a:solidFill>
              </a:rPr>
              <a:t>!</a:t>
            </a:r>
          </a:p>
          <a:p>
            <a:pPr marL="0" indent="0" algn="just">
              <a:buNone/>
            </a:pPr>
            <a:r>
              <a:rPr lang="en-US" sz="1200" dirty="0">
                <a:solidFill>
                  <a:schemeClr val="bg1"/>
                </a:solidFill>
              </a:rPr>
              <a:t>⏰ </a:t>
            </a:r>
            <a:r>
              <a:rPr lang="en-US" sz="1200" b="1" dirty="0">
                <a:solidFill>
                  <a:schemeClr val="bg1"/>
                </a:solidFill>
              </a:rPr>
              <a:t>Act fast before this offer ends!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🎉 </a:t>
            </a:r>
            <a:r>
              <a:rPr lang="en-US" sz="1200" b="1" dirty="0" smtClean="0">
                <a:solidFill>
                  <a:schemeClr val="bg1"/>
                </a:solidFill>
              </a:rPr>
              <a:t>Become a part of our </a:t>
            </a:r>
            <a:r>
              <a:rPr lang="en-US" sz="1200" dirty="0" smtClean="0">
                <a:solidFill>
                  <a:schemeClr val="bg1"/>
                </a:solidFill>
              </a:rPr>
              <a:t>exclusive </a:t>
            </a:r>
            <a:r>
              <a:rPr lang="en-US" sz="1200" dirty="0">
                <a:solidFill>
                  <a:schemeClr val="bg1"/>
                </a:solidFill>
              </a:rPr>
              <a:t>rewards program just for ambassadors</a:t>
            </a:r>
            <a:r>
              <a:rPr lang="en-US" sz="1200" dirty="0" smtClean="0">
                <a:solidFill>
                  <a:schemeClr val="bg1"/>
                </a:solidFill>
              </a:rPr>
              <a:t>. 👉</a:t>
            </a:r>
            <a:r>
              <a:rPr lang="en-US" sz="1200" dirty="0" smtClean="0">
                <a:solidFill>
                  <a:schemeClr val="bg1"/>
                </a:solidFill>
                <a:hlinkClick r:id="rId3"/>
              </a:rPr>
              <a:t>@</a:t>
            </a:r>
            <a:r>
              <a:rPr lang="en-US" sz="1200" dirty="0" err="1" smtClean="0">
                <a:solidFill>
                  <a:schemeClr val="bg1"/>
                </a:solidFill>
                <a:hlinkClick r:id="rId3"/>
              </a:rPr>
              <a:t>lucax_Ambassadors</a:t>
            </a:r>
            <a:r>
              <a:rPr lang="en-US" sz="1200" dirty="0" smtClean="0">
                <a:solidFill>
                  <a:schemeClr val="bg1"/>
                </a:solidFill>
              </a:rPr>
              <a:t>  🏅</a:t>
            </a: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🌟 </a:t>
            </a:r>
            <a:r>
              <a:rPr lang="en-US" sz="1200" dirty="0" smtClean="0">
                <a:solidFill>
                  <a:schemeClr val="bg1"/>
                </a:solidFill>
              </a:rPr>
              <a:t>website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https</a:t>
            </a:r>
            <a:r>
              <a:rPr lang="en-US" sz="1200" dirty="0" smtClean="0">
                <a:solidFill>
                  <a:schemeClr val="bg1"/>
                </a:solidFill>
                <a:hlinkClick r:id="rId4"/>
              </a:rPr>
              <a:t>://</a:t>
            </a:r>
            <a:r>
              <a:rPr lang="es-ES" sz="1200" b="1" dirty="0" smtClean="0">
                <a:solidFill>
                  <a:schemeClr val="bg1"/>
                </a:solidFill>
                <a:hlinkClick r:id="rId4"/>
              </a:rPr>
              <a:t>Lucax.cc</a:t>
            </a:r>
            <a:r>
              <a:rPr lang="es-ES" sz="1200" b="1" dirty="0" smtClean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Check out our Airdrop Schedule: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💰Season 1: $50,000 USD! (November 30th)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💰Season 2: $100,000 USD! (December 31st)</a:t>
            </a:r>
          </a:p>
          <a:p>
            <a:pPr marL="0" indent="0" algn="just">
              <a:buNone/>
            </a:pPr>
            <a:r>
              <a:rPr lang="en-US" sz="1200" b="1" dirty="0">
                <a:solidFill>
                  <a:schemeClr val="bg1"/>
                </a:solidFill>
              </a:rPr>
              <a:t>💰Season 3: $150,000 USD! (January 30th)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Start farming points now, and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Let´s </a:t>
            </a:r>
            <a:r>
              <a:rPr lang="en-US" sz="1200" dirty="0">
                <a:solidFill>
                  <a:schemeClr val="bg1"/>
                </a:solidFill>
              </a:rPr>
              <a:t>Drive together to the Next </a:t>
            </a:r>
            <a:r>
              <a:rPr lang="en-US" sz="1200" dirty="0" err="1">
                <a:solidFill>
                  <a:schemeClr val="bg1"/>
                </a:solidFill>
              </a:rPr>
              <a:t>MoonShot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s-ES" sz="1200" cap="all" dirty="0">
                <a:solidFill>
                  <a:schemeClr val="bg1"/>
                </a:solidFill>
              </a:rPr>
              <a:t>🚀 </a:t>
            </a:r>
          </a:p>
          <a:p>
            <a:pPr marL="0" indent="0" algn="just">
              <a:buNone/>
            </a:pPr>
            <a:r>
              <a:rPr lang="en-US" sz="1500" b="1" dirty="0" smtClean="0">
                <a:solidFill>
                  <a:schemeClr val="bg1"/>
                </a:solidFill>
              </a:rPr>
              <a:t>Play2Earn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41" y="5043412"/>
            <a:ext cx="39909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9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-315416"/>
            <a:ext cx="3867150" cy="660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-531440"/>
            <a:ext cx="3962400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0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3059832" y="2348880"/>
            <a:ext cx="3744416" cy="7163044"/>
          </a:xfrm>
          <a:prstGeom prst="roundRect">
            <a:avLst>
              <a:gd name="adj" fmla="val 57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71800" y="2528933"/>
            <a:ext cx="4248472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Congratulations!</a:t>
            </a:r>
          </a:p>
          <a:p>
            <a:pPr marL="0" indent="0" algn="ctr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bg1"/>
                </a:solidFill>
              </a:rPr>
              <a:t>7750</a:t>
            </a:r>
            <a:endParaRPr lang="en-US" sz="4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000" dirty="0" smtClean="0">
                <a:solidFill>
                  <a:schemeClr val="bg1"/>
                </a:solidFill>
              </a:rPr>
              <a:t>Point Earned</a:t>
            </a:r>
          </a:p>
          <a:p>
            <a:pPr marL="0" indent="0" algn="ctr">
              <a:buNone/>
            </a:pPr>
            <a:r>
              <a:rPr lang="en-US" sz="1000" dirty="0" smtClean="0">
                <a:solidFill>
                  <a:schemeClr val="bg1"/>
                </a:solidFill>
              </a:rPr>
              <a:t>Come back tomorrow for check-in bonus!</a:t>
            </a:r>
            <a:endParaRPr lang="en-US" sz="1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algn="ctr"/>
            <a:endParaRPr lang="en-US" sz="1000" dirty="0" smtClean="0">
              <a:solidFill>
                <a:schemeClr val="bg1"/>
              </a:solidFill>
            </a:endParaRPr>
          </a:p>
          <a:p>
            <a:pPr algn="ctr"/>
            <a:endParaRPr lang="en-US" sz="1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</a:rPr>
              <a:t>Keep an eye on the calendar</a:t>
            </a:r>
          </a:p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</a:rPr>
              <a:t>Every month you'll have chances to win</a:t>
            </a:r>
          </a:p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</a:rPr>
              <a:t>💰Season 1: $50,000 USD! (November 30th)</a:t>
            </a:r>
          </a:p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</a:rPr>
              <a:t>💰Season 2: $100,000 USD! (December 31st)</a:t>
            </a:r>
          </a:p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</a:rPr>
              <a:t>💰Season 3: $150,000 USD! (January 30th</a:t>
            </a:r>
            <a:r>
              <a:rPr lang="en-US" sz="1000" b="1" dirty="0" smtClean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sz="1000" b="1" dirty="0" smtClean="0">
                <a:solidFill>
                  <a:schemeClr val="bg1"/>
                </a:solidFill>
              </a:rPr>
              <a:t>Next Season Coming Soon </a:t>
            </a:r>
            <a:endParaRPr lang="en-US" sz="1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000" dirty="0">
                <a:solidFill>
                  <a:schemeClr val="bg1"/>
                </a:solidFill>
              </a:rPr>
              <a:t>⏰ </a:t>
            </a:r>
            <a:r>
              <a:rPr lang="en-US" sz="1000" b="1" dirty="0">
                <a:solidFill>
                  <a:schemeClr val="bg1"/>
                </a:solidFill>
              </a:rPr>
              <a:t>Act fast before this offer ends!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1000" dirty="0">
                <a:solidFill>
                  <a:schemeClr val="bg1"/>
                </a:solidFill>
              </a:rPr>
              <a:t>Let´s Drive together to the Next </a:t>
            </a:r>
            <a:r>
              <a:rPr lang="en-US" sz="1000" dirty="0" err="1">
                <a:solidFill>
                  <a:schemeClr val="bg1"/>
                </a:solidFill>
              </a:rPr>
              <a:t>MoonShot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es-ES" sz="1000" cap="all" dirty="0">
                <a:solidFill>
                  <a:schemeClr val="bg1"/>
                </a:solidFill>
              </a:rPr>
              <a:t>🚀</a:t>
            </a:r>
          </a:p>
          <a:p>
            <a:pPr marL="0" indent="0" algn="ctr">
              <a:buNone/>
            </a:pPr>
            <a:r>
              <a:rPr lang="en-US" sz="1000" dirty="0">
                <a:solidFill>
                  <a:schemeClr val="bg1"/>
                </a:solidFill>
              </a:rPr>
              <a:t>"Don't waste the Opportunity Again! </a:t>
            </a:r>
          </a:p>
          <a:p>
            <a:pPr marL="0" indent="0" algn="ctr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s-ES" sz="900" cap="all" dirty="0" smtClean="0">
                <a:solidFill>
                  <a:schemeClr val="bg1"/>
                </a:solidFill>
              </a:rPr>
              <a:t> </a:t>
            </a:r>
            <a:endParaRPr lang="es-ES" sz="900" cap="all" dirty="0">
              <a:solidFill>
                <a:schemeClr val="bg1"/>
              </a:solidFill>
            </a:endParaRPr>
          </a:p>
          <a:p>
            <a:pPr algn="ctr"/>
            <a:endParaRPr lang="es-ES" sz="9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648" y="2156457"/>
            <a:ext cx="3943350" cy="661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2 Marcador de contenido"/>
          <p:cNvSpPr txBox="1">
            <a:spLocks/>
          </p:cNvSpPr>
          <p:nvPr/>
        </p:nvSpPr>
        <p:spPr>
          <a:xfrm>
            <a:off x="3059832" y="4985961"/>
            <a:ext cx="554461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-116713" y="-838991"/>
            <a:ext cx="11997559" cy="2035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 de texto 23"/>
          <p:cNvSpPr txBox="1"/>
          <p:nvPr>
            <p:custDataLst>
              <p:tags r:id="rId1"/>
            </p:custDataLst>
          </p:nvPr>
        </p:nvSpPr>
        <p:spPr>
          <a:xfrm>
            <a:off x="-44536" y="-590728"/>
            <a:ext cx="1172954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 </a:t>
            </a:r>
            <a:r>
              <a:rPr lang="en-US" b="1" dirty="0">
                <a:latin typeface="Montserrat" panose="00000500000000000000"/>
                <a:ea typeface="Montserrat" panose="00000500000000000000"/>
              </a:rPr>
              <a:t>TAKE THE ICON FROM THE </a:t>
            </a: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DRIVE</a:t>
            </a: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Change </a:t>
            </a:r>
            <a:r>
              <a:rPr lang="en-US" b="1" dirty="0" err="1" smtClean="0">
                <a:latin typeface="Montserrat" panose="00000500000000000000"/>
                <a:ea typeface="Montserrat" panose="00000500000000000000"/>
              </a:rPr>
              <a:t>botton</a:t>
            </a: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 color if you can </a:t>
            </a:r>
          </a:p>
          <a:p>
            <a:pPr algn="ctr"/>
            <a:r>
              <a:rPr lang="en-US" dirty="0">
                <a:hlinkClick r:id="rId4"/>
              </a:rPr>
              <a:t>https://drive.google.com/drive/u/1/folders/14arQ8b8SWDqBy7i7dJwfZiRIOGN1fUkb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</a:pPr>
            <a:endParaRPr sz="2400" b="1" i="0" dirty="0">
              <a:solidFill>
                <a:srgbClr val="FFFF00"/>
              </a:solidFill>
              <a:latin typeface="Montserrat" panose="00000500000000000000"/>
              <a:ea typeface="Montserrat" panose="0000050000000000000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133" y="2853827"/>
            <a:ext cx="30194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#Daniel\Desktop\BOT TELEGRAM\IMAGENES DRIVE\LOGO OFICIAL blanc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176" y="4300982"/>
            <a:ext cx="574939" cy="59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14" y="8509206"/>
            <a:ext cx="2686435" cy="59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96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39541" y="1255931"/>
            <a:ext cx="3600400" cy="678158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sz="900" b="1" dirty="0" smtClean="0"/>
          </a:p>
          <a:p>
            <a:r>
              <a:rPr lang="es-ES" sz="1600" b="1" dirty="0" err="1" smtClean="0"/>
              <a:t>Daily</a:t>
            </a:r>
            <a:endParaRPr lang="es-ES" sz="1600" b="1" dirty="0"/>
          </a:p>
          <a:p>
            <a:r>
              <a:rPr lang="es-ES" sz="1200" b="1" dirty="0" err="1"/>
              <a:t>Daily</a:t>
            </a:r>
            <a:r>
              <a:rPr lang="es-ES" sz="1200" b="1" dirty="0"/>
              <a:t> </a:t>
            </a:r>
            <a:r>
              <a:rPr lang="es-ES" sz="1200" b="1" dirty="0" err="1"/>
              <a:t>reward</a:t>
            </a:r>
            <a:endParaRPr lang="es-ES" sz="1200" b="1" dirty="0"/>
          </a:p>
          <a:p>
            <a:r>
              <a:rPr lang="es-ES" sz="1200" b="1" dirty="0"/>
              <a:t>+120 </a:t>
            </a:r>
            <a:r>
              <a:rPr lang="es-ES" sz="1200" b="1" dirty="0" smtClean="0"/>
              <a:t>Point</a:t>
            </a:r>
            <a:endParaRPr lang="es-ES" sz="1200" b="1" dirty="0" smtClean="0"/>
          </a:p>
          <a:p>
            <a:endParaRPr lang="es-ES" sz="1200" b="1" dirty="0"/>
          </a:p>
          <a:p>
            <a:r>
              <a:rPr lang="es-ES" sz="1600" b="1" dirty="0" err="1" smtClean="0"/>
              <a:t>Tasks</a:t>
            </a:r>
            <a:endParaRPr lang="es-ES" sz="1600" b="1" dirty="0" smtClean="0"/>
          </a:p>
          <a:p>
            <a:endParaRPr lang="es-ES" sz="1200" b="1" dirty="0"/>
          </a:p>
          <a:p>
            <a:r>
              <a:rPr lang="es-ES" sz="1200" b="1" dirty="0" err="1"/>
              <a:t>Join</a:t>
            </a:r>
            <a:r>
              <a:rPr lang="es-ES" sz="1200" b="1" dirty="0"/>
              <a:t> </a:t>
            </a:r>
            <a:r>
              <a:rPr lang="es-ES" sz="1200" b="1" dirty="0" smtClean="0"/>
              <a:t>$LUCAX </a:t>
            </a:r>
            <a:r>
              <a:rPr lang="es-ES" sz="1200" b="1" dirty="0"/>
              <a:t>TG </a:t>
            </a:r>
            <a:r>
              <a:rPr lang="es-ES" sz="1200" b="1" dirty="0" err="1"/>
              <a:t>channel</a:t>
            </a:r>
            <a:endParaRPr lang="es-ES" sz="1200" b="1" dirty="0"/>
          </a:p>
          <a:p>
            <a:r>
              <a:rPr lang="es-ES" sz="1200" b="1" dirty="0"/>
              <a:t>+</a:t>
            </a:r>
            <a:r>
              <a:rPr lang="es-ES" sz="1200" b="1" dirty="0" smtClean="0"/>
              <a:t>300</a:t>
            </a:r>
            <a:r>
              <a:rPr lang="es-ES" sz="1200" b="1" dirty="0"/>
              <a:t> </a:t>
            </a:r>
            <a:r>
              <a:rPr lang="es-ES" sz="1200" b="1" dirty="0" err="1"/>
              <a:t>gotEM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b="1" dirty="0" err="1"/>
              <a:t>Join</a:t>
            </a:r>
            <a:r>
              <a:rPr lang="es-ES" sz="1200" b="1" dirty="0"/>
              <a:t> </a:t>
            </a:r>
            <a:r>
              <a:rPr lang="es-ES" sz="1200" b="1" dirty="0"/>
              <a:t>$LUCAX TG </a:t>
            </a:r>
            <a:r>
              <a:rPr lang="es-ES" sz="1200" b="1" dirty="0" smtClean="0"/>
              <a:t>Chat</a:t>
            </a:r>
            <a:r>
              <a:rPr lang="es-ES" sz="1200" b="1" dirty="0" smtClean="0"/>
              <a:t>!</a:t>
            </a:r>
            <a:endParaRPr lang="es-ES" sz="1200" b="1" dirty="0"/>
          </a:p>
          <a:p>
            <a:r>
              <a:rPr lang="es-ES" sz="1200" b="1" dirty="0"/>
              <a:t>+2000 </a:t>
            </a:r>
            <a:r>
              <a:rPr lang="es-ES" sz="1200" b="1" dirty="0"/>
              <a:t>Point</a:t>
            </a:r>
          </a:p>
          <a:p>
            <a:endParaRPr lang="es-ES" sz="1200" b="1" dirty="0"/>
          </a:p>
          <a:p>
            <a:r>
              <a:rPr lang="es-ES" sz="1200" b="1" dirty="0" err="1"/>
              <a:t>Follow</a:t>
            </a:r>
            <a:r>
              <a:rPr lang="es-ES" sz="1200" b="1" dirty="0"/>
              <a:t> </a:t>
            </a:r>
            <a:r>
              <a:rPr lang="es-ES" sz="1200" b="1" dirty="0" smtClean="0"/>
              <a:t>$</a:t>
            </a:r>
            <a:r>
              <a:rPr lang="es-ES" sz="1200" b="1" dirty="0" err="1" smtClean="0"/>
              <a:t>lucax</a:t>
            </a:r>
            <a:r>
              <a:rPr lang="es-ES" sz="1200" b="1" dirty="0" smtClean="0"/>
              <a:t> </a:t>
            </a:r>
            <a:r>
              <a:rPr lang="es-ES" sz="1200" b="1" dirty="0" err="1"/>
              <a:t>on</a:t>
            </a:r>
            <a:r>
              <a:rPr lang="es-ES" sz="1200" b="1" dirty="0"/>
              <a:t> X</a:t>
            </a:r>
          </a:p>
          <a:p>
            <a:r>
              <a:rPr lang="es-ES" sz="1200" b="1" dirty="0"/>
              <a:t>+</a:t>
            </a:r>
            <a:r>
              <a:rPr lang="es-ES" sz="1200" b="1" dirty="0" smtClean="0"/>
              <a:t>300</a:t>
            </a:r>
            <a:r>
              <a:rPr lang="es-ES" sz="1200" b="1" dirty="0"/>
              <a:t> </a:t>
            </a:r>
            <a:r>
              <a:rPr lang="es-ES" sz="1200" b="1" dirty="0"/>
              <a:t>Point</a:t>
            </a:r>
          </a:p>
          <a:p>
            <a:pPr marL="0" indent="0">
              <a:buNone/>
            </a:pPr>
            <a:endParaRPr lang="es-ES" sz="1200" b="1" dirty="0"/>
          </a:p>
          <a:p>
            <a:r>
              <a:rPr lang="es-ES" sz="1200" b="1" dirty="0" err="1"/>
              <a:t>Follow</a:t>
            </a:r>
            <a:r>
              <a:rPr lang="es-ES" sz="1200" b="1" dirty="0"/>
              <a:t> </a:t>
            </a:r>
            <a:r>
              <a:rPr lang="es-ES" sz="1200" b="1" dirty="0" err="1"/>
              <a:t>on</a:t>
            </a:r>
            <a:r>
              <a:rPr lang="es-ES" sz="1200" b="1" dirty="0"/>
              <a:t> Medium</a:t>
            </a:r>
          </a:p>
          <a:p>
            <a:r>
              <a:rPr lang="es-ES" sz="1200" b="1" dirty="0"/>
              <a:t>+</a:t>
            </a:r>
            <a:r>
              <a:rPr lang="es-ES" sz="1200" b="1" dirty="0" smtClean="0"/>
              <a:t>200</a:t>
            </a:r>
            <a:r>
              <a:rPr lang="es-ES" sz="1200" b="1" dirty="0"/>
              <a:t> </a:t>
            </a:r>
            <a:r>
              <a:rPr lang="es-ES" sz="1200" b="1" dirty="0"/>
              <a:t>Point</a:t>
            </a:r>
          </a:p>
          <a:p>
            <a:pPr marL="0" indent="0">
              <a:buNone/>
            </a:pPr>
            <a:endParaRPr lang="es-ES" sz="1200" b="1" dirty="0"/>
          </a:p>
          <a:p>
            <a:r>
              <a:rPr lang="es-ES" sz="1200" b="1" dirty="0"/>
              <a:t>Invite 5 </a:t>
            </a:r>
            <a:r>
              <a:rPr lang="es-ES" sz="1200" b="1" dirty="0" err="1"/>
              <a:t>friends</a:t>
            </a:r>
            <a:endParaRPr lang="es-ES" sz="1200" b="1" dirty="0"/>
          </a:p>
          <a:p>
            <a:r>
              <a:rPr lang="es-ES" sz="1200" b="1" dirty="0"/>
              <a:t>+</a:t>
            </a:r>
            <a:r>
              <a:rPr lang="es-ES" sz="1200" b="1" dirty="0" smtClean="0"/>
              <a:t>2500</a:t>
            </a:r>
            <a:r>
              <a:rPr lang="es-ES" sz="1200" b="1" dirty="0"/>
              <a:t> </a:t>
            </a:r>
            <a:r>
              <a:rPr lang="es-ES" sz="1200" b="1" dirty="0" smtClean="0"/>
              <a:t>Point</a:t>
            </a:r>
          </a:p>
          <a:p>
            <a:endParaRPr lang="es-ES" sz="1200" b="1" dirty="0"/>
          </a:p>
          <a:p>
            <a:r>
              <a:rPr lang="es-ES" sz="1200" b="1" dirty="0" err="1" smtClean="0"/>
              <a:t>Addicional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Tasks</a:t>
            </a:r>
            <a:endParaRPr lang="es-ES" sz="1200" b="1" dirty="0" smtClean="0"/>
          </a:p>
          <a:p>
            <a:endParaRPr lang="es-ES" sz="1200" b="1" dirty="0" smtClean="0"/>
          </a:p>
          <a:p>
            <a:r>
              <a:rPr lang="es-ES" sz="1200" b="1" dirty="0" err="1" smtClean="0"/>
              <a:t>Register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On</a:t>
            </a:r>
            <a:r>
              <a:rPr lang="es-ES" sz="1200" b="1" dirty="0" smtClean="0"/>
              <a:t> Lucax.cc</a:t>
            </a:r>
            <a:endParaRPr lang="es-ES" sz="1200" b="1" dirty="0"/>
          </a:p>
          <a:p>
            <a:r>
              <a:rPr lang="es-ES" sz="1200" b="1" dirty="0" smtClean="0"/>
              <a:t>+1,500</a:t>
            </a:r>
            <a:r>
              <a:rPr lang="es-ES" sz="1200" b="1" dirty="0"/>
              <a:t> </a:t>
            </a:r>
            <a:r>
              <a:rPr lang="es-ES" sz="1200" b="1" dirty="0" smtClean="0"/>
              <a:t>Point</a:t>
            </a:r>
          </a:p>
          <a:p>
            <a:endParaRPr lang="es-ES" sz="1200" b="1" dirty="0" smtClean="0"/>
          </a:p>
          <a:p>
            <a:r>
              <a:rPr lang="es-ES" sz="1200" b="1" dirty="0" err="1" smtClean="0"/>
              <a:t>Join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Ambassadors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Program</a:t>
            </a:r>
            <a:r>
              <a:rPr lang="es-ES" sz="1200" b="1" dirty="0" smtClean="0"/>
              <a:t>: </a:t>
            </a:r>
          </a:p>
          <a:p>
            <a:pPr marL="0" indent="0">
              <a:buNone/>
            </a:pPr>
            <a:r>
              <a:rPr lang="en-US" sz="1200" b="1" dirty="0" smtClean="0"/>
              <a:t>Clip </a:t>
            </a:r>
            <a:r>
              <a:rPr lang="en-US" sz="1200" b="1" dirty="0"/>
              <a:t>Master and Commander Chat</a:t>
            </a:r>
            <a:r>
              <a:rPr lang="es-ES" sz="1200" b="1" dirty="0" smtClean="0"/>
              <a:t> </a:t>
            </a:r>
            <a:endParaRPr lang="es-ES" sz="1200" b="1" dirty="0"/>
          </a:p>
          <a:p>
            <a:r>
              <a:rPr lang="es-ES" sz="1200" b="1" dirty="0" smtClean="0"/>
              <a:t>+500</a:t>
            </a:r>
            <a:r>
              <a:rPr lang="es-ES" sz="1200" b="1" dirty="0"/>
              <a:t> Point</a:t>
            </a:r>
          </a:p>
          <a:p>
            <a:pPr marL="0" indent="0">
              <a:buNone/>
            </a:pPr>
            <a:r>
              <a:rPr lang="es-ES" sz="1200" dirty="0"/>
              <a:t/>
            </a:r>
            <a:br>
              <a:rPr lang="es-ES" sz="1200" dirty="0"/>
            </a:br>
            <a:endParaRPr lang="es-E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031" y="62358"/>
            <a:ext cx="3019425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800" y="-1755576"/>
            <a:ext cx="4095200" cy="1222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1880135" y="-838991"/>
            <a:ext cx="7660417" cy="20357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 de texto 23"/>
          <p:cNvSpPr txBox="1"/>
          <p:nvPr>
            <p:custDataLst>
              <p:tags r:id="rId1"/>
            </p:custDataLst>
          </p:nvPr>
        </p:nvSpPr>
        <p:spPr>
          <a:xfrm>
            <a:off x="1907704" y="-590728"/>
            <a:ext cx="74892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 </a:t>
            </a:r>
            <a:r>
              <a:rPr lang="en-US" b="1" dirty="0">
                <a:latin typeface="Montserrat" panose="00000500000000000000"/>
                <a:ea typeface="Montserrat" panose="00000500000000000000"/>
              </a:rPr>
              <a:t>TAKE THE ICON FROM THE </a:t>
            </a: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DRIVE</a:t>
            </a:r>
          </a:p>
          <a:p>
            <a:pPr marL="342900" indent="-342900" fontAlgn="base">
              <a:spcAft>
                <a:spcPct val="0"/>
              </a:spcAft>
              <a:buFontTx/>
              <a:buAutoNum type="arabicParenR"/>
            </a:pPr>
            <a:r>
              <a:rPr lang="es-ES" dirty="0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hlinkClick r:id="rId5"/>
              </a:rPr>
              <a:t>https://drive.google.com/drive/u/5/folders/1mfweN1UZopIfyJEqFLzHaqywlwcWbfja</a:t>
            </a:r>
            <a:r>
              <a:rPr lang="es-ES" dirty="0">
                <a:solidFill>
                  <a:schemeClr val="bg1"/>
                </a:solidFill>
                <a:latin typeface="Montserrat" panose="00000500000000000000"/>
                <a:ea typeface="Montserrat" panose="00000500000000000000"/>
              </a:rPr>
              <a:t> </a:t>
            </a:r>
          </a:p>
          <a:p>
            <a:pPr fontAlgn="base">
              <a:spcAft>
                <a:spcPct val="0"/>
              </a:spcAft>
            </a:pPr>
            <a:endParaRPr lang="en-US" b="1" dirty="0" smtClean="0">
              <a:latin typeface="Montserrat" panose="00000500000000000000"/>
              <a:ea typeface="Montserrat" panose="00000500000000000000"/>
            </a:endParaRP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Change </a:t>
            </a:r>
            <a:r>
              <a:rPr lang="en-US" b="1" dirty="0" err="1" smtClean="0">
                <a:latin typeface="Montserrat" panose="00000500000000000000"/>
                <a:ea typeface="Montserrat" panose="00000500000000000000"/>
              </a:rPr>
              <a:t>botton</a:t>
            </a: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 color </a:t>
            </a:r>
          </a:p>
          <a:p>
            <a:pPr marL="342900" indent="-342900" fontAlgn="base">
              <a:spcAft>
                <a:spcPct val="0"/>
              </a:spcAft>
              <a:buAutoNum type="arabicParenR"/>
            </a:pPr>
            <a:r>
              <a:rPr lang="en-US" b="1" dirty="0" smtClean="0">
                <a:latin typeface="Montserrat" panose="00000500000000000000"/>
                <a:ea typeface="Montserrat" panose="00000500000000000000"/>
              </a:rPr>
              <a:t>Some task to up </a:t>
            </a:r>
            <a:r>
              <a:rPr lang="en-US" b="1" dirty="0" err="1" smtClean="0">
                <a:latin typeface="Montserrat" panose="00000500000000000000"/>
                <a:ea typeface="Montserrat" panose="00000500000000000000"/>
              </a:rPr>
              <a:t>loands</a:t>
            </a:r>
            <a:endParaRPr lang="en-US" b="1" dirty="0" smtClean="0">
              <a:latin typeface="Montserrat" panose="00000500000000000000"/>
              <a:ea typeface="Montserrat" panose="00000500000000000000"/>
            </a:endParaRPr>
          </a:p>
          <a:p>
            <a:pPr fontAlgn="base">
              <a:spcAft>
                <a:spcPct val="0"/>
              </a:spcAft>
            </a:pPr>
            <a:r>
              <a:rPr lang="es-ES" sz="2400" b="1" i="0" dirty="0" smtClean="0">
                <a:solidFill>
                  <a:srgbClr val="FFFF00"/>
                </a:solidFill>
                <a:latin typeface="Montserrat" panose="00000500000000000000"/>
                <a:ea typeface="Montserrat" panose="00000500000000000000"/>
              </a:rPr>
              <a:t>2</a:t>
            </a:r>
            <a:endParaRPr sz="2400" b="1" i="0" dirty="0">
              <a:solidFill>
                <a:srgbClr val="FFFF00"/>
              </a:solidFill>
              <a:latin typeface="Montserrat" panose="00000500000000000000"/>
              <a:ea typeface="Montserrat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1214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 redondeado"/>
          <p:cNvSpPr/>
          <p:nvPr/>
        </p:nvSpPr>
        <p:spPr>
          <a:xfrm>
            <a:off x="3779912" y="332656"/>
            <a:ext cx="3744416" cy="5328592"/>
          </a:xfrm>
          <a:prstGeom prst="roundRect">
            <a:avLst>
              <a:gd name="adj" fmla="val 57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" y="30167"/>
            <a:ext cx="3265845" cy="538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4860032" y="46531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Invite friends and</a:t>
            </a:r>
            <a:br>
              <a:rPr lang="en-US" b="1" dirty="0"/>
            </a:br>
            <a:r>
              <a:rPr lang="en-US" b="1" dirty="0"/>
              <a:t>earn $MRB.</a:t>
            </a:r>
            <a:br>
              <a:rPr lang="en-US" b="1" dirty="0"/>
            </a:br>
            <a:r>
              <a:rPr lang="en-US" b="1" dirty="0"/>
              <a:t>Let's moon! 😎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080" y="2159237"/>
            <a:ext cx="3474504" cy="172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241" y="4390051"/>
            <a:ext cx="1512168" cy="47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90051"/>
            <a:ext cx="1512168" cy="47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3949080" y="588838"/>
            <a:ext cx="33592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Invite Friends </a:t>
            </a:r>
            <a:r>
              <a:rPr lang="en-US" sz="1800" b="1" dirty="0" smtClean="0">
                <a:solidFill>
                  <a:schemeClr val="bg1"/>
                </a:solidFill>
              </a:rPr>
              <a:t>Get Reward Point</a:t>
            </a:r>
          </a:p>
          <a:p>
            <a:pPr marL="0" indent="0" algn="ctr"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More </a:t>
            </a:r>
            <a:r>
              <a:rPr lang="en-US" sz="1200" b="1" dirty="0">
                <a:solidFill>
                  <a:schemeClr val="bg1"/>
                </a:solidFill>
              </a:rPr>
              <a:t>R</a:t>
            </a:r>
            <a:r>
              <a:rPr lang="en-US" sz="1200" b="1" dirty="0" smtClean="0">
                <a:solidFill>
                  <a:schemeClr val="bg1"/>
                </a:solidFill>
              </a:rPr>
              <a:t>efer / More Airdrop</a:t>
            </a:r>
          </a:p>
          <a:p>
            <a:pPr marL="0" indent="0" algn="ctr"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How Work </a:t>
            </a:r>
            <a:endParaRPr lang="en-US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</a:rPr>
              <a:t>+</a:t>
            </a:r>
            <a:r>
              <a:rPr lang="en-US" sz="1200" b="1" dirty="0" smtClean="0">
                <a:solidFill>
                  <a:schemeClr val="bg1"/>
                </a:solidFill>
              </a:rPr>
              <a:t>40 Point For Each </a:t>
            </a:r>
          </a:p>
          <a:p>
            <a:pPr marL="0" indent="0" algn="ctr"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+100,000 </a:t>
            </a:r>
            <a:r>
              <a:rPr lang="en-US" sz="1200" b="1" dirty="0">
                <a:solidFill>
                  <a:schemeClr val="bg1"/>
                </a:solidFill>
              </a:rPr>
              <a:t>Point </a:t>
            </a:r>
            <a:r>
              <a:rPr lang="en-US" sz="1200" b="1" dirty="0" smtClean="0">
                <a:solidFill>
                  <a:schemeClr val="bg1"/>
                </a:solidFill>
              </a:rPr>
              <a:t>Pool Share </a:t>
            </a:r>
          </a:p>
          <a:p>
            <a:pPr marL="0" indent="0" algn="ctr"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For the 50 User with more Referral </a:t>
            </a:r>
          </a:p>
          <a:p>
            <a:pPr marL="0" indent="0" algn="ctr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200" b="1" dirty="0" smtClean="0">
                <a:solidFill>
                  <a:schemeClr val="bg1"/>
                </a:solidFill>
              </a:rPr>
              <a:t>Copy Link                            Invite Friends+</a:t>
            </a:r>
            <a:endParaRPr lang="en-US" sz="1200" b="1" dirty="0">
              <a:solidFill>
                <a:schemeClr val="bg1"/>
              </a:solidFill>
            </a:endParaRPr>
          </a:p>
          <a:p>
            <a:pPr algn="ctr"/>
            <a:endParaRPr lang="es-ES" sz="1200" dirty="0">
              <a:solidFill>
                <a:schemeClr val="bg1"/>
              </a:solidFill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484" y="4902953"/>
            <a:ext cx="34671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00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972616" y="-1035496"/>
            <a:ext cx="3657600" cy="8896350"/>
            <a:chOff x="5486400" y="-1323528"/>
            <a:chExt cx="3657600" cy="889635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-1323528"/>
              <a:ext cx="3657600" cy="889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6381328"/>
              <a:ext cx="3657600" cy="8640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762" y="-171400"/>
              <a:ext cx="24288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4 Rectángulo"/>
          <p:cNvSpPr/>
          <p:nvPr/>
        </p:nvSpPr>
        <p:spPr>
          <a:xfrm>
            <a:off x="3419872" y="1166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 smtClean="0"/>
              <a:t>$LUCAX HALL </a:t>
            </a:r>
            <a:r>
              <a:rPr lang="es-ES" b="1" dirty="0"/>
              <a:t>OF </a:t>
            </a:r>
            <a:r>
              <a:rPr lang="es-ES" b="1" dirty="0" smtClean="0"/>
              <a:t>FAME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72229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416</Words>
  <Application>Microsoft Office PowerPoint</Application>
  <PresentationFormat>Presentación en pantalla (4:3)</PresentationFormat>
  <Paragraphs>167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</cp:lastModifiedBy>
  <cp:revision>66</cp:revision>
  <dcterms:created xsi:type="dcterms:W3CDTF">2024-10-01T12:56:15Z</dcterms:created>
  <dcterms:modified xsi:type="dcterms:W3CDTF">2024-10-10T08:43:30Z</dcterms:modified>
</cp:coreProperties>
</file>