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1"/>
  </p:notesMasterIdLst>
  <p:sldIdLst>
    <p:sldId id="256" r:id="rId2"/>
    <p:sldId id="260" r:id="rId3"/>
    <p:sldId id="259" r:id="rId4"/>
    <p:sldId id="257" r:id="rId5"/>
    <p:sldId id="261" r:id="rId6"/>
    <p:sldId id="263" r:id="rId7"/>
    <p:sldId id="262" r:id="rId8"/>
    <p:sldId id="278" r:id="rId9"/>
    <p:sldId id="279"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Calibri Light" panose="020F0302020204030204" pitchFamily="34" charset="0"/>
      <p:regular r:id="rId16"/>
      <p:italic r:id="rId17"/>
    </p:embeddedFont>
    <p:embeddedFont>
      <p:font typeface="Dosis" pitchFamily="2" charset="77"/>
      <p:regular r:id="rId18"/>
      <p:bold r:id="rId19"/>
    </p:embeddedFont>
    <p:embeddedFont>
      <p:font typeface="Sniglet" pitchFamily="82"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78BB"/>
    <a:srgbClr val="647EFF"/>
    <a:srgbClr val="55D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C02891-9C16-40DA-8348-C58A954E4B0A}">
  <a:tblStyle styleId="{2BC02891-9C16-40DA-8348-C58A954E4B0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34"/>
  </p:normalViewPr>
  <p:slideViewPr>
    <p:cSldViewPr snapToGrid="0" snapToObjects="1">
      <p:cViewPr varScale="1">
        <p:scale>
          <a:sx n="120" d="100"/>
          <a:sy n="120" d="100"/>
        </p:scale>
        <p:origin x="200" y="712"/>
      </p:cViewPr>
      <p:guideLst>
        <p:guide orient="horz" pos="1620"/>
        <p:guide pos="28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8938-D21C-A049-8ED3-22AE4FF9F4C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E6DF122-AD5C-9E40-8575-F3FCB42D433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4693794-FC9C-9642-86BB-FBC719093081}"/>
              </a:ext>
            </a:extLst>
          </p:cNvPr>
          <p:cNvSpPr>
            <a:spLocks noGrp="1"/>
          </p:cNvSpPr>
          <p:nvPr>
            <p:ph type="dt" sz="half" idx="10"/>
          </p:nvPr>
        </p:nvSpPr>
        <p:spPr/>
        <p:txBody>
          <a:bodyPr/>
          <a:lstStyle/>
          <a:p>
            <a:fld id="{22391E50-4FC8-A44A-B2D8-54F5BD75E46D}" type="datetimeFigureOut">
              <a:rPr lang="en-US" smtClean="0"/>
              <a:t>9/29/19</a:t>
            </a:fld>
            <a:endParaRPr lang="en-US"/>
          </a:p>
        </p:txBody>
      </p:sp>
      <p:sp>
        <p:nvSpPr>
          <p:cNvPr id="5" name="Footer Placeholder 4">
            <a:extLst>
              <a:ext uri="{FF2B5EF4-FFF2-40B4-BE49-F238E27FC236}">
                <a16:creationId xmlns:a16="http://schemas.microsoft.com/office/drawing/2014/main" id="{E1853144-318B-834E-BE39-CDC80BE98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E0641-4391-8B47-824C-E8F220BC8572}"/>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166369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4DFF-3238-9F48-92FD-2CBE3B2552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5F6EF7-C2A3-D44B-B5D7-3BB501CA6B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681CC-0009-5543-939C-60AC7EFD3DA0}"/>
              </a:ext>
            </a:extLst>
          </p:cNvPr>
          <p:cNvSpPr>
            <a:spLocks noGrp="1"/>
          </p:cNvSpPr>
          <p:nvPr>
            <p:ph type="dt" sz="half" idx="10"/>
          </p:nvPr>
        </p:nvSpPr>
        <p:spPr/>
        <p:txBody>
          <a:bodyPr/>
          <a:lstStyle/>
          <a:p>
            <a:fld id="{22391E50-4FC8-A44A-B2D8-54F5BD75E46D}" type="datetimeFigureOut">
              <a:rPr lang="en-US" smtClean="0"/>
              <a:t>9/29/19</a:t>
            </a:fld>
            <a:endParaRPr lang="en-US"/>
          </a:p>
        </p:txBody>
      </p:sp>
      <p:sp>
        <p:nvSpPr>
          <p:cNvPr id="5" name="Footer Placeholder 4">
            <a:extLst>
              <a:ext uri="{FF2B5EF4-FFF2-40B4-BE49-F238E27FC236}">
                <a16:creationId xmlns:a16="http://schemas.microsoft.com/office/drawing/2014/main" id="{041390DD-75C6-224F-95B2-E09424D18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CCDBA-4D26-2B49-BCFA-1C6C661B6F96}"/>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3450400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ACF25D-CC3E-704C-ACAA-98D093F9185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FF667D-1F41-8A45-BC6F-6FF3F984F3A0}"/>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2D54D-8697-0F41-AEB5-B274D37B1352}"/>
              </a:ext>
            </a:extLst>
          </p:cNvPr>
          <p:cNvSpPr>
            <a:spLocks noGrp="1"/>
          </p:cNvSpPr>
          <p:nvPr>
            <p:ph type="dt" sz="half" idx="10"/>
          </p:nvPr>
        </p:nvSpPr>
        <p:spPr/>
        <p:txBody>
          <a:bodyPr/>
          <a:lstStyle/>
          <a:p>
            <a:fld id="{22391E50-4FC8-A44A-B2D8-54F5BD75E46D}" type="datetimeFigureOut">
              <a:rPr lang="en-US" smtClean="0"/>
              <a:t>9/29/19</a:t>
            </a:fld>
            <a:endParaRPr lang="en-US"/>
          </a:p>
        </p:txBody>
      </p:sp>
      <p:sp>
        <p:nvSpPr>
          <p:cNvPr id="5" name="Footer Placeholder 4">
            <a:extLst>
              <a:ext uri="{FF2B5EF4-FFF2-40B4-BE49-F238E27FC236}">
                <a16:creationId xmlns:a16="http://schemas.microsoft.com/office/drawing/2014/main" id="{30A65A89-0DD9-8441-84F3-A143CE336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51F53-A277-4D4F-ACC9-376C97CED156}"/>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556728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1"/>
        <p:cNvGrpSpPr/>
        <p:nvPr/>
      </p:nvGrpSpPr>
      <p:grpSpPr>
        <a:xfrm>
          <a:off x="0" y="0"/>
          <a:ext cx="0" cy="0"/>
          <a:chOff x="0" y="0"/>
          <a:chExt cx="0" cy="0"/>
        </a:xfrm>
      </p:grpSpPr>
      <p:sp>
        <p:nvSpPr>
          <p:cNvPr id="162" name="Google Shape;162;p2"/>
          <p:cNvSpPr txBox="1">
            <a:spLocks noGrp="1"/>
          </p:cNvSpPr>
          <p:nvPr>
            <p:ph type="ctrTitle"/>
          </p:nvPr>
        </p:nvSpPr>
        <p:spPr>
          <a:xfrm>
            <a:off x="2305100" y="1161050"/>
            <a:ext cx="61530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2"/>
              </a:buClr>
              <a:buSzPts val="4800"/>
              <a:buNone/>
              <a:defRPr sz="4800" b="0">
                <a:solidFill>
                  <a:schemeClr val="dk2"/>
                </a:solidFill>
              </a:defRPr>
            </a:lvl1pPr>
            <a:lvl2pPr lvl="1" algn="r">
              <a:spcBef>
                <a:spcPts val="0"/>
              </a:spcBef>
              <a:spcAft>
                <a:spcPts val="0"/>
              </a:spcAft>
              <a:buClr>
                <a:schemeClr val="dk2"/>
              </a:buClr>
              <a:buSzPts val="4800"/>
              <a:buNone/>
              <a:defRPr sz="4800" b="0">
                <a:solidFill>
                  <a:schemeClr val="dk2"/>
                </a:solidFill>
              </a:defRPr>
            </a:lvl2pPr>
            <a:lvl3pPr lvl="2" algn="r">
              <a:spcBef>
                <a:spcPts val="0"/>
              </a:spcBef>
              <a:spcAft>
                <a:spcPts val="0"/>
              </a:spcAft>
              <a:buClr>
                <a:schemeClr val="dk2"/>
              </a:buClr>
              <a:buSzPts val="4800"/>
              <a:buNone/>
              <a:defRPr sz="4800" b="0">
                <a:solidFill>
                  <a:schemeClr val="dk2"/>
                </a:solidFill>
              </a:defRPr>
            </a:lvl3pPr>
            <a:lvl4pPr lvl="3" algn="r">
              <a:spcBef>
                <a:spcPts val="0"/>
              </a:spcBef>
              <a:spcAft>
                <a:spcPts val="0"/>
              </a:spcAft>
              <a:buClr>
                <a:schemeClr val="dk2"/>
              </a:buClr>
              <a:buSzPts val="4800"/>
              <a:buNone/>
              <a:defRPr sz="4800" b="0">
                <a:solidFill>
                  <a:schemeClr val="dk2"/>
                </a:solidFill>
              </a:defRPr>
            </a:lvl4pPr>
            <a:lvl5pPr lvl="4" algn="r">
              <a:spcBef>
                <a:spcPts val="0"/>
              </a:spcBef>
              <a:spcAft>
                <a:spcPts val="0"/>
              </a:spcAft>
              <a:buClr>
                <a:schemeClr val="dk2"/>
              </a:buClr>
              <a:buSzPts val="4800"/>
              <a:buNone/>
              <a:defRPr sz="4800" b="0">
                <a:solidFill>
                  <a:schemeClr val="dk2"/>
                </a:solidFill>
              </a:defRPr>
            </a:lvl5pPr>
            <a:lvl6pPr lvl="5" algn="r">
              <a:spcBef>
                <a:spcPts val="0"/>
              </a:spcBef>
              <a:spcAft>
                <a:spcPts val="0"/>
              </a:spcAft>
              <a:buClr>
                <a:schemeClr val="dk2"/>
              </a:buClr>
              <a:buSzPts val="4800"/>
              <a:buNone/>
              <a:defRPr sz="4800" b="0">
                <a:solidFill>
                  <a:schemeClr val="dk2"/>
                </a:solidFill>
              </a:defRPr>
            </a:lvl6pPr>
            <a:lvl7pPr lvl="6" algn="r">
              <a:spcBef>
                <a:spcPts val="0"/>
              </a:spcBef>
              <a:spcAft>
                <a:spcPts val="0"/>
              </a:spcAft>
              <a:buClr>
                <a:schemeClr val="dk2"/>
              </a:buClr>
              <a:buSzPts val="4800"/>
              <a:buNone/>
              <a:defRPr sz="4800" b="0">
                <a:solidFill>
                  <a:schemeClr val="dk2"/>
                </a:solidFill>
              </a:defRPr>
            </a:lvl7pPr>
            <a:lvl8pPr lvl="7" algn="r">
              <a:spcBef>
                <a:spcPts val="0"/>
              </a:spcBef>
              <a:spcAft>
                <a:spcPts val="0"/>
              </a:spcAft>
              <a:buClr>
                <a:schemeClr val="dk2"/>
              </a:buClr>
              <a:buSzPts val="4800"/>
              <a:buNone/>
              <a:defRPr sz="4800" b="0">
                <a:solidFill>
                  <a:schemeClr val="dk2"/>
                </a:solidFill>
              </a:defRPr>
            </a:lvl8pPr>
            <a:lvl9pPr lvl="8" algn="r">
              <a:spcBef>
                <a:spcPts val="0"/>
              </a:spcBef>
              <a:spcAft>
                <a:spcPts val="0"/>
              </a:spcAft>
              <a:buClr>
                <a:schemeClr val="dk2"/>
              </a:buClr>
              <a:buSzPts val="4800"/>
              <a:buNone/>
              <a:defRPr sz="4800" b="0">
                <a:solidFill>
                  <a:schemeClr val="dk2"/>
                </a:solidFill>
              </a:defRPr>
            </a:lvl9pPr>
          </a:lstStyle>
          <a:p>
            <a:endParaRPr/>
          </a:p>
        </p:txBody>
      </p:sp>
    </p:spTree>
    <p:extLst>
      <p:ext uri="{BB962C8B-B14F-4D97-AF65-F5344CB8AC3E}">
        <p14:creationId xmlns:p14="http://schemas.microsoft.com/office/powerpoint/2010/main" val="279303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46"/>
        <p:cNvGrpSpPr/>
        <p:nvPr/>
      </p:nvGrpSpPr>
      <p:grpSpPr>
        <a:xfrm>
          <a:off x="0" y="0"/>
          <a:ext cx="0" cy="0"/>
          <a:chOff x="0" y="0"/>
          <a:chExt cx="0" cy="0"/>
        </a:xfrm>
      </p:grpSpPr>
      <p:sp>
        <p:nvSpPr>
          <p:cNvPr id="247" name="Google Shape;247;p4"/>
          <p:cNvSpPr txBox="1">
            <a:spLocks noGrp="1"/>
          </p:cNvSpPr>
          <p:nvPr>
            <p:ph type="body" idx="1"/>
          </p:nvPr>
        </p:nvSpPr>
        <p:spPr>
          <a:xfrm>
            <a:off x="2159325" y="2161800"/>
            <a:ext cx="4825500" cy="819900"/>
          </a:xfrm>
          <a:prstGeom prst="rect">
            <a:avLst/>
          </a:prstGeom>
        </p:spPr>
        <p:txBody>
          <a:bodyPr spcFirstLastPara="1" wrap="square" lIns="91425" tIns="91425" rIns="91425" bIns="91425" anchor="ctr" anchorCtr="0">
            <a:noAutofit/>
          </a:bodyPr>
          <a:lstStyle>
            <a:lvl1pPr marL="457200" lvl="0" indent="-387350" algn="ctr" rtl="0">
              <a:spcBef>
                <a:spcPts val="600"/>
              </a:spcBef>
              <a:spcAft>
                <a:spcPts val="0"/>
              </a:spcAft>
              <a:buClr>
                <a:srgbClr val="1C4587"/>
              </a:buClr>
              <a:buSzPts val="2500"/>
              <a:buChar char="✘"/>
              <a:defRPr sz="2500" b="1">
                <a:solidFill>
                  <a:srgbClr val="1C4587"/>
                </a:solidFill>
              </a:defRPr>
            </a:lvl1pPr>
            <a:lvl2pPr marL="914400" lvl="1" indent="-387350" algn="ctr" rtl="0">
              <a:spcBef>
                <a:spcPts val="0"/>
              </a:spcBef>
              <a:spcAft>
                <a:spcPts val="0"/>
              </a:spcAft>
              <a:buClr>
                <a:srgbClr val="1C4587"/>
              </a:buClr>
              <a:buSzPts val="2500"/>
              <a:buChar char="✗"/>
              <a:defRPr sz="2500" b="1">
                <a:solidFill>
                  <a:srgbClr val="1C4587"/>
                </a:solidFill>
              </a:defRPr>
            </a:lvl2pPr>
            <a:lvl3pPr marL="1371600" lvl="2" indent="-387350" algn="ctr" rtl="0">
              <a:spcBef>
                <a:spcPts val="0"/>
              </a:spcBef>
              <a:spcAft>
                <a:spcPts val="0"/>
              </a:spcAft>
              <a:buClr>
                <a:srgbClr val="1C4587"/>
              </a:buClr>
              <a:buSzPts val="2500"/>
              <a:buChar char="■"/>
              <a:defRPr sz="2500" b="1">
                <a:solidFill>
                  <a:srgbClr val="1C4587"/>
                </a:solidFill>
              </a:defRPr>
            </a:lvl3pPr>
            <a:lvl4pPr marL="1828800" lvl="3" indent="-387350" algn="ctr" rtl="0">
              <a:spcBef>
                <a:spcPts val="0"/>
              </a:spcBef>
              <a:spcAft>
                <a:spcPts val="0"/>
              </a:spcAft>
              <a:buClr>
                <a:srgbClr val="1C4587"/>
              </a:buClr>
              <a:buSzPts val="2500"/>
              <a:buChar char="●"/>
              <a:defRPr sz="2500" b="1">
                <a:solidFill>
                  <a:srgbClr val="1C4587"/>
                </a:solidFill>
              </a:defRPr>
            </a:lvl4pPr>
            <a:lvl5pPr marL="2286000" lvl="4" indent="-387350" algn="ctr" rtl="0">
              <a:spcBef>
                <a:spcPts val="0"/>
              </a:spcBef>
              <a:spcAft>
                <a:spcPts val="0"/>
              </a:spcAft>
              <a:buClr>
                <a:srgbClr val="1C4587"/>
              </a:buClr>
              <a:buSzPts val="2500"/>
              <a:buChar char="○"/>
              <a:defRPr sz="2500" b="1">
                <a:solidFill>
                  <a:srgbClr val="1C4587"/>
                </a:solidFill>
              </a:defRPr>
            </a:lvl5pPr>
            <a:lvl6pPr marL="2743200" lvl="5" indent="-387350" algn="ctr" rtl="0">
              <a:spcBef>
                <a:spcPts val="0"/>
              </a:spcBef>
              <a:spcAft>
                <a:spcPts val="0"/>
              </a:spcAft>
              <a:buClr>
                <a:srgbClr val="1C4587"/>
              </a:buClr>
              <a:buSzPts val="2500"/>
              <a:buChar char="■"/>
              <a:defRPr sz="2500" b="1">
                <a:solidFill>
                  <a:srgbClr val="1C4587"/>
                </a:solidFill>
              </a:defRPr>
            </a:lvl6pPr>
            <a:lvl7pPr marL="3200400" lvl="6" indent="-387350" algn="ctr" rtl="0">
              <a:spcBef>
                <a:spcPts val="0"/>
              </a:spcBef>
              <a:spcAft>
                <a:spcPts val="0"/>
              </a:spcAft>
              <a:buClr>
                <a:srgbClr val="1C4587"/>
              </a:buClr>
              <a:buSzPts val="2500"/>
              <a:buChar char="●"/>
              <a:defRPr sz="2500" b="1">
                <a:solidFill>
                  <a:srgbClr val="1C4587"/>
                </a:solidFill>
              </a:defRPr>
            </a:lvl7pPr>
            <a:lvl8pPr marL="3657600" lvl="7" indent="-387350" algn="ctr" rtl="0">
              <a:spcBef>
                <a:spcPts val="0"/>
              </a:spcBef>
              <a:spcAft>
                <a:spcPts val="0"/>
              </a:spcAft>
              <a:buClr>
                <a:srgbClr val="1C4587"/>
              </a:buClr>
              <a:buSzPts val="2500"/>
              <a:buChar char="○"/>
              <a:defRPr sz="2500" b="1">
                <a:solidFill>
                  <a:srgbClr val="1C4587"/>
                </a:solidFill>
              </a:defRPr>
            </a:lvl8pPr>
            <a:lvl9pPr marL="4114800" lvl="8" indent="-387350" algn="ctr">
              <a:spcBef>
                <a:spcPts val="0"/>
              </a:spcBef>
              <a:spcAft>
                <a:spcPts val="0"/>
              </a:spcAft>
              <a:buClr>
                <a:srgbClr val="1C4587"/>
              </a:buClr>
              <a:buSzPts val="2500"/>
              <a:buChar char="■"/>
              <a:defRPr sz="2500" b="1">
                <a:solidFill>
                  <a:srgbClr val="1C4587"/>
                </a:solidFill>
              </a:defRPr>
            </a:lvl9pPr>
          </a:lstStyle>
          <a:p>
            <a:endParaRPr/>
          </a:p>
        </p:txBody>
      </p:sp>
      <p:sp>
        <p:nvSpPr>
          <p:cNvPr id="289" name="Google Shape;289;p4"/>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78855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3210935" y="1661762"/>
            <a:ext cx="5301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700"/>
              <a:buNone/>
              <a:defRPr sz="3700" b="0"/>
            </a:lvl1pPr>
            <a:lvl2pPr lvl="1" algn="r" rtl="0">
              <a:spcBef>
                <a:spcPts val="0"/>
              </a:spcBef>
              <a:spcAft>
                <a:spcPts val="0"/>
              </a:spcAft>
              <a:buSzPts val="3700"/>
              <a:buNone/>
              <a:defRPr sz="3700" b="0"/>
            </a:lvl2pPr>
            <a:lvl3pPr lvl="2" algn="r" rtl="0">
              <a:spcBef>
                <a:spcPts val="0"/>
              </a:spcBef>
              <a:spcAft>
                <a:spcPts val="0"/>
              </a:spcAft>
              <a:buSzPts val="3700"/>
              <a:buNone/>
              <a:defRPr sz="3700" b="0"/>
            </a:lvl3pPr>
            <a:lvl4pPr lvl="3" algn="r" rtl="0">
              <a:spcBef>
                <a:spcPts val="0"/>
              </a:spcBef>
              <a:spcAft>
                <a:spcPts val="0"/>
              </a:spcAft>
              <a:buSzPts val="3700"/>
              <a:buNone/>
              <a:defRPr sz="3700" b="0"/>
            </a:lvl4pPr>
            <a:lvl5pPr lvl="4" algn="r" rtl="0">
              <a:spcBef>
                <a:spcPts val="0"/>
              </a:spcBef>
              <a:spcAft>
                <a:spcPts val="0"/>
              </a:spcAft>
              <a:buSzPts val="3700"/>
              <a:buNone/>
              <a:defRPr sz="3700" b="0"/>
            </a:lvl5pPr>
            <a:lvl6pPr lvl="5" algn="r" rtl="0">
              <a:spcBef>
                <a:spcPts val="0"/>
              </a:spcBef>
              <a:spcAft>
                <a:spcPts val="0"/>
              </a:spcAft>
              <a:buSzPts val="3700"/>
              <a:buNone/>
              <a:defRPr sz="3700" b="0"/>
            </a:lvl6pPr>
            <a:lvl7pPr lvl="6" algn="r" rtl="0">
              <a:spcBef>
                <a:spcPts val="0"/>
              </a:spcBef>
              <a:spcAft>
                <a:spcPts val="0"/>
              </a:spcAft>
              <a:buSzPts val="3700"/>
              <a:buNone/>
              <a:defRPr sz="3700" b="0"/>
            </a:lvl7pPr>
            <a:lvl8pPr lvl="7" algn="r" rtl="0">
              <a:spcBef>
                <a:spcPts val="0"/>
              </a:spcBef>
              <a:spcAft>
                <a:spcPts val="0"/>
              </a:spcAft>
              <a:buSzPts val="3700"/>
              <a:buNone/>
              <a:defRPr sz="3700" b="0"/>
            </a:lvl8pPr>
            <a:lvl9pPr lvl="8" algn="r" rtl="0">
              <a:spcBef>
                <a:spcPts val="0"/>
              </a:spcBef>
              <a:spcAft>
                <a:spcPts val="0"/>
              </a:spcAft>
              <a:buSzPts val="3700"/>
              <a:buNone/>
              <a:defRPr sz="3700" b="0"/>
            </a:lvl9pPr>
          </a:lstStyle>
          <a:p>
            <a:endParaRPr/>
          </a:p>
        </p:txBody>
      </p:sp>
      <p:sp>
        <p:nvSpPr>
          <p:cNvPr id="194" name="Google Shape;194;p3"/>
          <p:cNvSpPr txBox="1">
            <a:spLocks noGrp="1"/>
          </p:cNvSpPr>
          <p:nvPr>
            <p:ph type="subTitle" idx="1"/>
          </p:nvPr>
        </p:nvSpPr>
        <p:spPr>
          <a:xfrm>
            <a:off x="3210885" y="2864177"/>
            <a:ext cx="5301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3000">
                <a:solidFill>
                  <a:srgbClr val="1C4587"/>
                </a:solidFill>
              </a:defRPr>
            </a:lvl2pPr>
            <a:lvl3pPr lvl="2" algn="r" rtl="0">
              <a:spcBef>
                <a:spcPts val="0"/>
              </a:spcBef>
              <a:spcAft>
                <a:spcPts val="0"/>
              </a:spcAft>
              <a:buClr>
                <a:srgbClr val="1C4587"/>
              </a:buClr>
              <a:buSzPts val="3000"/>
              <a:buNone/>
              <a:defRPr sz="3000">
                <a:solidFill>
                  <a:srgbClr val="1C4587"/>
                </a:solidFill>
              </a:defRPr>
            </a:lvl3pPr>
            <a:lvl4pPr lvl="3" algn="r" rtl="0">
              <a:spcBef>
                <a:spcPts val="0"/>
              </a:spcBef>
              <a:spcAft>
                <a:spcPts val="0"/>
              </a:spcAft>
              <a:buClr>
                <a:srgbClr val="1C4587"/>
              </a:buClr>
              <a:buSzPts val="3000"/>
              <a:buNone/>
              <a:defRPr sz="3000">
                <a:solidFill>
                  <a:srgbClr val="1C4587"/>
                </a:solidFill>
              </a:defRPr>
            </a:lvl4pPr>
            <a:lvl5pPr lvl="4" algn="r" rtl="0">
              <a:spcBef>
                <a:spcPts val="0"/>
              </a:spcBef>
              <a:spcAft>
                <a:spcPts val="0"/>
              </a:spcAft>
              <a:buClr>
                <a:srgbClr val="1C4587"/>
              </a:buClr>
              <a:buSzPts val="3000"/>
              <a:buNone/>
              <a:defRPr sz="3000">
                <a:solidFill>
                  <a:srgbClr val="1C4587"/>
                </a:solidFill>
              </a:defRPr>
            </a:lvl5pPr>
            <a:lvl6pPr lvl="5" algn="r" rtl="0">
              <a:spcBef>
                <a:spcPts val="0"/>
              </a:spcBef>
              <a:spcAft>
                <a:spcPts val="0"/>
              </a:spcAft>
              <a:buClr>
                <a:srgbClr val="1C4587"/>
              </a:buClr>
              <a:buSzPts val="3000"/>
              <a:buNone/>
              <a:defRPr sz="3000">
                <a:solidFill>
                  <a:srgbClr val="1C4587"/>
                </a:solidFill>
              </a:defRPr>
            </a:lvl6pPr>
            <a:lvl7pPr lvl="6" algn="r" rtl="0">
              <a:spcBef>
                <a:spcPts val="0"/>
              </a:spcBef>
              <a:spcAft>
                <a:spcPts val="0"/>
              </a:spcAft>
              <a:buClr>
                <a:srgbClr val="1C4587"/>
              </a:buClr>
              <a:buSzPts val="3000"/>
              <a:buNone/>
              <a:defRPr sz="3000">
                <a:solidFill>
                  <a:srgbClr val="1C4587"/>
                </a:solidFill>
              </a:defRPr>
            </a:lvl7pPr>
            <a:lvl8pPr lvl="7" algn="r" rtl="0">
              <a:spcBef>
                <a:spcPts val="0"/>
              </a:spcBef>
              <a:spcAft>
                <a:spcPts val="0"/>
              </a:spcAft>
              <a:buClr>
                <a:srgbClr val="1C4587"/>
              </a:buClr>
              <a:buSzPts val="3000"/>
              <a:buNone/>
              <a:defRPr sz="3000">
                <a:solidFill>
                  <a:srgbClr val="1C4587"/>
                </a:solidFill>
              </a:defRPr>
            </a:lvl8pPr>
            <a:lvl9pPr lvl="8" algn="r" rtl="0">
              <a:spcBef>
                <a:spcPts val="0"/>
              </a:spcBef>
              <a:spcAft>
                <a:spcPts val="0"/>
              </a:spcAft>
              <a:buClr>
                <a:srgbClr val="1C4587"/>
              </a:buClr>
              <a:buSzPts val="3000"/>
              <a:buNone/>
              <a:defRPr sz="3000">
                <a:solidFill>
                  <a:srgbClr val="1C4587"/>
                </a:solidFill>
              </a:defRPr>
            </a:lvl9pPr>
          </a:lstStyle>
          <a:p>
            <a:endParaRPr/>
          </a:p>
        </p:txBody>
      </p:sp>
    </p:spTree>
    <p:extLst>
      <p:ext uri="{BB962C8B-B14F-4D97-AF65-F5344CB8AC3E}">
        <p14:creationId xmlns:p14="http://schemas.microsoft.com/office/powerpoint/2010/main" val="736029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5"/>
        <p:cNvGrpSpPr/>
        <p:nvPr/>
      </p:nvGrpSpPr>
      <p:grpSpPr>
        <a:xfrm>
          <a:off x="0" y="0"/>
          <a:ext cx="0" cy="0"/>
          <a:chOff x="0" y="0"/>
          <a:chExt cx="0" cy="0"/>
        </a:xfrm>
      </p:grpSpPr>
      <p:sp>
        <p:nvSpPr>
          <p:cNvPr id="326" name="Google Shape;326;p6"/>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27" name="Google Shape;327;p6"/>
          <p:cNvSpPr txBox="1">
            <a:spLocks noGrp="1"/>
          </p:cNvSpPr>
          <p:nvPr>
            <p:ph type="body" idx="1"/>
          </p:nvPr>
        </p:nvSpPr>
        <p:spPr>
          <a:xfrm>
            <a:off x="747925" y="1363153"/>
            <a:ext cx="3159000" cy="3610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328" name="Google Shape;328;p6"/>
          <p:cNvSpPr txBox="1">
            <a:spLocks noGrp="1"/>
          </p:cNvSpPr>
          <p:nvPr>
            <p:ph type="body" idx="2"/>
          </p:nvPr>
        </p:nvSpPr>
        <p:spPr>
          <a:xfrm>
            <a:off x="4097098" y="1363153"/>
            <a:ext cx="3159000" cy="3610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360" name="Google Shape;360;p6"/>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15055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747925" y="1302837"/>
            <a:ext cx="6140400" cy="3610800"/>
          </a:xfrm>
          <a:prstGeom prst="rect">
            <a:avLst/>
          </a:prstGeom>
        </p:spPr>
        <p:txBody>
          <a:bodyPr spcFirstLastPara="1" wrap="square" lIns="91425" tIns="91425" rIns="91425" bIns="91425" anchor="t" anchorCtr="0">
            <a:noAutofit/>
          </a:bodyPr>
          <a:lstStyle>
            <a:lvl1pPr marL="457200" lvl="0" indent="-387350">
              <a:spcBef>
                <a:spcPts val="600"/>
              </a:spcBef>
              <a:spcAft>
                <a:spcPts val="0"/>
              </a:spcAft>
              <a:buSzPts val="2500"/>
              <a:buChar char="✘"/>
              <a:defRPr sz="25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24" name="Google Shape;324;p5"/>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8517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7331-DFFB-2D49-9215-E74A43B9A5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7FD3D5-C37E-124F-AA3F-8241CE3027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B6A9FF-2271-8841-85BB-EF2C7F0A6044}"/>
              </a:ext>
            </a:extLst>
          </p:cNvPr>
          <p:cNvSpPr>
            <a:spLocks noGrp="1"/>
          </p:cNvSpPr>
          <p:nvPr>
            <p:ph type="dt" sz="half" idx="10"/>
          </p:nvPr>
        </p:nvSpPr>
        <p:spPr/>
        <p:txBody>
          <a:bodyPr/>
          <a:lstStyle/>
          <a:p>
            <a:fld id="{22391E50-4FC8-A44A-B2D8-54F5BD75E46D}" type="datetimeFigureOut">
              <a:rPr lang="en-US" smtClean="0"/>
              <a:t>9/29/19</a:t>
            </a:fld>
            <a:endParaRPr lang="en-US"/>
          </a:p>
        </p:txBody>
      </p:sp>
      <p:sp>
        <p:nvSpPr>
          <p:cNvPr id="5" name="Footer Placeholder 4">
            <a:extLst>
              <a:ext uri="{FF2B5EF4-FFF2-40B4-BE49-F238E27FC236}">
                <a16:creationId xmlns:a16="http://schemas.microsoft.com/office/drawing/2014/main" id="{C6A1C737-3389-BF45-91F1-936C86842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4D752-ACD6-5D4C-B187-06E69AC8F95A}"/>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719757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C7DE7-1255-6A47-81B5-34599AF86417}"/>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770FEB83-2AAA-314A-8929-3D0697A20124}"/>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C73F01-6671-6C4B-AB3D-CFF4051A884C}"/>
              </a:ext>
            </a:extLst>
          </p:cNvPr>
          <p:cNvSpPr>
            <a:spLocks noGrp="1"/>
          </p:cNvSpPr>
          <p:nvPr>
            <p:ph type="dt" sz="half" idx="10"/>
          </p:nvPr>
        </p:nvSpPr>
        <p:spPr/>
        <p:txBody>
          <a:bodyPr/>
          <a:lstStyle/>
          <a:p>
            <a:fld id="{22391E50-4FC8-A44A-B2D8-54F5BD75E46D}" type="datetimeFigureOut">
              <a:rPr lang="en-US" smtClean="0"/>
              <a:t>9/29/19</a:t>
            </a:fld>
            <a:endParaRPr lang="en-US"/>
          </a:p>
        </p:txBody>
      </p:sp>
      <p:sp>
        <p:nvSpPr>
          <p:cNvPr id="5" name="Footer Placeholder 4">
            <a:extLst>
              <a:ext uri="{FF2B5EF4-FFF2-40B4-BE49-F238E27FC236}">
                <a16:creationId xmlns:a16="http://schemas.microsoft.com/office/drawing/2014/main" id="{AD43012D-6C0A-224A-9518-CA3907919A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A494D-DE43-CF4B-9940-6BF547E1A99E}"/>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2906825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7D24-D475-FF44-9FB4-6FA90CFB6C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5C1807-A21C-DC41-AAF0-5ED4FBE02B20}"/>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0E491D-9C0F-2646-9AC5-733272DEBE0A}"/>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4933C1-7162-BF48-9EB7-8B45E20367DB}"/>
              </a:ext>
            </a:extLst>
          </p:cNvPr>
          <p:cNvSpPr>
            <a:spLocks noGrp="1"/>
          </p:cNvSpPr>
          <p:nvPr>
            <p:ph type="dt" sz="half" idx="10"/>
          </p:nvPr>
        </p:nvSpPr>
        <p:spPr/>
        <p:txBody>
          <a:bodyPr/>
          <a:lstStyle/>
          <a:p>
            <a:fld id="{22391E50-4FC8-A44A-B2D8-54F5BD75E46D}" type="datetimeFigureOut">
              <a:rPr lang="en-US" smtClean="0"/>
              <a:t>9/29/19</a:t>
            </a:fld>
            <a:endParaRPr lang="en-US"/>
          </a:p>
        </p:txBody>
      </p:sp>
      <p:sp>
        <p:nvSpPr>
          <p:cNvPr id="6" name="Footer Placeholder 5">
            <a:extLst>
              <a:ext uri="{FF2B5EF4-FFF2-40B4-BE49-F238E27FC236}">
                <a16:creationId xmlns:a16="http://schemas.microsoft.com/office/drawing/2014/main" id="{57758EB1-C144-4140-9933-F713553182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78059-4978-4C46-9798-30A0C528555D}"/>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030647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8C92-73A3-064B-A481-B3094F074912}"/>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019C23-8CEB-E541-83AE-EB7DFEB0805D}"/>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BC34E6C-7CF2-A241-A554-7643554FAD54}"/>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DFD6F3-B147-9448-BA7F-4D078B5ADF8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16A9DB8-E724-5947-AD32-F5E5B7135B1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63D4EA-5D77-D441-95C2-72132FFFE449}"/>
              </a:ext>
            </a:extLst>
          </p:cNvPr>
          <p:cNvSpPr>
            <a:spLocks noGrp="1"/>
          </p:cNvSpPr>
          <p:nvPr>
            <p:ph type="dt" sz="half" idx="10"/>
          </p:nvPr>
        </p:nvSpPr>
        <p:spPr/>
        <p:txBody>
          <a:bodyPr/>
          <a:lstStyle/>
          <a:p>
            <a:fld id="{22391E50-4FC8-A44A-B2D8-54F5BD75E46D}" type="datetimeFigureOut">
              <a:rPr lang="en-US" smtClean="0"/>
              <a:t>9/29/19</a:t>
            </a:fld>
            <a:endParaRPr lang="en-US"/>
          </a:p>
        </p:txBody>
      </p:sp>
      <p:sp>
        <p:nvSpPr>
          <p:cNvPr id="8" name="Footer Placeholder 7">
            <a:extLst>
              <a:ext uri="{FF2B5EF4-FFF2-40B4-BE49-F238E27FC236}">
                <a16:creationId xmlns:a16="http://schemas.microsoft.com/office/drawing/2014/main" id="{EA53C211-AA41-8A4E-B64E-7924ADBD2D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B8222C-01CB-2C4A-AD0A-2AC7B447E23C}"/>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918627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6E48-C487-814E-B344-3F683811BE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5B3FF4-DE90-5D42-B8E5-F859D8C3686E}"/>
              </a:ext>
            </a:extLst>
          </p:cNvPr>
          <p:cNvSpPr>
            <a:spLocks noGrp="1"/>
          </p:cNvSpPr>
          <p:nvPr>
            <p:ph type="dt" sz="half" idx="10"/>
          </p:nvPr>
        </p:nvSpPr>
        <p:spPr/>
        <p:txBody>
          <a:bodyPr/>
          <a:lstStyle/>
          <a:p>
            <a:fld id="{22391E50-4FC8-A44A-B2D8-54F5BD75E46D}" type="datetimeFigureOut">
              <a:rPr lang="en-US" smtClean="0"/>
              <a:t>9/29/19</a:t>
            </a:fld>
            <a:endParaRPr lang="en-US"/>
          </a:p>
        </p:txBody>
      </p:sp>
      <p:sp>
        <p:nvSpPr>
          <p:cNvPr id="4" name="Footer Placeholder 3">
            <a:extLst>
              <a:ext uri="{FF2B5EF4-FFF2-40B4-BE49-F238E27FC236}">
                <a16:creationId xmlns:a16="http://schemas.microsoft.com/office/drawing/2014/main" id="{8F8C1F37-A598-B748-8D20-7783482479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24A2CB-B939-AB4E-A3B6-EE361847411F}"/>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017218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9B713-B881-B347-9ED9-04AF4B58FB5C}"/>
              </a:ext>
            </a:extLst>
          </p:cNvPr>
          <p:cNvSpPr>
            <a:spLocks noGrp="1"/>
          </p:cNvSpPr>
          <p:nvPr>
            <p:ph type="dt" sz="half" idx="10"/>
          </p:nvPr>
        </p:nvSpPr>
        <p:spPr/>
        <p:txBody>
          <a:bodyPr/>
          <a:lstStyle/>
          <a:p>
            <a:fld id="{22391E50-4FC8-A44A-B2D8-54F5BD75E46D}" type="datetimeFigureOut">
              <a:rPr lang="en-US" smtClean="0"/>
              <a:t>9/29/19</a:t>
            </a:fld>
            <a:endParaRPr lang="en-US"/>
          </a:p>
        </p:txBody>
      </p:sp>
      <p:sp>
        <p:nvSpPr>
          <p:cNvPr id="3" name="Footer Placeholder 2">
            <a:extLst>
              <a:ext uri="{FF2B5EF4-FFF2-40B4-BE49-F238E27FC236}">
                <a16:creationId xmlns:a16="http://schemas.microsoft.com/office/drawing/2014/main" id="{C6F3463E-0CE7-C840-8652-6FA235A8FD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580BDE-CCBE-CE4E-902B-7043D9141114}"/>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7682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BC4E-CB2B-6A43-9393-4EE30434F37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3C28E7B-9B7B-164F-9543-FC7EC10CBA2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43BD7A-EF55-414A-8C07-5798943D38E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E9A643-0A6D-3F42-8578-AB519F77724D}"/>
              </a:ext>
            </a:extLst>
          </p:cNvPr>
          <p:cNvSpPr>
            <a:spLocks noGrp="1"/>
          </p:cNvSpPr>
          <p:nvPr>
            <p:ph type="dt" sz="half" idx="10"/>
          </p:nvPr>
        </p:nvSpPr>
        <p:spPr/>
        <p:txBody>
          <a:bodyPr/>
          <a:lstStyle/>
          <a:p>
            <a:fld id="{22391E50-4FC8-A44A-B2D8-54F5BD75E46D}" type="datetimeFigureOut">
              <a:rPr lang="en-US" smtClean="0"/>
              <a:t>9/29/19</a:t>
            </a:fld>
            <a:endParaRPr lang="en-US"/>
          </a:p>
        </p:txBody>
      </p:sp>
      <p:sp>
        <p:nvSpPr>
          <p:cNvPr id="6" name="Footer Placeholder 5">
            <a:extLst>
              <a:ext uri="{FF2B5EF4-FFF2-40B4-BE49-F238E27FC236}">
                <a16:creationId xmlns:a16="http://schemas.microsoft.com/office/drawing/2014/main" id="{D3AAB2B2-26C1-8B48-A1BA-B352BB99A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16F7F4-7AF2-2A41-8CA1-25247DFBEA4E}"/>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7134087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6BFE-C3A5-F64B-886F-CA92315AF33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4B1C798-E525-534E-9D63-6FD7FF1FB33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CEB730C-58DC-844C-8090-E57D88B295D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34AB61F-F3DA-394D-882A-3AA4873BBCA9}"/>
              </a:ext>
            </a:extLst>
          </p:cNvPr>
          <p:cNvSpPr>
            <a:spLocks noGrp="1"/>
          </p:cNvSpPr>
          <p:nvPr>
            <p:ph type="dt" sz="half" idx="10"/>
          </p:nvPr>
        </p:nvSpPr>
        <p:spPr/>
        <p:txBody>
          <a:bodyPr/>
          <a:lstStyle/>
          <a:p>
            <a:fld id="{22391E50-4FC8-A44A-B2D8-54F5BD75E46D}" type="datetimeFigureOut">
              <a:rPr lang="en-US" smtClean="0"/>
              <a:t>9/29/19</a:t>
            </a:fld>
            <a:endParaRPr lang="en-US"/>
          </a:p>
        </p:txBody>
      </p:sp>
      <p:sp>
        <p:nvSpPr>
          <p:cNvPr id="6" name="Footer Placeholder 5">
            <a:extLst>
              <a:ext uri="{FF2B5EF4-FFF2-40B4-BE49-F238E27FC236}">
                <a16:creationId xmlns:a16="http://schemas.microsoft.com/office/drawing/2014/main" id="{51303959-58F5-164E-9F1B-007FFF3F92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C490BB-08AC-7643-9363-32F14CA682C7}"/>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7324901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3133F-A5EE-E24A-9908-147C25F1FA82}"/>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54CBCC-06E3-B74E-8F66-89C8811E67C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B3B694-D794-8546-B81B-82D04C8B743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2391E50-4FC8-A44A-B2D8-54F5BD75E46D}" type="datetimeFigureOut">
              <a:rPr lang="en-US" smtClean="0"/>
              <a:t>9/29/19</a:t>
            </a:fld>
            <a:endParaRPr lang="en-US"/>
          </a:p>
        </p:txBody>
      </p:sp>
      <p:sp>
        <p:nvSpPr>
          <p:cNvPr id="5" name="Footer Placeholder 4">
            <a:extLst>
              <a:ext uri="{FF2B5EF4-FFF2-40B4-BE49-F238E27FC236}">
                <a16:creationId xmlns:a16="http://schemas.microsoft.com/office/drawing/2014/main" id="{F073FDC9-59ED-204B-ACAC-9DA6121E4DA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3BC298-6547-1C42-8D1E-CE6D27957B6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594152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transition>
    <p:fade thruBlk="1"/>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16.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24"/>
        <p:cNvGrpSpPr/>
        <p:nvPr/>
      </p:nvGrpSpPr>
      <p:grpSpPr>
        <a:xfrm>
          <a:off x="0" y="0"/>
          <a:ext cx="0" cy="0"/>
          <a:chOff x="0" y="0"/>
          <a:chExt cx="0" cy="0"/>
        </a:xfrm>
      </p:grpSpPr>
      <p:pic>
        <p:nvPicPr>
          <p:cNvPr id="5" name="Picture 4">
            <a:extLst>
              <a:ext uri="{FF2B5EF4-FFF2-40B4-BE49-F238E27FC236}">
                <a16:creationId xmlns:a16="http://schemas.microsoft.com/office/drawing/2014/main" id="{A44AECD1-EEC4-A94B-BEEB-176B4BC46F33}"/>
              </a:ext>
            </a:extLst>
          </p:cNvPr>
          <p:cNvPicPr>
            <a:picLocks noChangeAspect="1"/>
          </p:cNvPicPr>
          <p:nvPr/>
        </p:nvPicPr>
        <p:blipFill>
          <a:blip r:embed="rId3"/>
          <a:stretch>
            <a:fillRect/>
          </a:stretch>
        </p:blipFill>
        <p:spPr>
          <a:xfrm>
            <a:off x="2381646" y="993588"/>
            <a:ext cx="4380707" cy="3156323"/>
          </a:xfrm>
          <a:prstGeom prst="rect">
            <a:avLst/>
          </a:prstGeom>
        </p:spPr>
      </p:pic>
      <p:sp>
        <p:nvSpPr>
          <p:cNvPr id="6" name="TextBox 5">
            <a:extLst>
              <a:ext uri="{FF2B5EF4-FFF2-40B4-BE49-F238E27FC236}">
                <a16:creationId xmlns:a16="http://schemas.microsoft.com/office/drawing/2014/main" id="{B4C78B02-CF40-EC43-BEC3-BC0E491AFC0C}"/>
              </a:ext>
            </a:extLst>
          </p:cNvPr>
          <p:cNvSpPr txBox="1"/>
          <p:nvPr/>
        </p:nvSpPr>
        <p:spPr>
          <a:xfrm>
            <a:off x="4571999" y="4284920"/>
            <a:ext cx="3795824" cy="369332"/>
          </a:xfrm>
          <a:prstGeom prst="rect">
            <a:avLst/>
          </a:prstGeom>
          <a:noFill/>
        </p:spPr>
        <p:txBody>
          <a:bodyPr wrap="square" rtlCol="0">
            <a:spAutoFit/>
          </a:bodyPr>
          <a:lstStyle/>
          <a:p>
            <a:r>
              <a:rPr lang="en-US" dirty="0">
                <a:solidFill>
                  <a:srgbClr val="6578BB"/>
                </a:solidFill>
              </a:rPr>
              <a:t>April, Greg, Leo, </a:t>
            </a:r>
            <a:r>
              <a:rPr lang="en-US" dirty="0" err="1">
                <a:solidFill>
                  <a:srgbClr val="6578BB"/>
                </a:solidFill>
              </a:rPr>
              <a:t>Marinos</a:t>
            </a:r>
            <a:r>
              <a:rPr lang="en-US" dirty="0">
                <a:solidFill>
                  <a:srgbClr val="6578BB"/>
                </a:solidFill>
              </a:rPr>
              <a:t>, and Marissa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16"/>
          <p:cNvSpPr txBox="1">
            <a:spLocks noGrp="1"/>
          </p:cNvSpPr>
          <p:nvPr>
            <p:ph type="body" idx="1"/>
          </p:nvPr>
        </p:nvSpPr>
        <p:spPr>
          <a:xfrm>
            <a:off x="2605320" y="1515426"/>
            <a:ext cx="3933360" cy="819900"/>
          </a:xfrm>
          <a:prstGeom prst="rect">
            <a:avLst/>
          </a:prstGeom>
        </p:spPr>
        <p:txBody>
          <a:bodyPr spcFirstLastPara="1" wrap="square" lIns="91425" tIns="91425" rIns="91425" bIns="91425" anchor="ctr" anchorCtr="0">
            <a:noAutofit/>
          </a:bodyPr>
          <a:lstStyle/>
          <a:p>
            <a:pPr marL="0" lvl="0" indent="0">
              <a:buNone/>
            </a:pPr>
            <a:r>
              <a:rPr lang="en-US" sz="2000" b="0" dirty="0">
                <a:solidFill>
                  <a:srgbClr val="6578BB"/>
                </a:solidFill>
              </a:rPr>
              <a:t>"It's about how we treat our veterans every single day of the year. It's about making sure they have the care they need and the benefits that they've earned when they come home. It's about serving all of you as well as you've served the United States of America."</a:t>
            </a:r>
            <a:br>
              <a:rPr lang="en-US" sz="2000" dirty="0">
                <a:solidFill>
                  <a:srgbClr val="6578BB"/>
                </a:solidFill>
              </a:rPr>
            </a:br>
            <a:r>
              <a:rPr lang="en-US" sz="2000" b="0" dirty="0">
                <a:solidFill>
                  <a:srgbClr val="6578BB"/>
                </a:solidFill>
              </a:rPr>
              <a:t>- Barack Obama</a:t>
            </a:r>
            <a:endParaRPr sz="2000" dirty="0">
              <a:solidFill>
                <a:srgbClr val="6578BB"/>
              </a:solidFill>
            </a:endParaRPr>
          </a:p>
        </p:txBody>
      </p:sp>
      <p:pic>
        <p:nvPicPr>
          <p:cNvPr id="5" name="Graphic 4" descr="Lecturer">
            <a:extLst>
              <a:ext uri="{FF2B5EF4-FFF2-40B4-BE49-F238E27FC236}">
                <a16:creationId xmlns:a16="http://schemas.microsoft.com/office/drawing/2014/main" id="{288F60AC-D22C-E649-947D-7E259097A3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8970" y="3644080"/>
            <a:ext cx="1499420" cy="1499420"/>
          </a:xfrm>
          <a:prstGeom prst="rect">
            <a:avLst/>
          </a:prstGeom>
        </p:spPr>
      </p:pic>
      <p:pic>
        <p:nvPicPr>
          <p:cNvPr id="7" name="Graphic 6" descr="Speech">
            <a:extLst>
              <a:ext uri="{FF2B5EF4-FFF2-40B4-BE49-F238E27FC236}">
                <a16:creationId xmlns:a16="http://schemas.microsoft.com/office/drawing/2014/main" id="{BDF7E801-F1F2-8D4B-8E44-0010890AED9D}"/>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11483" t="14193" r="12105" b="14859"/>
          <a:stretch/>
        </p:blipFill>
        <p:spPr>
          <a:xfrm>
            <a:off x="2179904" y="114300"/>
            <a:ext cx="4784192" cy="44420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 name="Google Shape;539;p14">
            <a:extLst>
              <a:ext uri="{FF2B5EF4-FFF2-40B4-BE49-F238E27FC236}">
                <a16:creationId xmlns:a16="http://schemas.microsoft.com/office/drawing/2014/main" id="{4648C55D-418F-CF43-B631-8AB9BBAF54E9}"/>
              </a:ext>
            </a:extLst>
          </p:cNvPr>
          <p:cNvSpPr txBox="1">
            <a:spLocks/>
          </p:cNvSpPr>
          <p:nvPr/>
        </p:nvSpPr>
        <p:spPr>
          <a:xfrm>
            <a:off x="1911108" y="1072082"/>
            <a:ext cx="46413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US" sz="6000" dirty="0">
                <a:solidFill>
                  <a:srgbClr val="6578BB"/>
                </a:solidFill>
              </a:rPr>
              <a:t>The Problem</a:t>
            </a:r>
          </a:p>
        </p:txBody>
      </p:sp>
      <p:pic>
        <p:nvPicPr>
          <p:cNvPr id="6" name="Picture 2">
            <a:extLst>
              <a:ext uri="{FF2B5EF4-FFF2-40B4-BE49-F238E27FC236}">
                <a16:creationId xmlns:a16="http://schemas.microsoft.com/office/drawing/2014/main" id="{05CCEB6D-8355-4545-B12F-267064B74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712" y="174646"/>
            <a:ext cx="3534643" cy="7658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807741E-CAE8-9F46-9136-23EDA47E8411}"/>
              </a:ext>
            </a:extLst>
          </p:cNvPr>
          <p:cNvSpPr txBox="1"/>
          <p:nvPr/>
        </p:nvSpPr>
        <p:spPr>
          <a:xfrm>
            <a:off x="2251350" y="2110085"/>
            <a:ext cx="4641300" cy="923330"/>
          </a:xfrm>
          <a:prstGeom prst="rect">
            <a:avLst/>
          </a:prstGeom>
          <a:noFill/>
        </p:spPr>
        <p:txBody>
          <a:bodyPr wrap="square" rtlCol="0">
            <a:spAutoFit/>
          </a:bodyPr>
          <a:lstStyle/>
          <a:p>
            <a:pPr>
              <a:buClr>
                <a:schemeClr val="accent1"/>
              </a:buClr>
            </a:pPr>
            <a:endParaRPr lang="en-US" dirty="0">
              <a:solidFill>
                <a:srgbClr val="3D4965"/>
              </a:solidFill>
              <a:latin typeface="Dosis"/>
              <a:ea typeface="Dosis"/>
              <a:cs typeface="Dosis"/>
              <a:sym typeface="Dosis"/>
            </a:endParaRPr>
          </a:p>
          <a:p>
            <a:pPr marL="285750" indent="-285750">
              <a:buClr>
                <a:schemeClr val="accent1"/>
              </a:buClr>
              <a:buFont typeface="Zapf Dingbats"/>
              <a:buChar char="✘"/>
            </a:pPr>
            <a:r>
              <a:rPr lang="en-US" dirty="0">
                <a:solidFill>
                  <a:srgbClr val="3D4965"/>
                </a:solidFill>
                <a:latin typeface="Dosis"/>
                <a:ea typeface="Dosis"/>
                <a:cs typeface="Dosis"/>
                <a:sym typeface="Dosis"/>
              </a:rPr>
              <a:t>Hard for Veterans to find resources</a:t>
            </a:r>
          </a:p>
          <a:p>
            <a:pPr marL="285750" indent="-285750">
              <a:buClr>
                <a:srgbClr val="6578BB"/>
              </a:buClr>
              <a:buFont typeface="Zapf Dingbats"/>
              <a:buChar char="✘"/>
            </a:pPr>
            <a:r>
              <a:rPr lang="en-US" dirty="0">
                <a:solidFill>
                  <a:srgbClr val="3D4965"/>
                </a:solidFill>
                <a:latin typeface="Dosis"/>
                <a:ea typeface="Dosis"/>
                <a:cs typeface="Dosis"/>
                <a:sym typeface="Dosis"/>
              </a:rPr>
              <a:t>Need a more concise database of resources</a:t>
            </a:r>
          </a:p>
        </p:txBody>
      </p:sp>
      <p:pic>
        <p:nvPicPr>
          <p:cNvPr id="10" name="Graphic 9" descr="Siren">
            <a:extLst>
              <a:ext uri="{FF2B5EF4-FFF2-40B4-BE49-F238E27FC236}">
                <a16:creationId xmlns:a16="http://schemas.microsoft.com/office/drawing/2014/main" id="{347654C9-73E9-604D-9D15-7B708A6572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35450" y="1195685"/>
            <a:ext cx="914400" cy="914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3"/>
          <p:cNvSpPr txBox="1">
            <a:spLocks noGrp="1"/>
          </p:cNvSpPr>
          <p:nvPr>
            <p:ph type="title"/>
          </p:nvPr>
        </p:nvSpPr>
        <p:spPr>
          <a:xfrm>
            <a:off x="1501800" y="420759"/>
            <a:ext cx="61404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dirty="0">
                <a:solidFill>
                  <a:srgbClr val="6578BB"/>
                </a:solidFill>
              </a:rPr>
              <a:t>O</a:t>
            </a:r>
            <a:r>
              <a:rPr lang="en-US" sz="4800" b="1" dirty="0">
                <a:solidFill>
                  <a:srgbClr val="6578BB"/>
                </a:solidFill>
              </a:rPr>
              <a:t>u</a:t>
            </a:r>
            <a:r>
              <a:rPr lang="en" sz="4800" b="1" dirty="0">
                <a:solidFill>
                  <a:srgbClr val="6578BB"/>
                </a:solidFill>
              </a:rPr>
              <a:t>r Ideas</a:t>
            </a:r>
            <a:endParaRPr sz="4800" b="1" dirty="0">
              <a:solidFill>
                <a:srgbClr val="6578BB"/>
              </a:solidFill>
            </a:endParaRPr>
          </a:p>
        </p:txBody>
      </p:sp>
      <p:sp>
        <p:nvSpPr>
          <p:cNvPr id="531" name="Google Shape;531;p13"/>
          <p:cNvSpPr txBox="1"/>
          <p:nvPr/>
        </p:nvSpPr>
        <p:spPr>
          <a:xfrm>
            <a:off x="967576" y="1076887"/>
            <a:ext cx="4835190" cy="1777102"/>
          </a:xfrm>
          <a:prstGeom prst="rect">
            <a:avLst/>
          </a:prstGeom>
          <a:noFill/>
          <a:ln>
            <a:noFill/>
          </a:ln>
        </p:spPr>
        <p:txBody>
          <a:bodyPr spcFirstLastPara="1" wrap="square" lIns="91425" tIns="91425" rIns="91425" bIns="91425" anchor="t" anchorCtr="0">
            <a:noAutofit/>
          </a:bodyPr>
          <a:lstStyle/>
          <a:p>
            <a:pPr lvl="0" algn="l" rtl="0">
              <a:spcBef>
                <a:spcPts val="600"/>
              </a:spcBef>
              <a:spcAft>
                <a:spcPts val="0"/>
              </a:spcAft>
              <a:buClr>
                <a:schemeClr val="accent1"/>
              </a:buClr>
              <a:buSzPts val="1100"/>
            </a:pPr>
            <a:r>
              <a:rPr lang="en-US" sz="2400" dirty="0">
                <a:solidFill>
                  <a:srgbClr val="6578BB"/>
                </a:solidFill>
                <a:latin typeface="Dosis"/>
                <a:ea typeface="Dosis"/>
                <a:cs typeface="Dosis"/>
                <a:sym typeface="Dosis"/>
              </a:rPr>
              <a:t>We wanted:</a:t>
            </a:r>
          </a:p>
          <a:p>
            <a:pPr marL="171450" lvl="0" indent="-171450" algn="l" rtl="0">
              <a:spcBef>
                <a:spcPts val="600"/>
              </a:spcBef>
              <a:spcAft>
                <a:spcPts val="0"/>
              </a:spcAft>
              <a:buClr>
                <a:schemeClr val="accent1"/>
              </a:buClr>
              <a:buSzPts val="1100"/>
              <a:buFont typeface="Zapf Dingbats"/>
              <a:buChar char="✘"/>
            </a:pPr>
            <a:r>
              <a:rPr lang="en-US" sz="2400" dirty="0">
                <a:solidFill>
                  <a:srgbClr val="6578BB"/>
                </a:solidFill>
                <a:latin typeface="Dosis"/>
                <a:ea typeface="Dosis"/>
                <a:cs typeface="Dosis"/>
                <a:sym typeface="Dosis"/>
              </a:rPr>
              <a:t>Make a survey</a:t>
            </a:r>
          </a:p>
          <a:p>
            <a:pPr marL="171450" lvl="0" indent="-171450" algn="l" rtl="0">
              <a:spcBef>
                <a:spcPts val="600"/>
              </a:spcBef>
              <a:spcAft>
                <a:spcPts val="0"/>
              </a:spcAft>
              <a:buClr>
                <a:schemeClr val="accent1"/>
              </a:buClr>
              <a:buSzPts val="1100"/>
              <a:buFont typeface="Zapf Dingbats"/>
              <a:buChar char="✘"/>
            </a:pPr>
            <a:r>
              <a:rPr lang="en-US" sz="2400" dirty="0">
                <a:solidFill>
                  <a:srgbClr val="6578BB"/>
                </a:solidFill>
                <a:latin typeface="Dosis"/>
                <a:ea typeface="Dosis"/>
                <a:cs typeface="Dosis"/>
                <a:sym typeface="Dosis"/>
              </a:rPr>
              <a:t>Simple Design</a:t>
            </a:r>
          </a:p>
          <a:p>
            <a:pPr marL="171450" lvl="0" indent="-171450" algn="l" rtl="0">
              <a:spcBef>
                <a:spcPts val="600"/>
              </a:spcBef>
              <a:spcAft>
                <a:spcPts val="0"/>
              </a:spcAft>
              <a:buClr>
                <a:schemeClr val="accent1"/>
              </a:buClr>
              <a:buSzPts val="1100"/>
              <a:buFont typeface="Zapf Dingbats"/>
              <a:buChar char="✘"/>
            </a:pPr>
            <a:r>
              <a:rPr lang="en-US" sz="2400" dirty="0">
                <a:solidFill>
                  <a:srgbClr val="6578BB"/>
                </a:solidFill>
                <a:latin typeface="Dosis"/>
                <a:ea typeface="Dosis"/>
                <a:cs typeface="Dosis"/>
                <a:sym typeface="Dosis"/>
              </a:rPr>
              <a:t>Show resources relevant to the individual </a:t>
            </a:r>
          </a:p>
          <a:p>
            <a:pPr marL="171450" lvl="0" indent="-171450" algn="l" rtl="0">
              <a:spcBef>
                <a:spcPts val="600"/>
              </a:spcBef>
              <a:spcAft>
                <a:spcPts val="0"/>
              </a:spcAft>
              <a:buClr>
                <a:schemeClr val="accent1"/>
              </a:buClr>
              <a:buSzPts val="1100"/>
              <a:buFont typeface="Zapf Dingbats"/>
              <a:buChar char="✘"/>
            </a:pPr>
            <a:r>
              <a:rPr lang="en-US" sz="2400" dirty="0">
                <a:solidFill>
                  <a:srgbClr val="6578BB"/>
                </a:solidFill>
                <a:latin typeface="Dosis"/>
                <a:ea typeface="Dosis"/>
                <a:cs typeface="Dosis"/>
                <a:sym typeface="Dosis"/>
              </a:rPr>
              <a:t>Dashboard with a to do list</a:t>
            </a:r>
          </a:p>
          <a:p>
            <a:pPr marL="171450" lvl="0" indent="-171450" algn="l" rtl="0">
              <a:spcBef>
                <a:spcPts val="600"/>
              </a:spcBef>
              <a:spcAft>
                <a:spcPts val="0"/>
              </a:spcAft>
              <a:buClr>
                <a:schemeClr val="accent1"/>
              </a:buClr>
              <a:buSzPts val="1100"/>
              <a:buFont typeface="Zapf Dingbats"/>
              <a:buChar char="✘"/>
            </a:pPr>
            <a:r>
              <a:rPr lang="en-US" sz="2400" dirty="0">
                <a:solidFill>
                  <a:srgbClr val="6578BB"/>
                </a:solidFill>
                <a:latin typeface="Dosis"/>
                <a:ea typeface="Dosis"/>
                <a:cs typeface="Dosis"/>
                <a:sym typeface="Dosis"/>
              </a:rPr>
              <a:t>Client engagement</a:t>
            </a:r>
          </a:p>
          <a:p>
            <a:pPr marL="171450" lvl="0" indent="-171450" algn="l" rtl="0">
              <a:spcBef>
                <a:spcPts val="600"/>
              </a:spcBef>
              <a:spcAft>
                <a:spcPts val="0"/>
              </a:spcAft>
              <a:buClr>
                <a:schemeClr val="accent1"/>
              </a:buClr>
              <a:buSzPts val="1100"/>
              <a:buFont typeface="Zapf Dingbats"/>
              <a:buChar char="✘"/>
            </a:pPr>
            <a:r>
              <a:rPr lang="en-US" sz="2400" dirty="0">
                <a:solidFill>
                  <a:srgbClr val="6578BB"/>
                </a:solidFill>
                <a:latin typeface="Dosis"/>
                <a:ea typeface="Dosis"/>
                <a:cs typeface="Dosis"/>
                <a:sym typeface="Dosis"/>
              </a:rPr>
              <a:t>All-inclusive website</a:t>
            </a:r>
            <a:endParaRPr sz="2400" dirty="0">
              <a:solidFill>
                <a:srgbClr val="6578BB"/>
              </a:solidFill>
              <a:latin typeface="Dosis"/>
              <a:ea typeface="Dosis"/>
              <a:cs typeface="Dosis"/>
              <a:sym typeface="Dosis"/>
            </a:endParaRPr>
          </a:p>
          <a:p>
            <a:pPr marL="0" lvl="0" indent="0" algn="l" rtl="0">
              <a:spcBef>
                <a:spcPts val="600"/>
              </a:spcBef>
              <a:spcAft>
                <a:spcPts val="0"/>
              </a:spcAft>
              <a:buNone/>
            </a:pPr>
            <a:endParaRPr sz="1200" dirty="0">
              <a:solidFill>
                <a:srgbClr val="3D4965"/>
              </a:solidFill>
              <a:latin typeface="Dosis"/>
              <a:ea typeface="Dosis"/>
              <a:cs typeface="Dosis"/>
              <a:sym typeface="Dosis"/>
            </a:endParaRPr>
          </a:p>
        </p:txBody>
      </p:sp>
      <p:pic>
        <p:nvPicPr>
          <p:cNvPr id="15" name="Graphic 14" descr="Lightbulb and gear">
            <a:extLst>
              <a:ext uri="{FF2B5EF4-FFF2-40B4-BE49-F238E27FC236}">
                <a16:creationId xmlns:a16="http://schemas.microsoft.com/office/drawing/2014/main" id="{C2FC6B60-B637-5943-86B4-F0D028AF9C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92726" y="1278159"/>
            <a:ext cx="2995771" cy="29957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idx="4294967295"/>
          </p:nvPr>
        </p:nvSpPr>
        <p:spPr>
          <a:xfrm>
            <a:off x="1501775" y="103055"/>
            <a:ext cx="6140450" cy="8572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rgbClr val="6578BB"/>
                </a:solidFill>
              </a:rPr>
              <a:t>Capabilities</a:t>
            </a:r>
            <a:endParaRPr sz="4000" dirty="0">
              <a:solidFill>
                <a:srgbClr val="6578BB"/>
              </a:solidFill>
            </a:endParaRPr>
          </a:p>
        </p:txBody>
      </p:sp>
      <p:pic>
        <p:nvPicPr>
          <p:cNvPr id="21" name="Picture 20">
            <a:extLst>
              <a:ext uri="{FF2B5EF4-FFF2-40B4-BE49-F238E27FC236}">
                <a16:creationId xmlns:a16="http://schemas.microsoft.com/office/drawing/2014/main" id="{18BAF5C9-9023-3B40-8F30-A0CB2793F3E4}"/>
              </a:ext>
            </a:extLst>
          </p:cNvPr>
          <p:cNvPicPr>
            <a:picLocks noChangeAspect="1"/>
          </p:cNvPicPr>
          <p:nvPr/>
        </p:nvPicPr>
        <p:blipFill>
          <a:blip r:embed="rId3"/>
          <a:stretch>
            <a:fillRect/>
          </a:stretch>
        </p:blipFill>
        <p:spPr>
          <a:xfrm>
            <a:off x="1318101" y="1686068"/>
            <a:ext cx="1817136" cy="1765513"/>
          </a:xfrm>
          <a:prstGeom prst="rect">
            <a:avLst/>
          </a:prstGeom>
        </p:spPr>
      </p:pic>
      <p:pic>
        <p:nvPicPr>
          <p:cNvPr id="23" name="Picture 22">
            <a:extLst>
              <a:ext uri="{FF2B5EF4-FFF2-40B4-BE49-F238E27FC236}">
                <a16:creationId xmlns:a16="http://schemas.microsoft.com/office/drawing/2014/main" id="{0DCE34EF-1C9D-9041-989D-8777229336C5}"/>
              </a:ext>
            </a:extLst>
          </p:cNvPr>
          <p:cNvPicPr>
            <a:picLocks noChangeAspect="1"/>
          </p:cNvPicPr>
          <p:nvPr/>
        </p:nvPicPr>
        <p:blipFill>
          <a:blip r:embed="rId4"/>
          <a:stretch>
            <a:fillRect/>
          </a:stretch>
        </p:blipFill>
        <p:spPr>
          <a:xfrm>
            <a:off x="3663432" y="1681250"/>
            <a:ext cx="1817136" cy="1781000"/>
          </a:xfrm>
          <a:prstGeom prst="rect">
            <a:avLst/>
          </a:prstGeom>
        </p:spPr>
      </p:pic>
      <p:pic>
        <p:nvPicPr>
          <p:cNvPr id="25" name="Picture 24">
            <a:extLst>
              <a:ext uri="{FF2B5EF4-FFF2-40B4-BE49-F238E27FC236}">
                <a16:creationId xmlns:a16="http://schemas.microsoft.com/office/drawing/2014/main" id="{1D2099E0-45A4-5F43-9E23-5826122A1D8E}"/>
              </a:ext>
            </a:extLst>
          </p:cNvPr>
          <p:cNvPicPr>
            <a:picLocks noChangeAspect="1"/>
          </p:cNvPicPr>
          <p:nvPr/>
        </p:nvPicPr>
        <p:blipFill>
          <a:blip r:embed="rId5"/>
          <a:stretch>
            <a:fillRect/>
          </a:stretch>
        </p:blipFill>
        <p:spPr>
          <a:xfrm>
            <a:off x="6012195" y="1675400"/>
            <a:ext cx="1817136" cy="1786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8" name="Google Shape;578;p1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6578BB"/>
                </a:solidFill>
              </a:rPr>
              <a:t>How Vet++ Does This</a:t>
            </a:r>
            <a:endParaRPr dirty="0">
              <a:solidFill>
                <a:srgbClr val="6578BB"/>
              </a:solidFill>
            </a:endParaRPr>
          </a:p>
        </p:txBody>
      </p:sp>
      <p:sp>
        <p:nvSpPr>
          <p:cNvPr id="577" name="Google Shape;577;p19"/>
          <p:cNvSpPr txBox="1">
            <a:spLocks noGrp="1"/>
          </p:cNvSpPr>
          <p:nvPr>
            <p:ph type="body" idx="1"/>
          </p:nvPr>
        </p:nvSpPr>
        <p:spPr>
          <a:xfrm>
            <a:off x="747924" y="1363153"/>
            <a:ext cx="7215861" cy="3610800"/>
          </a:xfrm>
          <a:prstGeom prst="rect">
            <a:avLst/>
          </a:prstGeom>
        </p:spPr>
        <p:txBody>
          <a:bodyPr spcFirstLastPara="1" wrap="square" lIns="91425" tIns="91425" rIns="91425" bIns="91425" anchor="t" anchorCtr="0">
            <a:noAutofit/>
          </a:bodyPr>
          <a:lstStyle/>
          <a:p>
            <a:pPr marL="342900" indent="-342900"/>
            <a:r>
              <a:rPr lang="en-US" dirty="0">
                <a:solidFill>
                  <a:srgbClr val="6578BB"/>
                </a:solidFill>
              </a:rPr>
              <a:t>User account and data</a:t>
            </a:r>
          </a:p>
          <a:p>
            <a:pPr marL="342900" indent="-342900"/>
            <a:r>
              <a:rPr lang="en-US" dirty="0">
                <a:solidFill>
                  <a:srgbClr val="6578BB"/>
                </a:solidFill>
              </a:rPr>
              <a:t>Answer series of questions for personalization</a:t>
            </a:r>
          </a:p>
          <a:p>
            <a:pPr marL="342900" indent="-342900"/>
            <a:r>
              <a:rPr lang="en-US" dirty="0">
                <a:solidFill>
                  <a:srgbClr val="6578BB"/>
                </a:solidFill>
              </a:rPr>
              <a:t>Guide users to the right places and applications</a:t>
            </a:r>
          </a:p>
          <a:p>
            <a:pPr marL="342900" indent="-342900"/>
            <a:r>
              <a:rPr lang="en-US" dirty="0">
                <a:solidFill>
                  <a:srgbClr val="6578BB"/>
                </a:solidFill>
              </a:rPr>
              <a:t>Can apply through database</a:t>
            </a:r>
          </a:p>
          <a:p>
            <a:pPr marL="342900" indent="-342900"/>
            <a:r>
              <a:rPr lang="en-US" dirty="0">
                <a:solidFill>
                  <a:srgbClr val="6578BB"/>
                </a:solidFill>
              </a:rPr>
              <a:t>Mobile app syncing</a:t>
            </a:r>
          </a:p>
          <a:p>
            <a:pPr marL="342900" indent="-342900"/>
            <a:endParaRPr lang="en-US" dirty="0">
              <a:solidFill>
                <a:srgbClr val="6578BB"/>
              </a:solidFill>
            </a:endParaRPr>
          </a:p>
          <a:p>
            <a:pPr marL="342900" indent="-342900"/>
            <a:endParaRPr lang="en-US" dirty="0">
              <a:solidFill>
                <a:srgbClr val="6578BB"/>
              </a:solidFill>
            </a:endParaRPr>
          </a:p>
          <a:p>
            <a:pPr marL="342900" indent="-342900"/>
            <a:endParaRPr lang="en-US" dirty="0">
              <a:solidFill>
                <a:srgbClr val="6578BB"/>
              </a:solidFill>
            </a:endParaRPr>
          </a:p>
          <a:p>
            <a:pPr marL="342900" indent="-342900"/>
            <a:endParaRPr dirty="0">
              <a:solidFill>
                <a:srgbClr val="6578BB"/>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pic>
        <p:nvPicPr>
          <p:cNvPr id="3" name="Graphic 2" descr="User">
            <a:extLst>
              <a:ext uri="{FF2B5EF4-FFF2-40B4-BE49-F238E27FC236}">
                <a16:creationId xmlns:a16="http://schemas.microsoft.com/office/drawing/2014/main" id="{37AC7821-3041-FD4E-B30E-8633CCED51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7795" y="2488062"/>
            <a:ext cx="914400" cy="914400"/>
          </a:xfrm>
          <a:prstGeom prst="rect">
            <a:avLst/>
          </a:prstGeom>
        </p:spPr>
      </p:pic>
      <p:pic>
        <p:nvPicPr>
          <p:cNvPr id="5" name="Graphic 4" descr="Cloud">
            <a:extLst>
              <a:ext uri="{FF2B5EF4-FFF2-40B4-BE49-F238E27FC236}">
                <a16:creationId xmlns:a16="http://schemas.microsoft.com/office/drawing/2014/main" id="{C695D946-E537-2341-8680-50193DBD66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97257" y="1324445"/>
            <a:ext cx="914400" cy="914400"/>
          </a:xfrm>
          <a:prstGeom prst="rect">
            <a:avLst/>
          </a:prstGeom>
        </p:spPr>
      </p:pic>
      <p:pic>
        <p:nvPicPr>
          <p:cNvPr id="23" name="Graphic 22" descr="Server">
            <a:extLst>
              <a:ext uri="{FF2B5EF4-FFF2-40B4-BE49-F238E27FC236}">
                <a16:creationId xmlns:a16="http://schemas.microsoft.com/office/drawing/2014/main" id="{AF49FF28-AAF7-2D41-BA89-BAB5E3F56E8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51621" y="2384588"/>
            <a:ext cx="914400" cy="914400"/>
          </a:xfrm>
          <a:prstGeom prst="rect">
            <a:avLst/>
          </a:prstGeom>
        </p:spPr>
      </p:pic>
      <p:pic>
        <p:nvPicPr>
          <p:cNvPr id="25" name="Graphic 24" descr="Web design">
            <a:extLst>
              <a:ext uri="{FF2B5EF4-FFF2-40B4-BE49-F238E27FC236}">
                <a16:creationId xmlns:a16="http://schemas.microsoft.com/office/drawing/2014/main" id="{0257D2B7-E04B-AF4F-B81D-567BB176FE1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90540" y="2384588"/>
            <a:ext cx="914400" cy="914400"/>
          </a:xfrm>
          <a:prstGeom prst="rect">
            <a:avLst/>
          </a:prstGeom>
        </p:spPr>
      </p:pic>
      <p:pic>
        <p:nvPicPr>
          <p:cNvPr id="27" name="Graphic 26" descr="Monitor">
            <a:extLst>
              <a:ext uri="{FF2B5EF4-FFF2-40B4-BE49-F238E27FC236}">
                <a16:creationId xmlns:a16="http://schemas.microsoft.com/office/drawing/2014/main" id="{BCFD75B6-BBCF-2E40-A12D-4B1C38BC9DF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26825" y="2524584"/>
            <a:ext cx="564855" cy="564855"/>
          </a:xfrm>
          <a:prstGeom prst="rect">
            <a:avLst/>
          </a:prstGeom>
        </p:spPr>
      </p:pic>
      <p:pic>
        <p:nvPicPr>
          <p:cNvPr id="30" name="Graphic 29" descr="Transfer">
            <a:extLst>
              <a:ext uri="{FF2B5EF4-FFF2-40B4-BE49-F238E27FC236}">
                <a16:creationId xmlns:a16="http://schemas.microsoft.com/office/drawing/2014/main" id="{C51598EE-7464-1143-ACDF-D733649581E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19181346">
            <a:off x="1853212" y="1781645"/>
            <a:ext cx="914400" cy="914400"/>
          </a:xfrm>
          <a:prstGeom prst="rect">
            <a:avLst/>
          </a:prstGeom>
        </p:spPr>
      </p:pic>
      <p:pic>
        <p:nvPicPr>
          <p:cNvPr id="43" name="Graphic 42" descr="Transfer">
            <a:extLst>
              <a:ext uri="{FF2B5EF4-FFF2-40B4-BE49-F238E27FC236}">
                <a16:creationId xmlns:a16="http://schemas.microsoft.com/office/drawing/2014/main" id="{A6A0F33F-1880-0040-888D-7BC7CA46677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1945987">
            <a:off x="3924396" y="1781645"/>
            <a:ext cx="914400" cy="914400"/>
          </a:xfrm>
          <a:prstGeom prst="rect">
            <a:avLst/>
          </a:prstGeom>
        </p:spPr>
      </p:pic>
      <p:pic>
        <p:nvPicPr>
          <p:cNvPr id="44" name="Graphic 43" descr="Transfer">
            <a:extLst>
              <a:ext uri="{FF2B5EF4-FFF2-40B4-BE49-F238E27FC236}">
                <a16:creationId xmlns:a16="http://schemas.microsoft.com/office/drawing/2014/main" id="{A37592F5-C88E-D44F-8AD3-6054A5659C4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140548" y="2349812"/>
            <a:ext cx="914400" cy="914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34"/>
          <p:cNvSpPr/>
          <p:nvPr/>
        </p:nvSpPr>
        <p:spPr>
          <a:xfrm>
            <a:off x="1826011" y="457201"/>
            <a:ext cx="5350966" cy="43308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chemeClr val="bg1"/>
          </a:solidFill>
          <a:ln w="19050" cap="flat" cmpd="sng">
            <a:solidFill>
              <a:srgbClr val="647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Dosis"/>
              <a:ea typeface="Dosis"/>
              <a:cs typeface="Dosis"/>
              <a:sym typeface="Dosis"/>
            </a:endParaRPr>
          </a:p>
        </p:txBody>
      </p:sp>
      <p:pic>
        <p:nvPicPr>
          <p:cNvPr id="3" name="Picture 2">
            <a:extLst>
              <a:ext uri="{FF2B5EF4-FFF2-40B4-BE49-F238E27FC236}">
                <a16:creationId xmlns:a16="http://schemas.microsoft.com/office/drawing/2014/main" id="{CAA1591D-A57D-D340-887F-B2E6ADA2D935}"/>
              </a:ext>
            </a:extLst>
          </p:cNvPr>
          <p:cNvPicPr>
            <a:picLocks noChangeAspect="1"/>
          </p:cNvPicPr>
          <p:nvPr/>
        </p:nvPicPr>
        <p:blipFill rotWithShape="1">
          <a:blip r:embed="rId3"/>
          <a:srcRect t="2622"/>
          <a:stretch/>
        </p:blipFill>
        <p:spPr>
          <a:xfrm>
            <a:off x="2434085" y="698269"/>
            <a:ext cx="4279183" cy="322644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AA9F-0F06-0A4D-8CBB-AC96B55B86BD}"/>
              </a:ext>
            </a:extLst>
          </p:cNvPr>
          <p:cNvSpPr>
            <a:spLocks noGrp="1"/>
          </p:cNvSpPr>
          <p:nvPr>
            <p:ph type="title"/>
          </p:nvPr>
        </p:nvSpPr>
        <p:spPr>
          <a:xfrm>
            <a:off x="364969" y="258189"/>
            <a:ext cx="6140400" cy="857400"/>
          </a:xfrm>
        </p:spPr>
        <p:txBody>
          <a:bodyPr/>
          <a:lstStyle/>
          <a:p>
            <a:r>
              <a:rPr lang="en-US" sz="4000" b="1" dirty="0">
                <a:solidFill>
                  <a:srgbClr val="6578BB"/>
                </a:solidFill>
                <a:latin typeface="Calibri" panose="020F0502020204030204" pitchFamily="34" charset="0"/>
                <a:cs typeface="Calibri" panose="020F0502020204030204" pitchFamily="34" charset="0"/>
              </a:rPr>
              <a:t>For the Future</a:t>
            </a:r>
          </a:p>
        </p:txBody>
      </p:sp>
      <p:sp>
        <p:nvSpPr>
          <p:cNvPr id="3" name="Text Placeholder 2">
            <a:extLst>
              <a:ext uri="{FF2B5EF4-FFF2-40B4-BE49-F238E27FC236}">
                <a16:creationId xmlns:a16="http://schemas.microsoft.com/office/drawing/2014/main" id="{44C0FD25-70CA-5447-B551-B0AF4B08C994}"/>
              </a:ext>
            </a:extLst>
          </p:cNvPr>
          <p:cNvSpPr>
            <a:spLocks noGrp="1"/>
          </p:cNvSpPr>
          <p:nvPr>
            <p:ph type="body" idx="1"/>
          </p:nvPr>
        </p:nvSpPr>
        <p:spPr>
          <a:xfrm>
            <a:off x="1088167" y="1308737"/>
            <a:ext cx="6140400" cy="3610800"/>
          </a:xfrm>
        </p:spPr>
        <p:txBody>
          <a:bodyPr/>
          <a:lstStyle/>
          <a:p>
            <a:pPr marL="69850" indent="0">
              <a:buNone/>
            </a:pPr>
            <a:r>
              <a:rPr lang="en-US" sz="3200" dirty="0">
                <a:solidFill>
                  <a:srgbClr val="6578BB"/>
                </a:solidFill>
                <a:latin typeface="Calibri Light" panose="020F0302020204030204" pitchFamily="34" charset="0"/>
                <a:cs typeface="Calibri Light" panose="020F0302020204030204" pitchFamily="34" charset="0"/>
              </a:rPr>
              <a:t>More stylistic </a:t>
            </a:r>
          </a:p>
          <a:p>
            <a:pPr marL="69850" indent="0">
              <a:buNone/>
            </a:pPr>
            <a:r>
              <a:rPr lang="en-US" sz="3200" dirty="0">
                <a:solidFill>
                  <a:srgbClr val="6578BB"/>
                </a:solidFill>
                <a:latin typeface="Calibri Light" panose="020F0302020204030204" pitchFamily="34" charset="0"/>
                <a:cs typeface="Calibri Light" panose="020F0302020204030204" pitchFamily="34" charset="0"/>
              </a:rPr>
              <a:t>Client engagement</a:t>
            </a:r>
          </a:p>
          <a:p>
            <a:pPr marL="69850" indent="0">
              <a:buNone/>
            </a:pPr>
            <a:r>
              <a:rPr lang="en-US" sz="3200" dirty="0">
                <a:solidFill>
                  <a:srgbClr val="6578BB"/>
                </a:solidFill>
                <a:latin typeface="Calibri Light" panose="020F0302020204030204" pitchFamily="34" charset="0"/>
                <a:cs typeface="Calibri Light" panose="020F0302020204030204" pitchFamily="34" charset="0"/>
              </a:rPr>
              <a:t>Read user text input</a:t>
            </a:r>
          </a:p>
          <a:p>
            <a:pPr marL="69850" indent="0">
              <a:buNone/>
            </a:pPr>
            <a:r>
              <a:rPr lang="en-US" sz="3200" dirty="0">
                <a:solidFill>
                  <a:srgbClr val="6578BB"/>
                </a:solidFill>
                <a:latin typeface="Calibri Light" panose="020F0302020204030204" pitchFamily="34" charset="0"/>
                <a:cs typeface="Calibri Light" panose="020F0302020204030204" pitchFamily="34" charset="0"/>
              </a:rPr>
              <a:t>3</a:t>
            </a:r>
            <a:r>
              <a:rPr lang="en-US" sz="3200" baseline="30000" dirty="0">
                <a:solidFill>
                  <a:srgbClr val="6578BB"/>
                </a:solidFill>
                <a:latin typeface="Calibri Light" panose="020F0302020204030204" pitchFamily="34" charset="0"/>
                <a:cs typeface="Calibri Light" panose="020F0302020204030204" pitchFamily="34" charset="0"/>
              </a:rPr>
              <a:t>rd</a:t>
            </a:r>
            <a:r>
              <a:rPr lang="en-US" sz="3200" dirty="0">
                <a:solidFill>
                  <a:srgbClr val="6578BB"/>
                </a:solidFill>
                <a:latin typeface="Calibri Light" panose="020F0302020204030204" pitchFamily="34" charset="0"/>
                <a:cs typeface="Calibri Light" panose="020F0302020204030204" pitchFamily="34" charset="0"/>
              </a:rPr>
              <a:t> party submissions</a:t>
            </a:r>
          </a:p>
          <a:p>
            <a:pPr marL="69850" indent="0">
              <a:buNone/>
            </a:pPr>
            <a:endParaRPr lang="en-US" sz="3200" dirty="0">
              <a:solidFill>
                <a:srgbClr val="6578BB"/>
              </a:solidFill>
              <a:latin typeface="Calibri Light" panose="020F0302020204030204" pitchFamily="34" charset="0"/>
              <a:cs typeface="Calibri Light" panose="020F0302020204030204" pitchFamily="34" charset="0"/>
            </a:endParaRPr>
          </a:p>
          <a:p>
            <a:pPr marL="69850" indent="0">
              <a:buNone/>
            </a:pPr>
            <a:endParaRPr lang="en-US" sz="3200" dirty="0">
              <a:solidFill>
                <a:srgbClr val="6578BB"/>
              </a:solidFill>
              <a:latin typeface="Calibri Light" panose="020F0302020204030204" pitchFamily="34" charset="0"/>
              <a:cs typeface="Calibri Light" panose="020F0302020204030204" pitchFamily="34" charset="0"/>
            </a:endParaRPr>
          </a:p>
          <a:p>
            <a:pPr marL="69850" indent="0">
              <a:buNone/>
            </a:pPr>
            <a:endParaRPr lang="en-US" dirty="0">
              <a:solidFill>
                <a:srgbClr val="6578BB"/>
              </a:solidFill>
            </a:endParaRPr>
          </a:p>
          <a:p>
            <a:endParaRPr lang="en-US" dirty="0"/>
          </a:p>
        </p:txBody>
      </p:sp>
      <p:pic>
        <p:nvPicPr>
          <p:cNvPr id="7" name="Graphic 6" descr="Chevron arrows">
            <a:extLst>
              <a:ext uri="{FF2B5EF4-FFF2-40B4-BE49-F238E27FC236}">
                <a16:creationId xmlns:a16="http://schemas.microsoft.com/office/drawing/2014/main" id="{B337EBD6-4BD2-CA48-969D-080AD199BC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0414" y="294813"/>
            <a:ext cx="914400" cy="914400"/>
          </a:xfrm>
          <a:prstGeom prst="rect">
            <a:avLst/>
          </a:prstGeom>
        </p:spPr>
      </p:pic>
      <p:pic>
        <p:nvPicPr>
          <p:cNvPr id="9" name="Graphic 8" descr="Robot">
            <a:extLst>
              <a:ext uri="{FF2B5EF4-FFF2-40B4-BE49-F238E27FC236}">
                <a16:creationId xmlns:a16="http://schemas.microsoft.com/office/drawing/2014/main" id="{8C522291-3B52-124A-819B-86364B3165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95300" y="4594800"/>
            <a:ext cx="548700" cy="548700"/>
          </a:xfrm>
          <a:prstGeom prst="rect">
            <a:avLst/>
          </a:prstGeom>
        </p:spPr>
      </p:pic>
      <p:pic>
        <p:nvPicPr>
          <p:cNvPr id="11" name="Graphic 10" descr="Large paint brush">
            <a:extLst>
              <a:ext uri="{FF2B5EF4-FFF2-40B4-BE49-F238E27FC236}">
                <a16:creationId xmlns:a16="http://schemas.microsoft.com/office/drawing/2014/main" id="{9547D4E3-5908-EA42-BD3F-78B797AB035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0500" y="1462770"/>
            <a:ext cx="501509" cy="501509"/>
          </a:xfrm>
          <a:prstGeom prst="rect">
            <a:avLst/>
          </a:prstGeom>
        </p:spPr>
      </p:pic>
      <p:pic>
        <p:nvPicPr>
          <p:cNvPr id="15" name="Graphic 14" descr="Chat">
            <a:extLst>
              <a:ext uri="{FF2B5EF4-FFF2-40B4-BE49-F238E27FC236}">
                <a16:creationId xmlns:a16="http://schemas.microsoft.com/office/drawing/2014/main" id="{DBED886B-EC87-674D-AF86-80A652E09A4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7158" y="1922959"/>
            <a:ext cx="544851" cy="544851"/>
          </a:xfrm>
          <a:prstGeom prst="rect">
            <a:avLst/>
          </a:prstGeom>
        </p:spPr>
      </p:pic>
      <p:pic>
        <p:nvPicPr>
          <p:cNvPr id="17" name="Graphic 16" descr="Laptop">
            <a:extLst>
              <a:ext uri="{FF2B5EF4-FFF2-40B4-BE49-F238E27FC236}">
                <a16:creationId xmlns:a16="http://schemas.microsoft.com/office/drawing/2014/main" id="{0FC6AE61-D370-6F43-88F6-78753D2D6A1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0500" y="2467810"/>
            <a:ext cx="501509" cy="501509"/>
          </a:xfrm>
          <a:prstGeom prst="rect">
            <a:avLst/>
          </a:prstGeom>
        </p:spPr>
      </p:pic>
      <p:pic>
        <p:nvPicPr>
          <p:cNvPr id="5" name="Graphic 4" descr="Send">
            <a:extLst>
              <a:ext uri="{FF2B5EF4-FFF2-40B4-BE49-F238E27FC236}">
                <a16:creationId xmlns:a16="http://schemas.microsoft.com/office/drawing/2014/main" id="{52A9954D-7B5B-6B47-8338-BD62784FAD1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67158" y="2969319"/>
            <a:ext cx="501509" cy="501509"/>
          </a:xfrm>
          <a:prstGeom prst="rect">
            <a:avLst/>
          </a:prstGeom>
        </p:spPr>
      </p:pic>
    </p:spTree>
    <p:extLst>
      <p:ext uri="{BB962C8B-B14F-4D97-AF65-F5344CB8AC3E}">
        <p14:creationId xmlns:p14="http://schemas.microsoft.com/office/powerpoint/2010/main" val="47516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664</TotalTime>
  <Words>151</Words>
  <Application>Microsoft Macintosh PowerPoint</Application>
  <PresentationFormat>On-screen Show (16:9)</PresentationFormat>
  <Paragraphs>30</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 Light</vt:lpstr>
      <vt:lpstr>Sniglet</vt:lpstr>
      <vt:lpstr>Zapf Dingbats</vt:lpstr>
      <vt:lpstr>Dosis</vt:lpstr>
      <vt:lpstr>Calibri</vt:lpstr>
      <vt:lpstr>Arial</vt:lpstr>
      <vt:lpstr>Office Theme</vt:lpstr>
      <vt:lpstr>PowerPoint Presentation</vt:lpstr>
      <vt:lpstr>PowerPoint Presentation</vt:lpstr>
      <vt:lpstr>PowerPoint Presentation</vt:lpstr>
      <vt:lpstr>Our Ideas</vt:lpstr>
      <vt:lpstr>Capabilities</vt:lpstr>
      <vt:lpstr>How Vet++ Does This</vt:lpstr>
      <vt:lpstr>PowerPoint Presentation</vt:lpstr>
      <vt:lpstr>PowerPoint Presentation</vt:lpstr>
      <vt:lpstr>For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Vet++ We Fight for you </dc:title>
  <cp:lastModifiedBy>April D Merdon</cp:lastModifiedBy>
  <cp:revision>23</cp:revision>
  <dcterms:modified xsi:type="dcterms:W3CDTF">2019-09-29T12:25:59Z</dcterms:modified>
</cp:coreProperties>
</file>