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DD2972B5-95DE-4AA3-A57B-EF7C63BF11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BDD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1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3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8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A54F49-434C-46AC-8328-A60E322791BF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B8F837-9AB8-4981-B827-C4F934B3D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5699" y="2396505"/>
            <a:ext cx="10738623" cy="1641148"/>
          </a:xfrm>
        </p:spPr>
        <p:txBody>
          <a:bodyPr>
            <a:normAutofit/>
          </a:bodyPr>
          <a:lstStyle/>
          <a:p>
            <a:r>
              <a:rPr lang="ru-RU" sz="5400" dirty="0">
                <a:cs typeface="Times New Roman" panose="02020603050405020304" pitchFamily="18" charset="0"/>
              </a:rPr>
              <a:t>Операционные системы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D24F53-B803-4F15-84BD-E6809B765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6" y="176141"/>
            <a:ext cx="2166454" cy="187788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AD0BB4-5887-4017-A8CB-ED33C9594081}"/>
              </a:ext>
            </a:extLst>
          </p:cNvPr>
          <p:cNvSpPr/>
          <p:nvPr/>
        </p:nvSpPr>
        <p:spPr>
          <a:xfrm>
            <a:off x="2477730" y="176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4DBDD"/>
                </a:solidFill>
              </a:rPr>
              <a:t>Колледж космического машиностроения и технологий </a:t>
            </a:r>
          </a:p>
          <a:p>
            <a:r>
              <a:rPr lang="ru-RU" dirty="0">
                <a:solidFill>
                  <a:srgbClr val="D4DBDD"/>
                </a:solidFill>
              </a:rPr>
              <a:t>Технологический университет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ED615B5-035B-41DF-B261-6796CFDD67D0}"/>
              </a:ext>
            </a:extLst>
          </p:cNvPr>
          <p:cNvSpPr/>
          <p:nvPr/>
        </p:nvSpPr>
        <p:spPr>
          <a:xfrm>
            <a:off x="5804209" y="43688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/>
              <a:t>Выполнил: студент группы П1-17 Лихторенко О.С.</a:t>
            </a:r>
          </a:p>
          <a:p>
            <a:pPr algn="r"/>
            <a:r>
              <a:rPr lang="ru-RU" dirty="0"/>
              <a:t>Проверил преподаватель: Фомичева В.Ю.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D5F839E-0784-4E9D-9E0E-B146F2E7F24E}"/>
              </a:ext>
            </a:extLst>
          </p:cNvPr>
          <p:cNvSpPr/>
          <p:nvPr/>
        </p:nvSpPr>
        <p:spPr>
          <a:xfrm>
            <a:off x="5193349" y="636116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D4DBDD"/>
                </a:solidFill>
              </a:rPr>
              <a:t>Королёв, 2020</a:t>
            </a:r>
          </a:p>
        </p:txBody>
      </p:sp>
    </p:spTree>
    <p:extLst>
      <p:ext uri="{BB962C8B-B14F-4D97-AF65-F5344CB8AC3E}">
        <p14:creationId xmlns:p14="http://schemas.microsoft.com/office/powerpoint/2010/main" val="29120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4286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Что такое операционная система?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51825"/>
            <a:ext cx="10136362" cy="283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Операционная система — комплекс программ, обеспечивающий управление аппаратными средствами компьютера, организующий работу с файлами и выполнение прикладных программ, осуществляющий ввод и вывод данных.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На сегодняшний день, операционная система — это первый и основной набор программ, загружающийся в компьютер. Помимо вышеуказанных функций ОС может осуществлять и другие, например, предоставление общего пользовательского интерфейса.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наиболее известными операционными системами являются ОС семейства </a:t>
            </a:r>
            <a:r>
              <a:rPr lang="ru-RU" dirty="0" err="1">
                <a:cs typeface="Times New Roman" panose="02020603050405020304" pitchFamily="18" charset="0"/>
              </a:rPr>
              <a:t>Microsoft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Windows</a:t>
            </a:r>
            <a:r>
              <a:rPr lang="ru-RU" dirty="0">
                <a:cs typeface="Times New Roman" panose="02020603050405020304" pitchFamily="18" charset="0"/>
              </a:rPr>
              <a:t> и UNIX-подобные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200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5135"/>
            <a:ext cx="10058400" cy="91972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7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Интерфейсные функции:</a:t>
            </a:r>
          </a:p>
          <a:p>
            <a:pPr marL="1071563"/>
            <a:r>
              <a:rPr lang="ru-RU" dirty="0"/>
              <a:t>Управление аппаратными средствами, устройствами ввода-вывода</a:t>
            </a:r>
          </a:p>
          <a:p>
            <a:pPr marL="1071563"/>
            <a:r>
              <a:rPr lang="ru-RU" dirty="0"/>
              <a:t>Файловая система</a:t>
            </a:r>
          </a:p>
          <a:p>
            <a:pPr marL="1071563"/>
            <a:r>
              <a:rPr lang="ru-RU" dirty="0"/>
              <a:t>Поддержка многозадачности (разделение использования памяти, времени выполнения)</a:t>
            </a:r>
          </a:p>
          <a:p>
            <a:pPr marL="1071563"/>
            <a:r>
              <a:rPr lang="ru-RU" dirty="0"/>
              <a:t>Ограничение доступа, многопользовательский режим работы (если взять к примеру ДОС, то он не может быть многопользовательским)</a:t>
            </a:r>
          </a:p>
          <a:p>
            <a:pPr marL="1071563"/>
            <a:r>
              <a:rPr lang="ru-RU" dirty="0"/>
              <a:t>Сеть (взять спектрам в пример…)</a:t>
            </a:r>
          </a:p>
          <a:p>
            <a:pPr marL="0" indent="0">
              <a:buNone/>
            </a:pPr>
            <a:r>
              <a:rPr lang="ru-RU" dirty="0"/>
              <a:t>Внутренние функции:</a:t>
            </a:r>
          </a:p>
          <a:p>
            <a:pPr marL="1071563" defTabSz="1071563"/>
            <a:r>
              <a:rPr lang="ru-RU" dirty="0"/>
              <a:t>Обработка прерываний</a:t>
            </a:r>
          </a:p>
          <a:p>
            <a:pPr marL="1071563" defTabSz="1071563"/>
            <a:r>
              <a:rPr lang="ru-RU" dirty="0"/>
              <a:t>Виртуальная память</a:t>
            </a:r>
          </a:p>
          <a:p>
            <a:pPr marL="1071563" defTabSz="1071563"/>
            <a:r>
              <a:rPr lang="ru-RU" dirty="0"/>
              <a:t>«Планировщик» задач</a:t>
            </a:r>
          </a:p>
          <a:p>
            <a:pPr marL="1071563" defTabSz="1071563"/>
            <a:r>
              <a:rPr lang="ru-RU" dirty="0"/>
              <a:t>Буферы ввода-вывода</a:t>
            </a:r>
          </a:p>
          <a:p>
            <a:pPr marL="1071563" defTabSz="1071563"/>
            <a:r>
              <a:rPr lang="ru-RU" dirty="0"/>
              <a:t>Обслуживание драйверов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3548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61614" y="316075"/>
            <a:ext cx="7729728" cy="1188720"/>
          </a:xfrm>
        </p:spPr>
        <p:txBody>
          <a:bodyPr/>
          <a:lstStyle/>
          <a:p>
            <a:r>
              <a:rPr lang="ru-RU" dirty="0"/>
              <a:t>Виды операционных систем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На данный момент существуют три наиболее популярных операционных систем: </a:t>
            </a:r>
            <a:r>
              <a:rPr lang="ru-RU" dirty="0" err="1">
                <a:solidFill>
                  <a:srgbClr val="333333"/>
                </a:solidFill>
              </a:rPr>
              <a:t>Windows</a:t>
            </a:r>
            <a:r>
              <a:rPr lang="ru-RU" dirty="0">
                <a:solidFill>
                  <a:srgbClr val="333333"/>
                </a:solidFill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macOS</a:t>
            </a:r>
            <a:r>
              <a:rPr lang="ru-RU" dirty="0">
                <a:solidFill>
                  <a:srgbClr val="333333"/>
                </a:solidFill>
              </a:rPr>
              <a:t> и </a:t>
            </a:r>
            <a:r>
              <a:rPr lang="ru-RU" dirty="0" err="1">
                <a:solidFill>
                  <a:srgbClr val="333333"/>
                </a:solidFill>
              </a:rPr>
              <a:t>Linux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r>
              <a:rPr lang="ru-RU" dirty="0">
                <a:solidFill>
                  <a:srgbClr val="333333"/>
                </a:solidFill>
              </a:rPr>
              <a:t>Не будем разбирать такие ОС как </a:t>
            </a:r>
            <a:r>
              <a:rPr lang="ru-RU" dirty="0"/>
              <a:t>- </a:t>
            </a:r>
            <a:r>
              <a:rPr lang="en-US" dirty="0"/>
              <a:t>FreeBSD </a:t>
            </a:r>
            <a:r>
              <a:rPr lang="en-US" dirty="0" err="1"/>
              <a:t>eComStation</a:t>
            </a:r>
            <a:r>
              <a:rPr lang="en-US" dirty="0"/>
              <a:t> </a:t>
            </a:r>
            <a:r>
              <a:rPr lang="en-US" dirty="0" err="1"/>
              <a:t>ReactOS</a:t>
            </a:r>
            <a:r>
              <a:rPr lang="en-US" dirty="0"/>
              <a:t> Oracle Solaris Syllable Desktop Haiku </a:t>
            </a:r>
            <a:r>
              <a:rPr lang="en-US" dirty="0" err="1"/>
              <a:t>SkyOS</a:t>
            </a:r>
            <a:r>
              <a:rPr lang="en-US" dirty="0"/>
              <a:t> </a:t>
            </a:r>
            <a:r>
              <a:rPr lang="en-US" dirty="0" err="1"/>
              <a:t>TempleOS</a:t>
            </a:r>
            <a:r>
              <a:rPr lang="en-US" dirty="0"/>
              <a:t> </a:t>
            </a:r>
            <a:r>
              <a:rPr lang="en-US" dirty="0" err="1"/>
              <a:t>ChromeOS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, </a:t>
            </a:r>
            <a:r>
              <a:rPr lang="ru-RU" dirty="0">
                <a:solidFill>
                  <a:srgbClr val="333333"/>
                </a:solidFill>
              </a:rPr>
              <a:t>мобильные -</a:t>
            </a:r>
            <a:r>
              <a:rPr lang="pt-BR" dirty="0">
                <a:solidFill>
                  <a:srgbClr val="333333"/>
                </a:solidFill>
              </a:rPr>
              <a:t> Android, Kai OS, Lineage OS, Fire OS, Flyme OS, iOS, Sailfish OS, Tizen, Remix OS</a:t>
            </a:r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Ну и тем более не будем рассматривать устаревшие ОС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706FA8-330C-45AD-8CCC-FF62CDDBD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3978688"/>
            <a:ext cx="2261419" cy="207061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5D3F7DC-C2C9-4E92-9CE9-84D38D660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56" y="3727388"/>
            <a:ext cx="2452756" cy="290447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A396DB0-A4C8-4FD2-A5A0-D22F056F4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72" y="3727388"/>
            <a:ext cx="2482645" cy="24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7111" y="365125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Microsoft Windows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42583" y="2160456"/>
            <a:ext cx="4271771" cy="310198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Компания </a:t>
            </a:r>
            <a:r>
              <a:rPr lang="ru-RU" dirty="0" err="1"/>
              <a:t>Microsoft</a:t>
            </a:r>
            <a:r>
              <a:rPr lang="ru-RU" dirty="0"/>
              <a:t> создала операционную систему </a:t>
            </a:r>
            <a:r>
              <a:rPr lang="ru-RU" dirty="0" err="1"/>
              <a:t>Windows</a:t>
            </a:r>
            <a:r>
              <a:rPr lang="ru-RU" dirty="0"/>
              <a:t> в середине 1980-х годов. За последующие годы были выпущены много версий </a:t>
            </a:r>
            <a:r>
              <a:rPr lang="ru-RU" dirty="0" err="1"/>
              <a:t>Windows</a:t>
            </a:r>
            <a:r>
              <a:rPr lang="ru-RU" dirty="0"/>
              <a:t>, но наиболее популярными из них являются </a:t>
            </a:r>
            <a:r>
              <a:rPr lang="ru-RU" dirty="0" err="1"/>
              <a:t>Windows</a:t>
            </a:r>
            <a:r>
              <a:rPr lang="ru-RU" dirty="0"/>
              <a:t> 10 (выпущен в 2015 году), </a:t>
            </a:r>
            <a:r>
              <a:rPr lang="ru-RU" dirty="0" err="1"/>
              <a:t>Windows</a:t>
            </a:r>
            <a:r>
              <a:rPr lang="ru-RU" dirty="0"/>
              <a:t> 8 (2012), </a:t>
            </a:r>
            <a:r>
              <a:rPr lang="ru-RU" dirty="0" err="1"/>
              <a:t>Windows</a:t>
            </a:r>
            <a:r>
              <a:rPr lang="ru-RU" dirty="0"/>
              <a:t> 7 (2009),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Vista</a:t>
            </a:r>
            <a:r>
              <a:rPr lang="ru-RU" dirty="0"/>
              <a:t> (2007), и </a:t>
            </a:r>
            <a:r>
              <a:rPr lang="ru-RU" dirty="0" err="1"/>
              <a:t>Windows</a:t>
            </a:r>
            <a:r>
              <a:rPr lang="ru-RU" dirty="0"/>
              <a:t> XP (2001). </a:t>
            </a:r>
            <a:r>
              <a:rPr lang="ru-RU" dirty="0" err="1"/>
              <a:t>Windows</a:t>
            </a:r>
            <a:r>
              <a:rPr lang="ru-RU" dirty="0"/>
              <a:t> поставляется предустановленной на большинстве новых компьютерах, и является самой популярной операционной системой в мире.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AA59A4-A257-489F-8B8F-F5AEB0DFE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81894" cy="9818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4A402-192A-4D28-9FC7-1C9E4C86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41" y="1926662"/>
            <a:ext cx="5601662" cy="3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446" y="286266"/>
            <a:ext cx="7729728" cy="11887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macOS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2318" y="2038276"/>
            <a:ext cx="4271771" cy="3101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Apple Mac OS </a:t>
            </a:r>
            <a:r>
              <a:rPr lang="ru-RU" dirty="0"/>
              <a:t>представляет собой линейку операционных систем, созданных компанией </a:t>
            </a:r>
            <a:r>
              <a:rPr lang="ru-RU" dirty="0" err="1"/>
              <a:t>Apple</a:t>
            </a:r>
            <a:r>
              <a:rPr lang="ru-RU" dirty="0"/>
              <a:t>. Она поставляется предустановленной на всех новых компьютерах </a:t>
            </a:r>
            <a:r>
              <a:rPr lang="ru-RU" dirty="0" err="1"/>
              <a:t>Macintosh</a:t>
            </a:r>
            <a:r>
              <a:rPr lang="ru-RU" dirty="0"/>
              <a:t> или </a:t>
            </a:r>
            <a:r>
              <a:rPr lang="ru-RU" dirty="0" err="1"/>
              <a:t>Mac</a:t>
            </a:r>
            <a:r>
              <a:rPr lang="ru-RU" dirty="0"/>
              <a:t>. Последние версии этой операционной системы известны как OS X. А именно </a:t>
            </a:r>
            <a:r>
              <a:rPr lang="ru-RU" dirty="0" err="1"/>
              <a:t>Yosetime</a:t>
            </a:r>
            <a:r>
              <a:rPr lang="ru-RU" dirty="0"/>
              <a:t> (выпущенный в 2014 году), </a:t>
            </a:r>
            <a:r>
              <a:rPr lang="ru-RU" dirty="0" err="1"/>
              <a:t>Mavericks</a:t>
            </a:r>
            <a:r>
              <a:rPr lang="ru-RU" dirty="0"/>
              <a:t> (2013), </a:t>
            </a:r>
            <a:r>
              <a:rPr lang="ru-RU" dirty="0" err="1"/>
              <a:t>Mountine</a:t>
            </a:r>
            <a:r>
              <a:rPr lang="ru-RU" dirty="0"/>
              <a:t> </a:t>
            </a:r>
            <a:r>
              <a:rPr lang="ru-RU" dirty="0" err="1"/>
              <a:t>Lion</a:t>
            </a:r>
            <a:r>
              <a:rPr lang="ru-RU" dirty="0"/>
              <a:t> (2012), </a:t>
            </a:r>
            <a:r>
              <a:rPr lang="ru-RU" dirty="0" err="1"/>
              <a:t>Lion</a:t>
            </a:r>
            <a:r>
              <a:rPr lang="ru-RU" dirty="0"/>
              <a:t> (2011), и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Leopard</a:t>
            </a:r>
            <a:r>
              <a:rPr lang="ru-RU" dirty="0"/>
              <a:t> (2009). Также есть </a:t>
            </a:r>
            <a:r>
              <a:rPr lang="ru-RU" dirty="0" err="1"/>
              <a:t>Mac</a:t>
            </a:r>
            <a:r>
              <a:rPr lang="ru-RU" dirty="0"/>
              <a:t> OS X </a:t>
            </a:r>
            <a:r>
              <a:rPr lang="ru-RU" dirty="0" err="1"/>
              <a:t>Server</a:t>
            </a:r>
            <a:r>
              <a:rPr lang="ru-RU" dirty="0"/>
              <a:t>, который предназначен для работы на серверах.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B1D89-F5BC-4C75-A646-3BE89F022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428133" cy="13076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5A34BB-E3D0-4F5A-B0D5-ACC5672E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4"/>
            <a:ext cx="5529190" cy="31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7338" y="237105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7783" y="2041112"/>
            <a:ext cx="4271771" cy="310198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Linux</a:t>
            </a:r>
            <a:r>
              <a:rPr lang="ru-RU" dirty="0"/>
              <a:t> — семейство операционных систем с открытым исходным кодом. Это значит, они могут модифицироваться (изменяться) и распространятся любым человеком по всему миру. Это очень отличает эту ОС от других, таких как </a:t>
            </a:r>
            <a:r>
              <a:rPr lang="ru-RU" dirty="0" err="1"/>
              <a:t>Windows</a:t>
            </a:r>
            <a:r>
              <a:rPr lang="ru-RU" dirty="0"/>
              <a:t>, которая может изменяться и распространяться только самим владельцем (</a:t>
            </a:r>
            <a:r>
              <a:rPr lang="ru-RU" dirty="0" err="1"/>
              <a:t>Microsoft</a:t>
            </a:r>
            <a:r>
              <a:rPr lang="ru-RU" dirty="0"/>
              <a:t>). Преимущества </a:t>
            </a:r>
            <a:r>
              <a:rPr lang="ru-RU" dirty="0" err="1"/>
              <a:t>Линукса</a:t>
            </a:r>
            <a:r>
              <a:rPr lang="ru-RU" dirty="0"/>
              <a:t> в том, что он бесплатный, и есть много различных версий на выбор. Каждая версия имеет свой внешний вид, и самые популярные из них это </a:t>
            </a:r>
            <a:r>
              <a:rPr lang="ru-RU" dirty="0" err="1"/>
              <a:t>Ubuntu</a:t>
            </a:r>
            <a:r>
              <a:rPr lang="ru-RU" dirty="0"/>
              <a:t>, </a:t>
            </a:r>
            <a:r>
              <a:rPr lang="ru-RU" dirty="0" err="1"/>
              <a:t>Mint</a:t>
            </a:r>
            <a:r>
              <a:rPr lang="ru-RU" dirty="0"/>
              <a:t> и </a:t>
            </a:r>
            <a:r>
              <a:rPr lang="ru-RU" dirty="0" err="1"/>
              <a:t>Fedora</a:t>
            </a:r>
            <a:r>
              <a:rPr lang="ru-RU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D750C7-E505-4C5D-99A1-2D1F458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6907" cy="12633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D2A9AB-563D-4911-A877-C904CD59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5"/>
            <a:ext cx="5652730" cy="35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 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Современная операционная система - сложный комплекс программных средств, предоставляющих пользователю не только стандартизированный ввод-вывод информации и управление программами, но и упрощающий работу с компьютером. Программный интерфейс операционных систем позволяет уменьшить размер конкретной программы, упростить ее работу со всеми компонентами вычислительной системы.</a:t>
            </a:r>
          </a:p>
          <a:p>
            <a:r>
              <a:rPr lang="ru-RU" dirty="0"/>
              <a:t>Каждая операционная система однозначно определяет набор функций, обеспечивающий обмен с файлом, состоящий из запросов на открытие, чтение, управление и закрытие файла.</a:t>
            </a:r>
          </a:p>
          <a:p>
            <a:r>
              <a:rPr lang="ru-RU" dirty="0"/>
              <a:t>Для организации работы с файлами используются различные файловые системы: одноуровневые, блочные, иерархические.</a:t>
            </a:r>
          </a:p>
        </p:txBody>
      </p:sp>
    </p:spTree>
    <p:extLst>
      <p:ext uri="{BB962C8B-B14F-4D97-AF65-F5344CB8AC3E}">
        <p14:creationId xmlns:p14="http://schemas.microsoft.com/office/powerpoint/2010/main" val="386390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FF4784-843E-4737-AC0A-56A5C9C7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138" y="2965092"/>
            <a:ext cx="4140610" cy="463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2248773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125</TotalTime>
  <Words>521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Times New Roman</vt:lpstr>
      <vt:lpstr>Посылка</vt:lpstr>
      <vt:lpstr>Операционные системы</vt:lpstr>
      <vt:lpstr>Что такое операционная система?</vt:lpstr>
      <vt:lpstr>Функции</vt:lpstr>
      <vt:lpstr>Виды операционных систем</vt:lpstr>
      <vt:lpstr>Microsoft Windows</vt:lpstr>
      <vt:lpstr>macOS</vt:lpstr>
      <vt:lpstr>Linux</vt:lpstr>
      <vt:lpstr>Заключение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системы. Инновации</dc:title>
  <dc:creator>Леся Лихторенко</dc:creator>
  <cp:lastModifiedBy>Леся Лихторенко</cp:lastModifiedBy>
  <cp:revision>35</cp:revision>
  <dcterms:created xsi:type="dcterms:W3CDTF">2020-09-28T11:09:22Z</dcterms:created>
  <dcterms:modified xsi:type="dcterms:W3CDTF">2020-12-13T15:53:09Z</dcterms:modified>
</cp:coreProperties>
</file>