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61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20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0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80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09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7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5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25C6-83BE-47FF-A72D-A92DC68BDB3A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37D0-B44D-4544-B00A-29F7A14BFA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94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вкаипепавкепаивепа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25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вкаипепавкепаивепа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вкаипепавкепаивепа</dc:title>
  <dc:creator>p1-17</dc:creator>
  <cp:lastModifiedBy>p1-17</cp:lastModifiedBy>
  <cp:revision>1</cp:revision>
  <dcterms:created xsi:type="dcterms:W3CDTF">2021-02-11T13:33:27Z</dcterms:created>
  <dcterms:modified xsi:type="dcterms:W3CDTF">2021-02-11T13:33:31Z</dcterms:modified>
</cp:coreProperties>
</file>