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zancaglayan/python-emotiv" TargetMode="External"/><Relationship Id="rId4" Type="http://schemas.openxmlformats.org/officeDocument/2006/relationships/hyperlink" Target="https://www.cyberciti.biz/tips/connect-soekris-single-board-computer-using-minicom.html" TargetMode="External"/><Relationship Id="rId5" Type="http://schemas.openxmlformats.org/officeDocument/2006/relationships/hyperlink" Target="http://pyserial.readthedocs.io/en/latest/pyserial_api.html" TargetMode="External"/><Relationship Id="rId6" Type="http://schemas.openxmlformats.org/officeDocument/2006/relationships/hyperlink" Target="https://github.com/Emotiv/community-sd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918475" y="301775"/>
            <a:ext cx="7492500" cy="237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6000" u="sng"/>
              <a:t>BRAIN COMPUTER             INTERFACE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3359025"/>
            <a:ext cx="8520600" cy="125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 sz="2400"/>
              <a:t> </a:t>
            </a:r>
            <a:r>
              <a:rPr b="1" lang="en" sz="2400">
                <a:solidFill>
                  <a:srgbClr val="FFFFFF"/>
                </a:solidFill>
              </a:rPr>
              <a:t>Ankita Verma	Akshay Khokhar	 Likith Reddy	  Priya Rao	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  	Saumya Kumaar Saksena	Ravi Vishwanath Mangipudi</a:t>
            </a:r>
            <a:r>
              <a:rPr b="1" lang="en" sz="2400">
                <a:solidFill>
                  <a:srgbClr val="FFFFFF"/>
                </a:solidFill>
              </a:rPr>
              <a:t>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10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OBJECTIVE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70550"/>
            <a:ext cx="8520600" cy="362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900">
                <a:solidFill>
                  <a:srgbClr val="FFFFFF"/>
                </a:solidFill>
              </a:rPr>
              <a:t>To control a mini multi-rotor UAV through Brain Computer Interface(BCI).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900">
                <a:solidFill>
                  <a:srgbClr val="FFFFFF"/>
                </a:solidFill>
              </a:rPr>
              <a:t>UAVs are controlled manually by a remote control.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900">
                <a:solidFill>
                  <a:srgbClr val="FFFFFF"/>
                </a:solidFill>
              </a:rPr>
              <a:t>The BCI process involves the cognitive thoughts of the pilot on the transmitter to maneuver the UAV.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900">
                <a:solidFill>
                  <a:srgbClr val="FFFFFF"/>
                </a:solidFill>
              </a:rPr>
              <a:t>Through BCI, it is possible to direct the UAV through thoughts without intermediary physical actions.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900">
                <a:solidFill>
                  <a:srgbClr val="FFFFFF"/>
                </a:solidFill>
              </a:rPr>
              <a:t>A BCI  detects and measures the features of the brain signals  that reveal the user’s intentions and translates these features in real time into commands that achieve the user’s intent.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PREVIOUS APPROACH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89825" y="1469575"/>
            <a:ext cx="180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19900" y="1317925"/>
            <a:ext cx="1563000" cy="8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  <a:r>
              <a:rPr b="1" lang="en"/>
              <a:t> EPOC       Headset</a:t>
            </a:r>
          </a:p>
        </p:txBody>
      </p:sp>
      <p:sp>
        <p:nvSpPr>
          <p:cNvPr id="74" name="Shape 74"/>
          <p:cNvSpPr/>
          <p:nvPr/>
        </p:nvSpPr>
        <p:spPr>
          <a:xfrm>
            <a:off x="2974150" y="1317775"/>
            <a:ext cx="1563000" cy="8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EPOC Control Panel</a:t>
            </a:r>
          </a:p>
        </p:txBody>
      </p:sp>
      <p:sp>
        <p:nvSpPr>
          <p:cNvPr id="75" name="Shape 75"/>
          <p:cNvSpPr/>
          <p:nvPr/>
        </p:nvSpPr>
        <p:spPr>
          <a:xfrm>
            <a:off x="7187700" y="2464625"/>
            <a:ext cx="1644600" cy="8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b="1" lang="en"/>
              <a:t>EEG LAB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411650" y="3479200"/>
            <a:ext cx="16446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b="1" lang="en"/>
              <a:t>BCI LAB</a:t>
            </a:r>
          </a:p>
        </p:txBody>
      </p:sp>
      <p:sp>
        <p:nvSpPr>
          <p:cNvPr id="77" name="Shape 77"/>
          <p:cNvSpPr/>
          <p:nvPr/>
        </p:nvSpPr>
        <p:spPr>
          <a:xfrm>
            <a:off x="5481625" y="1279975"/>
            <a:ext cx="1644600" cy="9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EPOC Simulink EEG Importer</a:t>
            </a:r>
          </a:p>
        </p:txBody>
      </p:sp>
      <p:sp>
        <p:nvSpPr>
          <p:cNvPr id="78" name="Shape 78"/>
          <p:cNvSpPr/>
          <p:nvPr/>
        </p:nvSpPr>
        <p:spPr>
          <a:xfrm>
            <a:off x="3139137" y="3517150"/>
            <a:ext cx="1398000" cy="82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Simulink</a:t>
            </a:r>
          </a:p>
        </p:txBody>
      </p:sp>
      <p:sp>
        <p:nvSpPr>
          <p:cNvPr id="79" name="Shape 79"/>
          <p:cNvSpPr/>
          <p:nvPr/>
        </p:nvSpPr>
        <p:spPr>
          <a:xfrm>
            <a:off x="419900" y="3517000"/>
            <a:ext cx="1644600" cy="8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AR PARROT Drone 2.0</a:t>
            </a:r>
          </a:p>
        </p:txBody>
      </p:sp>
      <p:sp>
        <p:nvSpPr>
          <p:cNvPr id="80" name="Shape 80"/>
          <p:cNvSpPr/>
          <p:nvPr/>
        </p:nvSpPr>
        <p:spPr>
          <a:xfrm>
            <a:off x="2216162" y="1621225"/>
            <a:ext cx="5247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712025" y="1621225"/>
            <a:ext cx="5247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712050" y="3860550"/>
            <a:ext cx="524700" cy="221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339462" y="3860550"/>
            <a:ext cx="524700" cy="221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 rot="10800000">
            <a:off x="7499400" y="1574573"/>
            <a:ext cx="618300" cy="466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 rot="-5400000">
            <a:off x="7499400" y="3697898"/>
            <a:ext cx="618300" cy="466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ISSUES WITH PREVIOUS APPROACH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en" sz="2000">
                <a:solidFill>
                  <a:srgbClr val="FFFFFF"/>
                </a:solidFill>
              </a:rPr>
              <a:t>The new EPOC + headset has an upgraded firmware so it is not compatible with the simulink EEG importer .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en" sz="2000">
                <a:solidFill>
                  <a:srgbClr val="FFFFFF"/>
                </a:solidFill>
              </a:rPr>
              <a:t>EEG importer is a third-party software so the upgraded version is not available commercially.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en" sz="2000">
                <a:solidFill>
                  <a:srgbClr val="FFFFFF"/>
                </a:solidFill>
              </a:rPr>
              <a:t>There is NO new software available for raw data acquisition from the EPOC+ headset electrodes.</a:t>
            </a:r>
          </a:p>
          <a:p>
            <a:pPr indent="-3556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b="1" lang="en" sz="2000">
                <a:solidFill>
                  <a:srgbClr val="FFFFFF"/>
                </a:solidFill>
              </a:rPr>
              <a:t>Any other open source libraries/wrappers designed for EPOC headset are not compatible with EPOC+ headset, because of the upgraded firmware.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ALTERNATIVES TO THE PREVIOUS APPROACH</a:t>
            </a:r>
            <a:r>
              <a:rPr lang="en" u="sng"/>
              <a:t>	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900">
                <a:solidFill>
                  <a:srgbClr val="FFFFFF"/>
                </a:solidFill>
              </a:rPr>
              <a:t>The following approaches were tried but none of them could yield satisfactory results :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900">
                <a:solidFill>
                  <a:srgbClr val="FFFFFF"/>
                </a:solidFill>
              </a:rPr>
              <a:t>Linux wrapper - </a:t>
            </a:r>
            <a:r>
              <a:rPr b="1" lang="en" sz="1900" u="sng">
                <a:solidFill>
                  <a:srgbClr val="FFFFFF"/>
                </a:solidFill>
                <a:hlinkClick r:id="rId3"/>
              </a:rPr>
              <a:t>https://github.com/ozancaglayan/python-emotiv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900">
                <a:solidFill>
                  <a:srgbClr val="FFFFFF"/>
                </a:solidFill>
              </a:rPr>
              <a:t>Minicom (using LINUX) - </a:t>
            </a:r>
            <a:r>
              <a:rPr b="1" lang="en" sz="1900" u="sng">
                <a:solidFill>
                  <a:srgbClr val="FFFFFF"/>
                </a:solidFill>
                <a:hlinkClick r:id="rId4"/>
              </a:rPr>
              <a:t>https://www.cyberciti.biz/tips/connect-soekris-single-board-computer-using-minicom.html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900">
                <a:solidFill>
                  <a:srgbClr val="FFFFFF"/>
                </a:solidFill>
              </a:rPr>
              <a:t>Pyserial (using PYTHON) - </a:t>
            </a:r>
            <a:r>
              <a:rPr b="1" lang="en" sz="1900" u="sng">
                <a:solidFill>
                  <a:srgbClr val="FFFFFF"/>
                </a:solidFill>
                <a:hlinkClick r:id="rId5"/>
              </a:rPr>
              <a:t>http://pyserial.readthedocs.io/en/latest/pyserial_api.html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1900">
                <a:solidFill>
                  <a:srgbClr val="FFFFFF"/>
                </a:solidFill>
              </a:rPr>
              <a:t>Community SDK (using VISUAL STUDIO) - </a:t>
            </a:r>
            <a:r>
              <a:rPr b="1" lang="en" sz="1900" u="sng">
                <a:solidFill>
                  <a:srgbClr val="FFFFFF"/>
                </a:solidFill>
                <a:hlinkClick r:id="rId6"/>
              </a:rPr>
              <a:t>https://github.com/Emotiv/community-sdk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6500" y="195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NEW </a:t>
            </a:r>
            <a:r>
              <a:rPr b="1" lang="en" u="sng"/>
              <a:t>APPROACH</a:t>
            </a:r>
          </a:p>
        </p:txBody>
      </p:sp>
      <p:sp>
        <p:nvSpPr>
          <p:cNvPr id="103" name="Shape 103"/>
          <p:cNvSpPr/>
          <p:nvPr/>
        </p:nvSpPr>
        <p:spPr>
          <a:xfrm>
            <a:off x="216350" y="1062825"/>
            <a:ext cx="2184300" cy="11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EPOC+ Headset</a:t>
            </a:r>
          </a:p>
        </p:txBody>
      </p:sp>
      <p:sp>
        <p:nvSpPr>
          <p:cNvPr id="104" name="Shape 104"/>
          <p:cNvSpPr/>
          <p:nvPr/>
        </p:nvSpPr>
        <p:spPr>
          <a:xfrm>
            <a:off x="3441059" y="1062825"/>
            <a:ext cx="2011500" cy="11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EPOC Xavier Control Panel</a:t>
            </a:r>
          </a:p>
        </p:txBody>
      </p:sp>
      <p:sp>
        <p:nvSpPr>
          <p:cNvPr id="105" name="Shape 105"/>
          <p:cNvSpPr/>
          <p:nvPr/>
        </p:nvSpPr>
        <p:spPr>
          <a:xfrm>
            <a:off x="6570650" y="1062825"/>
            <a:ext cx="2325600" cy="11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OpenViBE Acquisition Server</a:t>
            </a:r>
          </a:p>
        </p:txBody>
      </p:sp>
      <p:sp>
        <p:nvSpPr>
          <p:cNvPr id="106" name="Shape 106"/>
          <p:cNvSpPr/>
          <p:nvPr/>
        </p:nvSpPr>
        <p:spPr>
          <a:xfrm>
            <a:off x="6570650" y="3724277"/>
            <a:ext cx="2184300" cy="11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Lab Streaming         Layer</a:t>
            </a:r>
          </a:p>
        </p:txBody>
      </p:sp>
      <p:sp>
        <p:nvSpPr>
          <p:cNvPr id="107" name="Shape 107"/>
          <p:cNvSpPr/>
          <p:nvPr/>
        </p:nvSpPr>
        <p:spPr>
          <a:xfrm>
            <a:off x="3441059" y="3724277"/>
            <a:ext cx="2184300" cy="11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JavaScript</a:t>
            </a:r>
          </a:p>
        </p:txBody>
      </p:sp>
      <p:sp>
        <p:nvSpPr>
          <p:cNvPr id="108" name="Shape 108"/>
          <p:cNvSpPr/>
          <p:nvPr/>
        </p:nvSpPr>
        <p:spPr>
          <a:xfrm>
            <a:off x="236174" y="3724277"/>
            <a:ext cx="2184300" cy="114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AR Parrot Drone 2.0</a:t>
            </a:r>
          </a:p>
        </p:txBody>
      </p:sp>
      <p:sp>
        <p:nvSpPr>
          <p:cNvPr id="109" name="Shape 109"/>
          <p:cNvSpPr/>
          <p:nvPr/>
        </p:nvSpPr>
        <p:spPr>
          <a:xfrm>
            <a:off x="2683996" y="1531385"/>
            <a:ext cx="4737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839772" y="1531385"/>
            <a:ext cx="4737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7275271" y="2826060"/>
            <a:ext cx="6066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flipH="1">
            <a:off x="5861336" y="4117881"/>
            <a:ext cx="4737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flipH="1">
            <a:off x="2694099" y="4117881"/>
            <a:ext cx="4737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57450"/>
            <a:ext cx="8520600" cy="56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TESTING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023450"/>
            <a:ext cx="8520600" cy="38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2200">
                <a:solidFill>
                  <a:srgbClr val="FFFFFF"/>
                </a:solidFill>
              </a:rPr>
              <a:t>Connect the EPOC+ headset to Emotiv Xavier Control Panel and train the model using EEG data. (here we trained for five commands out of which three were cognitive and two expressive)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2200">
                <a:solidFill>
                  <a:srgbClr val="FFFFFF"/>
                </a:solidFill>
              </a:rPr>
              <a:t>Connect the  Emotiv Xavier Control Panel to openViBE in real time.</a:t>
            </a: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2200">
                <a:solidFill>
                  <a:srgbClr val="FFFFFF"/>
                </a:solidFill>
              </a:rPr>
              <a:t>Link openViBE to LSL using LSL export.</a:t>
            </a:r>
          </a:p>
          <a:p>
            <a:pPr indent="-368300" lvl="0" marL="4572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2200">
                <a:solidFill>
                  <a:srgbClr val="FFFFFF"/>
                </a:solidFill>
              </a:rPr>
              <a:t>Use JavaScript to take commands from LSL and control the AR Parrot Drone 2.0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FUTURE WORK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411250"/>
            <a:ext cx="8520600" cy="26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b="1" lang="en" sz="2400">
                <a:solidFill>
                  <a:srgbClr val="F3F3F3"/>
                </a:solidFill>
              </a:rPr>
              <a:t>Our aim is to decrease the training time and increase the accuracy.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b="1" lang="en" sz="2400">
                <a:solidFill>
                  <a:srgbClr val="F3F3F3"/>
                </a:solidFill>
              </a:rPr>
              <a:t>Be able to fly any drone that contains Pixhawk or any other flight controller using the current approach.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