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41" autoAdjust="0"/>
  </p:normalViewPr>
  <p:slideViewPr>
    <p:cSldViewPr>
      <p:cViewPr varScale="1">
        <p:scale>
          <a:sx n="86" d="100"/>
          <a:sy n="86" d="100"/>
        </p:scale>
        <p:origin x="-153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4" y="1116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me\Downloads\nikhitha%20111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[nikhitha 111.xlsx]Sheet2!PivotTable2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96939278373129"/>
          <c:y val="2.7740009440869101E-2"/>
          <c:w val="0.82671941476406574"/>
          <c:h val="0.909528373438398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Sheet2!$A$9:$A$21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Sheet2!$B$9:$B$21</c:f>
              <c:numCache>
                <c:formatCode>General</c:formatCode>
                <c:ptCount val="12"/>
                <c:pt idx="0">
                  <c:v>53500</c:v>
                </c:pt>
                <c:pt idx="1">
                  <c:v>51250</c:v>
                </c:pt>
                <c:pt idx="2">
                  <c:v>49500</c:v>
                </c:pt>
                <c:pt idx="3">
                  <c:v>48000</c:v>
                </c:pt>
                <c:pt idx="4">
                  <c:v>51000</c:v>
                </c:pt>
                <c:pt idx="5">
                  <c:v>74250</c:v>
                </c:pt>
                <c:pt idx="6">
                  <c:v>74250</c:v>
                </c:pt>
                <c:pt idx="7">
                  <c:v>72750</c:v>
                </c:pt>
                <c:pt idx="8">
                  <c:v>49500</c:v>
                </c:pt>
                <c:pt idx="9">
                  <c:v>46500</c:v>
                </c:pt>
                <c:pt idx="10">
                  <c:v>57250</c:v>
                </c:pt>
                <c:pt idx="11">
                  <c:v>65000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FD-4143-9648-A9B064B366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634752"/>
        <c:axId val="78131968"/>
      </c:barChart>
      <c:catAx>
        <c:axId val="76634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131968"/>
        <c:crosses val="autoZero"/>
        <c:auto val="1"/>
        <c:lblAlgn val="ctr"/>
        <c:lblOffset val="100"/>
        <c:noMultiLvlLbl val="0"/>
      </c:catAx>
      <c:valAx>
        <c:axId val="78131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3475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181C557-76B7-4B64-AD1A-7D6EEC64196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CAE314D-F819-453B-B01B-178EC98D66B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181C557-76B7-4B64-AD1A-7D6EEC6419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  <a:p>
            <a:r>
              <a:rPr lang="en-US" dirty="0"/>
              <a:t>Prepared by: </a:t>
            </a:r>
            <a:r>
              <a:rPr lang="en-US" dirty="0" err="1"/>
              <a:t>Likitha.N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t>oco cola retailer analysis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Steps to Connect:</a:t>
            </a:r>
          </a:p>
          <a:p>
            <a:r>
              <a:rPr lang="en-US" dirty="0"/>
              <a:t>Create a PivotTable: Select your data, go to "Insert" &gt; "PivotTable".</a:t>
            </a:r>
          </a:p>
          <a:p>
            <a:r>
              <a:rPr lang="en-US" dirty="0"/>
              <a:t>Insert Slicer: Go to "Analyze" &gt; "Insert Slicer" and choose the field you want to filter (e.g., category, region).</a:t>
            </a:r>
          </a:p>
          <a:p>
            <a:r>
              <a:rPr lang="en-US" dirty="0"/>
              <a:t>Insert Timeline: Go to "Analyze" &gt; "Insert Timeline" and choose the date field you want to use.</a:t>
            </a:r>
          </a:p>
          <a:p>
            <a:r>
              <a:rPr lang="en-US" dirty="0"/>
              <a:t>Create PivotChart: Go to "Analyze" &gt; "PivotChart" and choose a chart </a:t>
            </a:r>
            <a:r>
              <a:rPr lang="en-US" dirty="0" err="1"/>
              <a:t>type.Report</a:t>
            </a:r>
            <a:r>
              <a:rPr lang="en-US" dirty="0"/>
              <a:t> Connections (Optional): Select the slicer, go to "Slicer Tools" &gt; "Options" &gt; "Report Connections" and select the PivotChart to connect it.</a:t>
            </a:r>
          </a:p>
          <a:p>
            <a:r>
              <a:rPr lang="en-US" dirty="0"/>
              <a:t>Test and Adjust: Interact with the slicer and timeline to see how they filter the PivotChart data.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t>ixth step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55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6015" y="1524001"/>
            <a:ext cx="4065985" cy="2286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pic>
        <p:nvPicPr>
          <p:cNvPr id="5" name="Picture 4" descr="Screenshot (55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4038600"/>
            <a:ext cx="4343400" cy="24419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72000" y="2209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we click on the particular region </a:t>
            </a:r>
            <a:br>
              <a:rPr lang="en-US" dirty="0"/>
            </a:br>
            <a:r>
              <a:rPr lang="en-US" dirty="0"/>
              <a:t>or brand we can see the values changing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55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15" y="1524000"/>
            <a:ext cx="8131969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5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2819400"/>
            <a:ext cx="38809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      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sz="4400" dirty="0"/>
              <a:t>tool used</a:t>
            </a:r>
          </a:p>
          <a:p>
            <a:pPr>
              <a:buNone/>
            </a:pPr>
            <a:r>
              <a:rPr lang="en-US" sz="4400" dirty="0"/>
              <a:t>       excel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828800"/>
            <a:ext cx="3452813" cy="28232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pivot table </a:t>
            </a:r>
          </a:p>
          <a:p>
            <a:r>
              <a:rPr lang="en-US" dirty="0"/>
              <a:t>Add a  operating </a:t>
            </a:r>
            <a:r>
              <a:rPr lang="en-US" dirty="0" err="1"/>
              <a:t>margin,operating</a:t>
            </a:r>
            <a:r>
              <a:rPr lang="en-US" dirty="0"/>
              <a:t> </a:t>
            </a:r>
            <a:r>
              <a:rPr lang="en-US" dirty="0" err="1"/>
              <a:t>profit,total</a:t>
            </a:r>
            <a:r>
              <a:rPr lang="en-US" dirty="0"/>
              <a:t> sale, and total units in the values</a:t>
            </a:r>
          </a:p>
          <a:p>
            <a:r>
              <a:rPr lang="en-US" dirty="0"/>
              <a:t>Those 4 </a:t>
            </a:r>
            <a:r>
              <a:rPr lang="en-US" dirty="0" err="1"/>
              <a:t>margin,profit,total</a:t>
            </a:r>
            <a:r>
              <a:rPr lang="en-US" dirty="0"/>
              <a:t> sales and units are numeric so we should add in values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Step</a:t>
            </a:r>
            <a:endParaRPr lang="en-US" dirty="0"/>
          </a:p>
        </p:txBody>
      </p:sp>
      <p:pic>
        <p:nvPicPr>
          <p:cNvPr id="5" name="Picture 4" descr="Screenshot (54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886200"/>
            <a:ext cx="487918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unit </a:t>
            </a:r>
            <a:r>
              <a:rPr lang="en-US" dirty="0" err="1"/>
              <a:t>sold,sales,operating</a:t>
            </a:r>
            <a:r>
              <a:rPr lang="en-US" dirty="0"/>
              <a:t> </a:t>
            </a:r>
            <a:r>
              <a:rPr lang="en-US" dirty="0" err="1"/>
              <a:t>margin,and</a:t>
            </a:r>
            <a:r>
              <a:rPr lang="en-US" dirty="0"/>
              <a:t> profit in the dashboard </a:t>
            </a:r>
          </a:p>
          <a:p>
            <a:r>
              <a:rPr lang="en-US" dirty="0"/>
              <a:t>Give a “=“ symbol and go to the sheet where we created a pivot table click on the particular value and press enter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t>econd step</a:t>
            </a:r>
            <a:endParaRPr lang="en-US" dirty="0"/>
          </a:p>
        </p:txBody>
      </p:sp>
      <p:pic>
        <p:nvPicPr>
          <p:cNvPr id="4" name="Picture 3" descr="Screenshot (54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14800"/>
            <a:ext cx="4376539" cy="2460602"/>
          </a:xfrm>
          <a:prstGeom prst="rect">
            <a:avLst/>
          </a:prstGeom>
        </p:spPr>
      </p:pic>
      <p:pic>
        <p:nvPicPr>
          <p:cNvPr id="5" name="Picture 4" descr="Screenshot (54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191000"/>
            <a:ext cx="4300934" cy="2418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pivot table for month and sum of units sold</a:t>
            </a:r>
          </a:p>
          <a:p>
            <a:r>
              <a:rPr lang="en-US" dirty="0"/>
              <a:t>Add unit sold in values</a:t>
            </a:r>
          </a:p>
          <a:p>
            <a:r>
              <a:rPr lang="en-US" dirty="0"/>
              <a:t>Add invoice date in rows and remove the date when you get month </a:t>
            </a:r>
          </a:p>
          <a:p>
            <a:r>
              <a:rPr lang="en-US" dirty="0"/>
              <a:t>And click on the pivot table and create a chart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t>hird step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600200" y="3962400"/>
          <a:ext cx="4768614" cy="2514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t>ourth step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a PivotTable Timeline:</a:t>
            </a:r>
          </a:p>
          <a:p>
            <a:r>
              <a:rPr lang="en-US" dirty="0"/>
              <a:t>1. Insert a </a:t>
            </a:r>
            <a:r>
              <a:rPr lang="en-US" dirty="0" err="1"/>
              <a:t>PivotTable:If</a:t>
            </a:r>
            <a:r>
              <a:rPr lang="en-US" dirty="0"/>
              <a:t> you don't have a PivotTable, create one from your data.</a:t>
            </a:r>
          </a:p>
          <a:p>
            <a:r>
              <a:rPr lang="en-US" dirty="0"/>
              <a:t> 2. Analyze &gt; Insert </a:t>
            </a:r>
            <a:r>
              <a:rPr lang="en-US" dirty="0" err="1"/>
              <a:t>Timeline:Click</a:t>
            </a:r>
            <a:r>
              <a:rPr lang="en-US" dirty="0"/>
              <a:t> on a cell within your PivotTable, go to the "Analyze" tab, and select "Insert Timeline".</a:t>
            </a:r>
          </a:p>
          <a:p>
            <a:r>
              <a:rPr lang="en-US" dirty="0"/>
              <a:t> 3. Select Date </a:t>
            </a:r>
            <a:r>
              <a:rPr lang="en-US" dirty="0" err="1"/>
              <a:t>Fields:In</a:t>
            </a:r>
            <a:r>
              <a:rPr lang="en-US" dirty="0"/>
              <a:t> the "Insert Timeline" dialog box, check the boxes for the date fields you want to use for filtering, and click "OK".</a:t>
            </a:r>
          </a:p>
          <a:p>
            <a:r>
              <a:rPr lang="en-US" dirty="0"/>
              <a:t> 4. Filter </a:t>
            </a:r>
            <a:r>
              <a:rPr lang="en-US" dirty="0" err="1"/>
              <a:t>Data:Use</a:t>
            </a:r>
            <a:r>
              <a:rPr lang="en-US" dirty="0"/>
              <a:t> the timeline controls (e.g., dragging handles, selecting time periods) to filter your PivotTable data by date,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55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286000"/>
            <a:ext cx="4953000" cy="3185673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Here's a general outline of how to add a slicer:</a:t>
            </a:r>
          </a:p>
          <a:p>
            <a:r>
              <a:rPr lang="en-US" dirty="0"/>
              <a:t>Choose a Tool: Determine if you are using Excel with PivotTables or Power BI.</a:t>
            </a:r>
          </a:p>
          <a:p>
            <a:r>
              <a:rPr lang="en-US" dirty="0"/>
              <a:t> Create the PivotTable/Data Source: If using Excel, create a PivotTable from your data. In Power BI, ensure your data is loaded and connected.</a:t>
            </a:r>
          </a:p>
          <a:p>
            <a:r>
              <a:rPr lang="en-US" dirty="0"/>
              <a:t> Select the PivotTable/Report: In Excel, click anywhere within the PivotTable. In Power BI, navigate to the report page where you want the slicer. </a:t>
            </a:r>
          </a:p>
          <a:p>
            <a:r>
              <a:rPr lang="en-US" dirty="0"/>
              <a:t>Insert </a:t>
            </a:r>
            <a:r>
              <a:rPr lang="en-US" dirty="0" err="1"/>
              <a:t>Slicer:Excel</a:t>
            </a:r>
            <a:r>
              <a:rPr lang="en-US" dirty="0"/>
              <a:t>: Go to the "Insert" tab, then "Slicer". Select the fields you want to filter by.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t>ifth step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Screenshot (55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400"/>
            <a:ext cx="5638800" cy="442364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per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74</TotalTime>
  <Words>502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Paper</vt:lpstr>
      <vt:lpstr>Coco cola retailer analysis</vt:lpstr>
      <vt:lpstr>                    </vt:lpstr>
      <vt:lpstr>First Step</vt:lpstr>
      <vt:lpstr>Second step</vt:lpstr>
      <vt:lpstr>Third step</vt:lpstr>
      <vt:lpstr>Fourth step</vt:lpstr>
      <vt:lpstr>PowerPoint Presentation</vt:lpstr>
      <vt:lpstr>Fifth step</vt:lpstr>
      <vt:lpstr>PowerPoint Presentation</vt:lpstr>
      <vt:lpstr>Sixth step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 cola retailer analysis</dc:title>
  <dc:creator>Home</dc:creator>
  <cp:lastModifiedBy>nlikitha050@gmail.com</cp:lastModifiedBy>
  <cp:revision>9</cp:revision>
  <dcterms:created xsi:type="dcterms:W3CDTF">2025-05-11T14:23:01Z</dcterms:created>
  <dcterms:modified xsi:type="dcterms:W3CDTF">2025-05-11T16:44:59Z</dcterms:modified>
</cp:coreProperties>
</file>