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497" r:id="rId7"/>
    <p:sldId id="2147470501" r:id="rId8"/>
    <p:sldId id="2147470498" r:id="rId9"/>
    <p:sldId id="2147470500" r:id="rId10"/>
    <p:sldId id="21474704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ithaa Ponnuru" userId="c85a50402d4708b1" providerId="LiveId" clId="{9B3F9BD1-2C1C-46AC-9051-F819CA9DFDA5}"/>
    <pc:docChg chg="undo custSel addSld modSld">
      <pc:chgData name="Likithaa Ponnuru" userId="c85a50402d4708b1" providerId="LiveId" clId="{9B3F9BD1-2C1C-46AC-9051-F819CA9DFDA5}" dt="2025-09-30T05:10:51.259" v="250" actId="1076"/>
      <pc:docMkLst>
        <pc:docMk/>
      </pc:docMkLst>
      <pc:sldChg chg="addSp delSp modSp mod delAnim modAnim">
        <pc:chgData name="Likithaa Ponnuru" userId="c85a50402d4708b1" providerId="LiveId" clId="{9B3F9BD1-2C1C-46AC-9051-F819CA9DFDA5}" dt="2025-09-30T05:10:51.259" v="250" actId="1076"/>
        <pc:sldMkLst>
          <pc:docMk/>
          <pc:sldMk cId="3377586287" sldId="2147470487"/>
        </pc:sldMkLst>
        <pc:spChg chg="del mod">
          <ac:chgData name="Likithaa Ponnuru" userId="c85a50402d4708b1" providerId="LiveId" clId="{9B3F9BD1-2C1C-46AC-9051-F819CA9DFDA5}" dt="2025-09-30T05:10:03.651" v="240" actId="21"/>
          <ac:spMkLst>
            <pc:docMk/>
            <pc:sldMk cId="3377586287" sldId="2147470487"/>
            <ac:spMk id="2" creationId="{FF24291B-7EDA-4E3D-40F5-03FDC22C3364}"/>
          </ac:spMkLst>
        </pc:spChg>
        <pc:spChg chg="mod">
          <ac:chgData name="Likithaa Ponnuru" userId="c85a50402d4708b1" providerId="LiveId" clId="{9B3F9BD1-2C1C-46AC-9051-F819CA9DFDA5}" dt="2025-09-30T05:09:44.767" v="238" actId="20577"/>
          <ac:spMkLst>
            <pc:docMk/>
            <pc:sldMk cId="3377586287" sldId="2147470487"/>
            <ac:spMk id="3" creationId="{25EA9B7F-B60D-6297-DC95-0FDA7E6D7C7C}"/>
          </ac:spMkLst>
        </pc:spChg>
        <pc:spChg chg="add del mod">
          <ac:chgData name="Likithaa Ponnuru" userId="c85a50402d4708b1" providerId="LiveId" clId="{9B3F9BD1-2C1C-46AC-9051-F819CA9DFDA5}" dt="2025-09-30T05:10:51.259" v="250" actId="1076"/>
          <ac:spMkLst>
            <pc:docMk/>
            <pc:sldMk cId="3377586287" sldId="2147470487"/>
            <ac:spMk id="7" creationId="{D57DEC1D-9C3D-51C1-EA8E-4B133474EE9D}"/>
          </ac:spMkLst>
        </pc:spChg>
        <pc:spChg chg="add mod">
          <ac:chgData name="Likithaa Ponnuru" userId="c85a50402d4708b1" providerId="LiveId" clId="{9B3F9BD1-2C1C-46AC-9051-F819CA9DFDA5}" dt="2025-09-30T05:10:09.768" v="242"/>
          <ac:spMkLst>
            <pc:docMk/>
            <pc:sldMk cId="3377586287" sldId="2147470487"/>
            <ac:spMk id="8" creationId="{FF24291B-7EDA-4E3D-40F5-03FDC22C3364}"/>
          </ac:spMkLst>
        </pc:spChg>
        <pc:spChg chg="add mod">
          <ac:chgData name="Likithaa Ponnuru" userId="c85a50402d4708b1" providerId="LiveId" clId="{9B3F9BD1-2C1C-46AC-9051-F819CA9DFDA5}" dt="2025-09-30T05:10:25.195" v="245"/>
          <ac:spMkLst>
            <pc:docMk/>
            <pc:sldMk cId="3377586287" sldId="2147470487"/>
            <ac:spMk id="9" creationId="{000E411F-6446-2A8E-1F3A-47AFA976F871}"/>
          </ac:spMkLst>
        </pc:spChg>
      </pc:sldChg>
      <pc:sldChg chg="addSp delSp modSp mod modAnim">
        <pc:chgData name="Likithaa Ponnuru" userId="c85a50402d4708b1" providerId="LiveId" clId="{9B3F9BD1-2C1C-46AC-9051-F819CA9DFDA5}" dt="2025-09-30T03:05:00.511" v="25" actId="123"/>
        <pc:sldMkLst>
          <pc:docMk/>
          <pc:sldMk cId="2034681921" sldId="2147470494"/>
        </pc:sldMkLst>
        <pc:spChg chg="del mod">
          <ac:chgData name="Likithaa Ponnuru" userId="c85a50402d4708b1" providerId="LiveId" clId="{9B3F9BD1-2C1C-46AC-9051-F819CA9DFDA5}" dt="2025-09-30T03:04:33.947" v="20"/>
          <ac:spMkLst>
            <pc:docMk/>
            <pc:sldMk cId="2034681921" sldId="2147470494"/>
            <ac:spMk id="2" creationId="{D325C8EF-A5DD-AB22-0372-51B9ABE63526}"/>
          </ac:spMkLst>
        </pc:spChg>
        <pc:spChg chg="mod">
          <ac:chgData name="Likithaa Ponnuru" userId="c85a50402d4708b1" providerId="LiveId" clId="{9B3F9BD1-2C1C-46AC-9051-F819CA9DFDA5}" dt="2025-09-30T03:04:29.821" v="18" actId="20577"/>
          <ac:spMkLst>
            <pc:docMk/>
            <pc:sldMk cId="2034681921" sldId="2147470494"/>
            <ac:spMk id="3" creationId="{CB15F4B8-EED0-F7BE-96C7-D7AAE989A251}"/>
          </ac:spMkLst>
        </pc:spChg>
        <pc:spChg chg="add mod">
          <ac:chgData name="Likithaa Ponnuru" userId="c85a50402d4708b1" providerId="LiveId" clId="{9B3F9BD1-2C1C-46AC-9051-F819CA9DFDA5}" dt="2025-09-30T03:05:00.511" v="25" actId="123"/>
          <ac:spMkLst>
            <pc:docMk/>
            <pc:sldMk cId="2034681921" sldId="2147470494"/>
            <ac:spMk id="6" creationId="{9A7C501F-CC2E-65D8-A01F-28CADAA20474}"/>
          </ac:spMkLst>
        </pc:spChg>
      </pc:sldChg>
      <pc:sldChg chg="addSp delSp modSp mod modAnim">
        <pc:chgData name="Likithaa Ponnuru" userId="c85a50402d4708b1" providerId="LiveId" clId="{9B3F9BD1-2C1C-46AC-9051-F819CA9DFDA5}" dt="2025-09-30T03:08:52.145" v="85" actId="5793"/>
        <pc:sldMkLst>
          <pc:docMk/>
          <pc:sldMk cId="679362563" sldId="2147470497"/>
        </pc:sldMkLst>
        <pc:spChg chg="del mod">
          <ac:chgData name="Likithaa Ponnuru" userId="c85a50402d4708b1" providerId="LiveId" clId="{9B3F9BD1-2C1C-46AC-9051-F819CA9DFDA5}" dt="2025-09-30T03:06:29.694" v="48"/>
          <ac:spMkLst>
            <pc:docMk/>
            <pc:sldMk cId="679362563" sldId="2147470497"/>
            <ac:spMk id="2" creationId="{30F88864-2E71-2992-AD53-E8948837272B}"/>
          </ac:spMkLst>
        </pc:spChg>
        <pc:spChg chg="mod">
          <ac:chgData name="Likithaa Ponnuru" userId="c85a50402d4708b1" providerId="LiveId" clId="{9B3F9BD1-2C1C-46AC-9051-F819CA9DFDA5}" dt="2025-09-30T03:06:17.086" v="44" actId="20577"/>
          <ac:spMkLst>
            <pc:docMk/>
            <pc:sldMk cId="679362563" sldId="2147470497"/>
            <ac:spMk id="3" creationId="{3411E118-0427-BF72-3B78-1707B0D6E382}"/>
          </ac:spMkLst>
        </pc:spChg>
        <pc:spChg chg="add mod">
          <ac:chgData name="Likithaa Ponnuru" userId="c85a50402d4708b1" providerId="LiveId" clId="{9B3F9BD1-2C1C-46AC-9051-F819CA9DFDA5}" dt="2025-09-30T03:08:52.145" v="85" actId="5793"/>
          <ac:spMkLst>
            <pc:docMk/>
            <pc:sldMk cId="679362563" sldId="2147470497"/>
            <ac:spMk id="6" creationId="{5CCB703E-F02E-45B0-798F-33621FBA91E0}"/>
          </ac:spMkLst>
        </pc:spChg>
      </pc:sldChg>
      <pc:sldChg chg="addSp delSp modSp mod modAnim">
        <pc:chgData name="Likithaa Ponnuru" userId="c85a50402d4708b1" providerId="LiveId" clId="{9B3F9BD1-2C1C-46AC-9051-F819CA9DFDA5}" dt="2025-09-30T03:09:50.349" v="134" actId="1076"/>
        <pc:sldMkLst>
          <pc:docMk/>
          <pc:sldMk cId="107944653" sldId="2147470498"/>
        </pc:sldMkLst>
        <pc:spChg chg="del mod">
          <ac:chgData name="Likithaa Ponnuru" userId="c85a50402d4708b1" providerId="LiveId" clId="{9B3F9BD1-2C1C-46AC-9051-F819CA9DFDA5}" dt="2025-09-30T03:09:35.822" v="131"/>
          <ac:spMkLst>
            <pc:docMk/>
            <pc:sldMk cId="107944653" sldId="2147470498"/>
            <ac:spMk id="2" creationId="{6E433592-8155-CD6F-B5E3-78AB52F31DE6}"/>
          </ac:spMkLst>
        </pc:spChg>
        <pc:spChg chg="mod">
          <ac:chgData name="Likithaa Ponnuru" userId="c85a50402d4708b1" providerId="LiveId" clId="{9B3F9BD1-2C1C-46AC-9051-F819CA9DFDA5}" dt="2025-09-30T03:09:17.865" v="115" actId="20577"/>
          <ac:spMkLst>
            <pc:docMk/>
            <pc:sldMk cId="107944653" sldId="2147470498"/>
            <ac:spMk id="3" creationId="{3D243BDD-B44E-04F0-FA93-336DD2FFA770}"/>
          </ac:spMkLst>
        </pc:spChg>
        <pc:spChg chg="add mod">
          <ac:chgData name="Likithaa Ponnuru" userId="c85a50402d4708b1" providerId="LiveId" clId="{9B3F9BD1-2C1C-46AC-9051-F819CA9DFDA5}" dt="2025-09-30T03:09:50.349" v="134" actId="1076"/>
          <ac:spMkLst>
            <pc:docMk/>
            <pc:sldMk cId="107944653" sldId="2147470498"/>
            <ac:spMk id="6" creationId="{5B13561B-4850-EB4F-0035-CAFE5686F435}"/>
          </ac:spMkLst>
        </pc:spChg>
      </pc:sldChg>
      <pc:sldChg chg="addSp delSp modSp mod">
        <pc:chgData name="Likithaa Ponnuru" userId="c85a50402d4708b1" providerId="LiveId" clId="{9B3F9BD1-2C1C-46AC-9051-F819CA9DFDA5}" dt="2025-09-30T03:17:01.427" v="169" actId="962"/>
        <pc:sldMkLst>
          <pc:docMk/>
          <pc:sldMk cId="2198371957" sldId="2147470499"/>
        </pc:sldMkLst>
        <pc:picChg chg="add del mod">
          <ac:chgData name="Likithaa Ponnuru" userId="c85a50402d4708b1" providerId="LiveId" clId="{9B3F9BD1-2C1C-46AC-9051-F819CA9DFDA5}" dt="2025-09-30T03:16:22.412" v="159" actId="478"/>
          <ac:picMkLst>
            <pc:docMk/>
            <pc:sldMk cId="2198371957" sldId="2147470499"/>
            <ac:picMk id="7" creationId="{40DD48EC-6282-32EF-2969-93298EDDE1C3}"/>
          </ac:picMkLst>
        </pc:picChg>
        <pc:picChg chg="add del mod">
          <ac:chgData name="Likithaa Ponnuru" userId="c85a50402d4708b1" providerId="LiveId" clId="{9B3F9BD1-2C1C-46AC-9051-F819CA9DFDA5}" dt="2025-09-30T03:16:46.011" v="163" actId="478"/>
          <ac:picMkLst>
            <pc:docMk/>
            <pc:sldMk cId="2198371957" sldId="2147470499"/>
            <ac:picMk id="9" creationId="{9432B223-582A-4137-576D-D38C008EA62D}"/>
          </ac:picMkLst>
        </pc:picChg>
        <pc:picChg chg="add mod">
          <ac:chgData name="Likithaa Ponnuru" userId="c85a50402d4708b1" providerId="LiveId" clId="{9B3F9BD1-2C1C-46AC-9051-F819CA9DFDA5}" dt="2025-09-30T03:17:01.427" v="169" actId="962"/>
          <ac:picMkLst>
            <pc:docMk/>
            <pc:sldMk cId="2198371957" sldId="2147470499"/>
            <ac:picMk id="11" creationId="{70906405-B7A7-157C-F742-7D3947D83784}"/>
          </ac:picMkLst>
        </pc:picChg>
      </pc:sldChg>
      <pc:sldChg chg="addSp delSp modSp mod modAnim">
        <pc:chgData name="Likithaa Ponnuru" userId="c85a50402d4708b1" providerId="LiveId" clId="{9B3F9BD1-2C1C-46AC-9051-F819CA9DFDA5}" dt="2025-09-30T03:10:29.016" v="155" actId="20577"/>
        <pc:sldMkLst>
          <pc:docMk/>
          <pc:sldMk cId="2501109131" sldId="2147470500"/>
        </pc:sldMkLst>
        <pc:spChg chg="del mod">
          <ac:chgData name="Likithaa Ponnuru" userId="c85a50402d4708b1" providerId="LiveId" clId="{9B3F9BD1-2C1C-46AC-9051-F819CA9DFDA5}" dt="2025-09-30T03:10:14.519" v="136"/>
          <ac:spMkLst>
            <pc:docMk/>
            <pc:sldMk cId="2501109131" sldId="2147470500"/>
            <ac:spMk id="2" creationId="{6A69BAD7-4402-029D-94EE-84728E7A1B97}"/>
          </ac:spMkLst>
        </pc:spChg>
        <pc:spChg chg="mod">
          <ac:chgData name="Likithaa Ponnuru" userId="c85a50402d4708b1" providerId="LiveId" clId="{9B3F9BD1-2C1C-46AC-9051-F819CA9DFDA5}" dt="2025-09-30T03:10:29.016" v="155" actId="20577"/>
          <ac:spMkLst>
            <pc:docMk/>
            <pc:sldMk cId="2501109131" sldId="2147470500"/>
            <ac:spMk id="3" creationId="{E8F67352-6E77-1E87-24B7-ED7906E0679C}"/>
          </ac:spMkLst>
        </pc:spChg>
        <pc:spChg chg="add mod">
          <ac:chgData name="Likithaa Ponnuru" userId="c85a50402d4708b1" providerId="LiveId" clId="{9B3F9BD1-2C1C-46AC-9051-F819CA9DFDA5}" dt="2025-09-30T03:10:26.024" v="139" actId="1076"/>
          <ac:spMkLst>
            <pc:docMk/>
            <pc:sldMk cId="2501109131" sldId="2147470500"/>
            <ac:spMk id="6" creationId="{400D1D3E-A408-8512-19E7-2ED73968C440}"/>
          </ac:spMkLst>
        </pc:spChg>
      </pc:sldChg>
      <pc:sldChg chg="modSp add mod">
        <pc:chgData name="Likithaa Ponnuru" userId="c85a50402d4708b1" providerId="LiveId" clId="{9B3F9BD1-2C1C-46AC-9051-F819CA9DFDA5}" dt="2025-09-30T03:08:42.353" v="82" actId="5793"/>
        <pc:sldMkLst>
          <pc:docMk/>
          <pc:sldMk cId="1687056028" sldId="2147470501"/>
        </pc:sldMkLst>
        <pc:spChg chg="mod">
          <ac:chgData name="Likithaa Ponnuru" userId="c85a50402d4708b1" providerId="LiveId" clId="{9B3F9BD1-2C1C-46AC-9051-F819CA9DFDA5}" dt="2025-09-30T03:08:42.353" v="82" actId="5793"/>
          <ac:spMkLst>
            <pc:docMk/>
            <pc:sldMk cId="1687056028" sldId="2147470501"/>
            <ac:spMk id="6" creationId="{5CCB703E-F02E-45B0-798F-33621FBA91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Explainable Chest X-ray Diagnosis with Multimodal Learning 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P.Sree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Likithaa</a:t>
            </a:r>
          </a:p>
          <a:p>
            <a:pPr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M.Tech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AI &amp; ML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Chennai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pic>
        <p:nvPicPr>
          <p:cNvPr id="11" name="Picture 10" descr="A diagram of a data processing process">
            <a:extLst>
              <a:ext uri="{FF2B5EF4-FFF2-40B4-BE49-F238E27FC236}">
                <a16:creationId xmlns:a16="http://schemas.microsoft.com/office/drawing/2014/main" id="{70906405-B7A7-157C-F742-7D3947D83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46" y="463142"/>
            <a:ext cx="4289076" cy="6394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AC957-C063-BB3C-E6B4-B15DDB406B04}"/>
              </a:ext>
            </a:extLst>
          </p:cNvPr>
          <p:cNvSpPr txBox="1"/>
          <p:nvPr/>
        </p:nvSpPr>
        <p:spPr>
          <a:xfrm>
            <a:off x="11115808" y="6281058"/>
            <a:ext cx="1088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Credits: napkin.ai</a:t>
            </a: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Chest X-rays are the most common tool for diagnosing lung diseases. 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Manual interpretation is slow, error-prone and resource-limited.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Existing AI models acct as black boxes with low trust in real clinics.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Vision-language Models enable explainable, multimodal chest X-ray analysis.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To build a multimodal AI system combining chest X-rays and reports.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To provide explainable predictions with heatmaps and aligned text.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To generate radiology-style reports and support natural queries.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Vision Language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Model Integration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7DEC1D-9C3D-51C1-EA8E-4B133474E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521937"/>
            <a:ext cx="10624338" cy="38141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Extracts visual features from chest X-rays and text features from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Aligns both in a shared embedding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Enables multi-disease classification and zero-shot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Generates radiology-style reports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Provides explainability with heatmaps and attention maps.</a:t>
            </a:r>
          </a:p>
          <a:p>
            <a:endParaRPr lang="en-IN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7C501F-CC2E-65D8-A01F-28CADAA2047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12965" y="1234637"/>
            <a:ext cx="1102880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 Preprocessing &amp; EDA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Clean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OpenI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/ Indiana dataset.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Normalize images, tokenize reports.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Create train/validation/test splits.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Modeling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Base Vision Encoder: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Language Decoder: Transformer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BioViL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-T / BLIP).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Multimodal fusion: joint embedding space 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image+text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Explainability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Grad-CAM heatmaps for regions of interest.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Attention maps linking image regions with report words.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CB703E-F02E-45B0-798F-33621FBA91E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21274" y="1361466"/>
            <a:ext cx="1117331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Indiana University Chest X-ray dataset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OpenI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– ~7,000 images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0" dirty="0">
                <a:solidFill>
                  <a:schemeClr val="tx1"/>
                </a:solidFill>
                <a:latin typeface="+mn-lt"/>
              </a:rPr>
              <a:t>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paired radiology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Image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Converted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DICOM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→ PNG/JPEG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Resized (e.g., 224×224)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Normalized pixel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Text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Extracted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Findings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&amp;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Impressions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sections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Tokenization,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stopword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removal, lowercasing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Removed very short / noisy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CB703E-F02E-45B0-798F-33621FBA91E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722721"/>
            <a:ext cx="93015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EDA (Exploratory Data Analysis):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Disease label distribution (Normal, Pneumonia, Effusion,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Report length statistics (word count, sentence count)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Visual inspection of sample X-rays +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705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13561B-4850-EB4F-0035-CAFE5686F43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594385"/>
            <a:ext cx="758688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Vision Models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Language Models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BLIP,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BioViL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Libraries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PyTorch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Hugging Face Transformers.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Evaluation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BLEU, ROUGE,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-score, AUC.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dashboard.</a:t>
            </a: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0D1D3E-A408-8512-19E7-2ED73968C44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722587"/>
            <a:ext cx="851944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Week 1–2 → Data Preprocessing &amp; EDA.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Week 3–4 → Model Setup (VLM + baseline CNN-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RNN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Week 5 → Explainability Module (Grad-CAM, attention).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Week 6 → Report Generation &amp;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Week 7 → Dashboard Deployment + Final Review.</a:t>
            </a:r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9205</TotalTime>
  <Words>494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Ponnuru Sree Likithaa</cp:lastModifiedBy>
  <cp:revision>14</cp:revision>
  <dcterms:created xsi:type="dcterms:W3CDTF">2024-05-13T10:33:11Z</dcterms:created>
  <dcterms:modified xsi:type="dcterms:W3CDTF">2025-10-06T08:54:27Z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