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6" r:id="rId6"/>
    <p:sldId id="2147470507" r:id="rId7"/>
    <p:sldId id="2147470494" r:id="rId8"/>
    <p:sldId id="2147470501" r:id="rId9"/>
    <p:sldId id="2147470498" r:id="rId10"/>
    <p:sldId id="2147470508" r:id="rId11"/>
    <p:sldId id="2147470497" r:id="rId12"/>
    <p:sldId id="2147470505" r:id="rId13"/>
    <p:sldId id="2147470499" r:id="rId14"/>
    <p:sldId id="2147470502" r:id="rId15"/>
    <p:sldId id="2147470503" r:id="rId16"/>
    <p:sldId id="21474705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P.Sree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Likithaa</a:t>
            </a:r>
          </a:p>
          <a:p>
            <a:pPr lvl="0"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AI &amp; ML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Chennai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6BFC2-133F-7634-24F6-5F8F1D6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59563"/>
              </p:ext>
            </p:extLst>
          </p:nvPr>
        </p:nvGraphicFramePr>
        <p:xfrm>
          <a:off x="255996" y="1615440"/>
          <a:ext cx="11004550" cy="3627120"/>
        </p:xfrm>
        <a:graphic>
          <a:graphicData uri="http://schemas.openxmlformats.org/drawingml/2006/table">
            <a:tbl>
              <a:tblPr/>
              <a:tblGrid>
                <a:gridCol w="5502275">
                  <a:extLst>
                    <a:ext uri="{9D8B030D-6E8A-4147-A177-3AD203B41FA5}">
                      <a16:colId xmlns:a16="http://schemas.microsoft.com/office/drawing/2014/main" val="1119249781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1402533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b="1"/>
                        <a:t>Category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/>
                        <a:t>Tech Stack / Tool Used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97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TensorFlow, Keras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4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Explainability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Grad-CAM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520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React, TypeScript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56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Netlify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69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OpenI Chest X-ray 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9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40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1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56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Achieved ~94.2% accuracy for multi-disease classification.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Explainability visualizations (Grad-CAM) clearly highlight affected lung regions.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website demonstrates predictions + explanations interactively.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Reports generated are short and interpretable, resembling doctor notes.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56810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Output: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Input: Chest X-ray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Output: Disease Probability + Heatmap + Text Report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https://lucent-sherbet-</a:t>
            </a:r>
            <a:r>
              <a:rPr lang="en-IN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6bed76.netlify.app</a:t>
            </a: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24427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D5B112-2496-AFA9-2A48-DB890C2ACA2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173783"/>
            <a:ext cx="11374938" cy="56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system 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automated, explainable, and accessible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chest X-ray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Helps radiologists and medical students understand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decision was made.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Deployed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real-time web platform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accessible globally.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metadata-based 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(age, gender, history).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Extend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CT scan and multimodal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 sincerely thank my faculty guide and mentors from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LTIMindtree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for their guidance, as well as the VIT Chennai AI &amp; ML Department for supporting my research and project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Zhang et. al.,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CheXzero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Zero-shot Chest X-ray Classification via Vision-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Languange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Pre-Training, Nature Medicine, 2023.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Boecking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et al., Making the Most of Text Semantics for Vision-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Languange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Pre-training of Chest X-rays, IEEE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TMI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2024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Xu et al., Vision-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Languange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Multimodal Framework for chest Disease Analysis, IEEE Access, 2023.  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Patel et al., Explainable Deep Learning for Pneumonia Detection in Chest Radiographs, Scientific Reports, 2024.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Rahman et al., Explainable AI in Radiology: Improving Trust and    Transparency, Elsevier AI in Medicine, 2024.  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31727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Chest X-rays are the most common tool for diagnosing lung diseases.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Manual interpretation is slow, error-prone and resource-limited.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Existing AI models act as a black boxes with low trust in real clinics.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Vision-language Models enable explainable, multimodal chest X-ray analysis.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build a multimodal AI system combining chest X-rays and reports.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provide explainable predictions with heatmaps and aligned text.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generate radiology-style reports and support natural queries.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Applies Grad-CAM to generate visual heatmaps highlighting abnormal lung regions.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Overlays the heatmaps directly on the input X-ray for easy medical interpretation.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Enhances model transparency by visually explaining which regions influenced the prediction.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Explainability Module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Evaluates model using: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Accuracy: Achieved 94.2% on test dataset.</a:t>
            </a:r>
          </a:p>
          <a:p>
            <a:pPr lvl="2"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-Score &amp; Confusion Matrix: To analyze precision and misclassifications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Explainability Validation: Ensures highlighted regions match actual abnormalities.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 results header on the website displays model accuracy and pre-image confidence metrics for transparency.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Evaluation Metrics Module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414327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Developed and deployed using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and hosted on Netlify for public access.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Users can upload chest X-rays or test with sample images.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interface displays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Predicted disease and confidence percentage.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Grad-CAM heatmap overlay for visual explanation.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 to reset or test another X-ray instantly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Deployment Module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48072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37449A-1DF2-34B7-F235-2EEC3BE0A77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078531"/>
            <a:ext cx="10073709" cy="325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Most AI-based diagnostic systems work as “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black boxes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,” offering no insight into how predictions are made.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They often detect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only one disease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limiting real-world clinical use.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Lack of transparency and metadata integration reduces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among healthcare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Input (X-ray)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Feature Extraction (VLM: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BioViL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Multi-Disease Classification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Explainability Layer (Heatmap)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Report Generation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Frontend Dashboard 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Algorithms &amp; Models Used: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Vision–Language Model: Gemini 2.5 Pro (Hugging Face)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Feature Extractor: Transformer-based embeddings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Explainability: Heat map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Text Generation: Transformer Decoder (for short reports)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766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Likithaa Ponnuru</cp:lastModifiedBy>
  <cp:revision>19</cp:revision>
  <dcterms:created xsi:type="dcterms:W3CDTF">2024-05-13T10:33:11Z</dcterms:created>
  <dcterms:modified xsi:type="dcterms:W3CDTF">2025-10-12T14:30:22Z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