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Digital Shopping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online store is a website or app that allows customers to browse and purchase products or services over the internet.</a:t>
            </a:r>
          </a:p>
          <a:p/>
          <a:p>
            <a:r>
              <a:t>It offers convenience, variety, and accessibility for shoppers.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an Online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User-friendly interface</a:t>
            </a:r>
          </a:p>
          <a:p>
            <a:r>
              <a:t>• Product search and filtering</a:t>
            </a:r>
          </a:p>
          <a:p>
            <a:r>
              <a:t>• Secure payment options</a:t>
            </a:r>
          </a:p>
          <a:p>
            <a:r>
              <a:t>• Customer reviews and ratings</a:t>
            </a:r>
          </a:p>
          <a:p>
            <a:r>
              <a:t>• Order tracking</a:t>
            </a:r>
          </a:p>
          <a:p>
            <a:r>
              <a:t>• Mobile compatibility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Online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24/7 accessibility</a:t>
            </a:r>
          </a:p>
          <a:p>
            <a:r>
              <a:t>• Wide product selection</a:t>
            </a:r>
          </a:p>
          <a:p>
            <a:r>
              <a:t>• Personalized shopping experience</a:t>
            </a:r>
          </a:p>
          <a:p>
            <a:r>
              <a:t>• Lower operational costs</a:t>
            </a:r>
          </a:p>
          <a:p>
            <a:r>
              <a:t>• Reach global customers</a:t>
            </a:r>
          </a:p>
          <a:p>
            <a:r>
              <a:t>• Easy marketing and promotions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Online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Cybersecurity risks</a:t>
            </a:r>
          </a:p>
          <a:p>
            <a:r>
              <a:t>• High competition</a:t>
            </a:r>
          </a:p>
          <a:p>
            <a:r>
              <a:t>• Logistics and delivery issues</a:t>
            </a:r>
          </a:p>
          <a:p>
            <a:r>
              <a:t>• Customer trust and satisfaction</a:t>
            </a:r>
          </a:p>
          <a:p>
            <a:r>
              <a:t>• Return and refund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stores have transformed the way people shop.</a:t>
            </a:r>
          </a:p>
          <a:p/>
          <a:p>
            <a:r>
              <a:t>With continuous improvements in technology, businesses can provide better experiences to customers while expanding their reach globally.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