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49DB-4B6B-BEBD-BFAA-A9AE96E88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5E4ED-5017-0274-8847-E2E69C7C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30D5-B875-C1E1-6A70-3159D6BA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FE38-08E0-4746-93F7-16645D59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67AB-11B9-B43D-7113-25C1882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4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74E3-E001-5149-D40A-718B908B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E19C0-FFB0-D6BD-2338-AB765A5A3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2EAAB-7F78-302F-087F-AE2B2B4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4EB5-A6B8-DE09-7601-E12602DD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E7AC-2059-A3A4-A2E2-57CE393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5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1C38D-C6A5-8B5A-A21C-3797B964F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59B49-6411-8E39-5E58-B3AA5D46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9E7E-FBB6-0260-F7DE-535C2E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5051-32C1-FDC8-293C-EE0699FC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5B26-D919-ECFD-4ACE-4D64FD58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A473-9F3A-E30C-0F59-802066A1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AE0F-5A55-5694-F2B2-307DD447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D491-24E8-EC94-61DE-26F200F1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AED1-0D6B-BF8C-9784-9D115305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DEEB-64D4-E6CC-616C-5C4E9983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70C7-76ED-7598-565D-68E407C6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CC006-22E1-DE33-7694-18F1F7BA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B056-E125-03F3-D3D9-96389864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1732-56FA-F29E-A340-74AFAC5E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2856-8CA8-3284-D513-E3C44C9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B01C-E216-CC28-15A0-86D2592C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FA8B-792D-85D4-7FBE-50351E6D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C0FA0-6268-66D9-8419-2551BD8E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29D4-5C4E-946D-DE95-BCC92194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A404-D129-1574-25DC-922416F0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68B-4C1C-7AC0-5F13-B5F4C09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9E1-0DB6-E74B-2FB6-339CE9CA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518E-9C67-2E01-1E0B-0F4737AF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D20D-8BD0-060A-5ABA-03ED77D9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71F21-B6DB-1E57-D9D1-4AACB5020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3A6A7-886C-AB39-DF16-0533E3A62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8F2E1-F532-9527-C198-89EDA1B1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4826C-9D2A-93CB-F081-68D6F34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C5FF8-FE8A-A829-69BD-DEC57918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49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F164-C571-7D14-E652-BE37F39F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DDBC4-4E2F-18A7-EC5B-A2630076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ADE7C-0FBC-709D-6A5F-A69E3E8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F5BA8-CCBE-8B1B-CD65-48E13A6A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EB8F2-E093-7E37-4258-E8A5915A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05B06-EE3E-5D84-3640-DEEB5D54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B392-9C8C-0976-4CC4-644ED28C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4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5A75-4585-C090-DC1B-E4BF1554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3AF2-B144-E391-425F-7F86CA6C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A180-E2EA-41C2-7CD8-223AB2AC2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8364-A340-48E8-C0DD-AE65EC35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7D34-D6FD-20DA-BA62-39FCDD7C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E9310-0093-3755-5D56-C9564D00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7EA2-D527-66B9-7AB1-86F3307D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91AD4-492B-0206-4095-12DA238C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34DB-B908-798F-5F7B-4723B498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F432-298C-BC7D-EB32-3CFBF79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3BB3C-027D-828D-5E4F-522BB456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064D-E959-15CE-B8D7-28D18704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8DD4E-F4CC-C367-AD58-73668019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0BFE-DFE6-C55C-1DEA-22E87AD4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2DCC-D26C-C668-34FF-3DFA8B159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887F-4E1D-48A5-B5B3-69E330320F3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364D-8932-2F04-712A-ECB691EC9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BADA-999A-B481-50D5-EF5757A39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13E4-9A6D-48C0-96D1-1BC930861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F84-8D9B-6F84-AF3E-946CE5DAC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asnjjkfshjdfskj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5EB8-5795-38BE-1BEB-E62804DB1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aasdasdads</a:t>
            </a:r>
          </a:p>
        </p:txBody>
      </p:sp>
    </p:spTree>
    <p:extLst>
      <p:ext uri="{BB962C8B-B14F-4D97-AF65-F5344CB8AC3E}">
        <p14:creationId xmlns:p14="http://schemas.microsoft.com/office/powerpoint/2010/main" val="340446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asnjjkfshjdfskj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asnjjkfshjdfskj</dc:title>
  <dc:creator>Likitha Mungara</dc:creator>
  <cp:lastModifiedBy>Likitha Mungara</cp:lastModifiedBy>
  <cp:revision>2</cp:revision>
  <dcterms:created xsi:type="dcterms:W3CDTF">2022-10-12T18:31:28Z</dcterms:created>
  <dcterms:modified xsi:type="dcterms:W3CDTF">2022-10-14T05:43:17Z</dcterms:modified>
</cp:coreProperties>
</file>