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00BA-4117-666B-8A2B-0E31F714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A13208-EB39-01F4-CB1A-F71F16AEB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A210E-4DAB-CE6D-5071-E0BCF76C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80402-755A-C785-689F-54CC45DC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A8E0-441A-1F7D-AB34-9CB6A68E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52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09EB-9CC1-4B3D-24F6-EB993CB0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AE77-2C9E-0658-F7A0-3FB79DEA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2339-ED8E-6B5F-04FF-6180E877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C97ED-4381-E1E4-3501-B62E9284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AC57-9EE5-DF85-6FC7-DF287F3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9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B8C517-7BB3-37DF-9A37-72639DDCC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BCDE6-0840-8555-63EC-EF86D2FAC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C1820-5097-1607-96F1-90569F8C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2EA2A-874B-F9E2-96A9-A5074F51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0B7A-6D6C-CF19-AA19-45B7D640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5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4D9E-BF7A-2F95-F5F4-2FE34DE2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F04E-1499-2EDD-9B99-D2E08167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3268-2A58-DC89-5F9F-66B3DD57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E4574-9EDE-ED92-DCA2-CEAF7465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46B4-6C22-5FC6-417E-AFBADD69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89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D55F-6DA5-D14C-197E-20DE404BD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7D83-1AAA-FFE1-CE41-EE5C7381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C0089-6850-F547-B8BB-0CB7FD5F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99DB7-8B69-10C1-E6D5-A876CDF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63857-95A2-ACC9-74A8-1F58273C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6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E4F7-4AF6-112F-C05B-D9FA2CB6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99CC1-8AD7-85ED-D862-8BE709BCF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D8F40-8667-49AB-279E-C437E3678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B6AB2-D814-6C97-D760-67BA4591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75B32-A08E-0569-4193-F3F7E1821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7CE5-E1C9-35C0-AD85-21EDE341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3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62F8-33CD-2403-2E7F-32D2673D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E917A-E480-906B-EF1F-3DA40492D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E54EC-FBB2-726F-D50E-DBC85E33F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86B71-45C7-0467-58A4-54C84DD18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9928D-4E87-0E33-A5D4-106BCBD1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0F0A9-57C1-A584-471E-DF163D8D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8018D0-396F-350C-B44F-9B629524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05364-19A2-5A1C-2D07-A25F4412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7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49EA-81DC-FC39-2D07-B83220BE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2333B-A7EB-C807-3876-32EE0CB0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048A7-3962-35B1-A30E-06AC1EC1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A6B64-BFA0-5D12-2182-2B869B08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04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2B400-80D8-F090-17E5-0495488B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82FCFB-35ED-A85E-3D24-B225F562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BC049-00C3-C24D-1872-EEFF9A68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9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3D65-546F-9179-84BA-23BE8678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B3C4-82AE-7F54-66CB-630BCD17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9E244-6BED-CE84-1183-D0BF817D4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6D64-78AF-9BE8-E400-92FD5C7C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99D3F-3399-F8B4-0320-40EABF5C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68B24-462F-A768-6619-90BCDD77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2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0D01-DFC7-C652-32A5-752F02A8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01A652-012F-51BC-5F3F-8BEC6C492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20594-3DAF-F8BA-4009-2D00D162A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E1377-B966-564C-EC3B-AA487F389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A31B8-8577-A266-9113-44F270F4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37335-8E3A-78C2-C418-75F5A544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2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0886C-C22D-9B83-EDC8-395E624F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38A53-F42A-FAF9-2A6F-CF4E5A55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03A93-595E-6A12-31B6-8EFAC5BB7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97BB-0944-4841-AB96-FB48FE9D4296}" type="datetimeFigureOut">
              <a:rPr lang="en-IN" smtClean="0"/>
              <a:t>16-10-2022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5D1E-5CFC-A456-7A85-959C7FB6F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FB41-E1D1-EAED-0335-01A368E6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B156-E982-4076-A7F7-1B0BB85DE8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96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4757-BF32-8DC3-F5D6-F4658646A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deghdeghdehgghjghhed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ED00A-3E5E-50DA-F630-31BA121FB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4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deghdeghdehgghjghhed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deghdeghdehgghjghhed</dc:title>
  <dc:creator>Likitha Mungara</dc:creator>
  <cp:lastModifiedBy>Likitha Mungara</cp:lastModifiedBy>
  <cp:revision>1</cp:revision>
  <dcterms:created xsi:type="dcterms:W3CDTF">2022-10-16T11:45:46Z</dcterms:created>
  <dcterms:modified xsi:type="dcterms:W3CDTF">2022-10-16T11:45:55Z</dcterms:modified>
</cp:coreProperties>
</file>