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ED99-6651-CC13-4658-8F11F895B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00CCE-85B7-95AC-4B17-9A59396A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873-6964-F2D3-A6FE-A3DE2F92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1E60-A0E7-B50F-FE0E-4C1A2BCF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62F7-4C56-8F8D-6912-8BE147D2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1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CAAC-7A15-D082-CCD1-EDF1D9BC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95C0E-832A-CE7C-1DB7-65972C6A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1647-D729-F855-FA7B-F93620E9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A130-8A03-4F63-07CF-9D54A8A0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A7BF-E2BF-0002-1ABF-88113A92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0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D98B2-D8F8-B5D4-99A5-8CF571A98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D3D98-8754-DE1D-9418-AC9DFB16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1472-9E35-1C8B-3FA2-83666E7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1F6B9-F958-6E41-D783-05AEF156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0074-39B0-B643-85A5-B9BD5CBE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0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57D7-6C2A-032D-2BF5-C6099D12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41BE-53FC-EF09-62F5-1B485314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7C7A-B76B-0855-4121-49F107D7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79DD-680E-F78F-2A3D-6DDBAE24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3E7E-659A-58DB-FC81-EA932965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2846-ECFC-EF73-AA0B-2F5437AF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A841-860A-2633-3FA0-242ACD8C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02EC-ED00-8649-2B11-F704DB0B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14BA3-6AC5-815C-2745-705EED73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E4AF-BC5A-9457-7489-00868094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5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846E-868D-8475-3E5F-843C5AFC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6421-95D6-6E65-E351-0D00920E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7D4D9-596C-78F1-679B-AEE76085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C877-B9AF-A43C-1AF1-4044815D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6442C-0405-FEEC-7F46-8FEF0093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86550-6CC1-553F-0E74-3CCDE27B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1EB9-4478-796A-5762-32632FB6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B5DC0-5342-F863-A3FA-D5F194A0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0FFE-88DC-6040-D242-ED145CDD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3D2DA-3A93-FFA2-55D2-E10E60E2B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7B535-A151-3400-6E38-BBECD23A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F152F-214B-30DD-CAB3-122CEF02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7425E-C8EE-2F3D-4DAC-BC66DC00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AC7C1-E0BA-116A-3DA7-AE73B0DA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6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A2D9-82DB-5293-4365-C04D4EB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3E60A-3C59-CF52-0065-2E4E3146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8C79B-7279-FF5D-5448-BE9F72ED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F3246-4812-17A3-98C4-0BD2FAF2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28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F6691-0395-4EA6-0197-F69592D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216CD-4DE4-C755-4430-D52708AD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8102-5802-DEB7-67B1-9507C6A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8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4F15-9F94-336E-ACD9-E375CFA7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357-4590-0515-3309-2857D557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04163-3BE1-B1AF-0B3D-41A7D254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C41B5-23AB-5A48-302F-EBE29735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8053D-4E22-5E6D-CAB8-69428880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F20E2-A8CB-20B3-910D-02C106D3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2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E789-A60F-CCD6-AF36-A427B786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31C38-4166-631F-2DB2-53BB91D6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4D1A2-D5A5-F1D6-4EAF-E0B50B54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E7DD0-51DC-D1F0-178C-D9526C4B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7BB9-F869-CFBE-7D85-416DB5A6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2ABA-16C1-A6A7-E8A9-E052B287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7C354-5B7F-CB83-0375-C6F8213A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3CE7-F568-0BF6-55B4-871933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2C31-31C4-0F0E-8A13-D512DC8DB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990C-B4B3-48E5-A586-BE71724DF5AA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A03A-B78A-F8D1-9E34-DA7E06D97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CC13-5F8D-4C85-1DD7-11D3246F4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9153-FE7E-4910-B250-8C478F7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A446-9A44-D713-EE65-1F8D0DBC3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njerkjehuiurihih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06081-C781-5E46-ED59-6298F37A7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8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njerkjehuiurihih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njerkjehuiurihih</dc:title>
  <dc:creator>Likitha Mungara</dc:creator>
  <cp:lastModifiedBy>Likitha Mungara</cp:lastModifiedBy>
  <cp:revision>1</cp:revision>
  <dcterms:created xsi:type="dcterms:W3CDTF">2022-10-16T10:14:00Z</dcterms:created>
  <dcterms:modified xsi:type="dcterms:W3CDTF">2022-10-16T10:14:10Z</dcterms:modified>
</cp:coreProperties>
</file>