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835F-D204-E1BF-73F3-D5CE7C07A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C1D7-5929-506C-0233-62B2DBA15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FAA4-64FC-652E-03BB-93651CBE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35C-E2D0-4715-A137-0DB71FEFBC7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ACAB-B42D-AD46-091D-DD708F32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C2F8-0396-36A7-C9EF-032723F3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D7DA-4044-4717-B56C-45363AB7B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4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AD04-E5A9-C823-1319-9CFD3FA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C5BAA-0FA6-967D-A7AB-17380DD6C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1475-FFC7-C482-6AA0-00F9B868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35C-E2D0-4715-A137-0DB71FEFBC7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460D-F850-B799-CD9F-AD417374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98028-ABBF-AEDC-3757-81944864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D7DA-4044-4717-B56C-45363AB7B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57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53F7C-3B76-6469-C33B-21821E1CF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6E429-9AAE-5EEB-F9C4-17C5ABE65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4E8B-5AB2-18E1-6F92-B9898C73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35C-E2D0-4715-A137-0DB71FEFBC7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5E32-17E2-CB4D-D364-A7E078FE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FCC5-B02D-E99A-A7AB-B444F622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D7DA-4044-4717-B56C-45363AB7B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6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1B89-0CED-8E6B-6AFB-EBA337A2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94DF-6B9F-BFDD-9CC4-77484B86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6C4E-1EA9-C042-A517-A02E3AED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35C-E2D0-4715-A137-0DB71FEFBC7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C046-0E3F-CF5E-D3E8-C4A21824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F076-6C9F-EA35-31E9-18B505D8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D7DA-4044-4717-B56C-45363AB7B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1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36DF-9A16-86B9-6411-C22CE7AC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6CCF-4444-5127-B12E-C84CA1DE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932D-034B-3C2A-F645-5F1E4099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35C-E2D0-4715-A137-0DB71FEFBC7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1FE0F-E0C1-E393-B96F-520D4F38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DB61F-441F-60ED-8C61-1447E46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D7DA-4044-4717-B56C-45363AB7B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4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F733-9402-3924-FE3B-BFF972E3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7BDB-A9FC-DE9C-CEAA-ABE16DFE1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84914-44F8-1252-D244-B727B0033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CC3-6DDB-B745-D09D-ED2B46AD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35C-E2D0-4715-A137-0DB71FEFBC7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2A5DB-BE4C-6033-B301-FD21D5AF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80CB-6C36-B423-71C8-ABC91D94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D7DA-4044-4717-B56C-45363AB7B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53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22AF-13ED-C52B-D3C9-4E54581F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52A81-A86D-F2EB-A5FB-90AA0F1C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676C5-EEAB-06A1-0644-FE60AD1A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E9449-EBA6-ACA2-330B-7262FE067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7C1A8-AFE2-22A2-0C04-E8BC4062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E823E-7859-5DE9-F830-C5FE0AA9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35C-E2D0-4715-A137-0DB71FEFBC7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AAD1-8602-8752-B65F-7C81469C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DA353-B87A-026B-69B0-F1A6DC63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D7DA-4044-4717-B56C-45363AB7B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99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0CB3-69FB-85DD-F44D-A21F9946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4F246-C04B-D267-4C26-9C60DACB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35C-E2D0-4715-A137-0DB71FEFBC7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82F96-7660-D26B-CEE3-718D6BFA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8FB1D-C2BD-B0D0-88F6-9523CC70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D7DA-4044-4717-B56C-45363AB7B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42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B5917-0C80-A270-936C-BB468936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35C-E2D0-4715-A137-0DB71FEFBC7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B466-2612-B67C-9622-4122D7D5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2C82E-21BC-BA94-9554-875CDB34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D7DA-4044-4717-B56C-45363AB7B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4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87CD-99E2-C4FB-AE58-B93CEE73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B8A2-5F58-257C-950C-00F45E96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3DFB4-4360-4840-96D6-6A9A2B60C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6EF7D-0CC2-8A18-F585-33B6B762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35C-E2D0-4715-A137-0DB71FEFBC7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51C06-3517-D684-2A5A-2122F21F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1F85-24E6-1F0A-5C4A-B132A691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D7DA-4044-4717-B56C-45363AB7B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062E-7A4C-89AA-FC39-AF681BDE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271CA-6E42-6381-DE26-FC503E3AD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CB851-B4CD-6BB0-3BB1-A8DEA6A9D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A466C-78B5-DE52-976E-730B0873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935C-E2D0-4715-A137-0DB71FEFBC7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51EE8-3906-6B96-EA0D-B904110C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2477-C608-AEE7-71B1-E37C65DC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D7DA-4044-4717-B56C-45363AB7B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5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EB797-DB88-173F-C17F-CA934559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7F7A3-1896-8E0A-72FF-02237C5A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B8D4-0AA8-ADED-7560-585C177DD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935C-E2D0-4715-A137-0DB71FEFBC7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EBCE-CD45-CB72-2899-58C34654C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3EC41-455A-BEF6-6F9A-67DFC5ABE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D7DA-4044-4717-B56C-45363AB7B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7FA4-89BF-54FA-5692-EC84C831A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bqshbh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47596-11A6-BACD-78CD-E84BB7FCA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67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bqshbh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bqshbh</dc:title>
  <dc:creator>Likitha Mungara</dc:creator>
  <cp:lastModifiedBy>Likitha Mungara</cp:lastModifiedBy>
  <cp:revision>1</cp:revision>
  <dcterms:created xsi:type="dcterms:W3CDTF">2022-11-14T09:20:14Z</dcterms:created>
  <dcterms:modified xsi:type="dcterms:W3CDTF">2022-11-14T09:20:24Z</dcterms:modified>
</cp:coreProperties>
</file>