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62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85800"/>
            <a:ext cx="860366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815824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5344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85800"/>
            <a:ext cx="8220349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066800"/>
            <a:ext cx="8077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90600"/>
            <a:ext cx="7895629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Likith Raj</dc:creator>
  <cp:lastModifiedBy>Likith Raj</cp:lastModifiedBy>
  <cp:revision>5</cp:revision>
  <dcterms:created xsi:type="dcterms:W3CDTF">2006-08-16T00:00:00Z</dcterms:created>
  <dcterms:modified xsi:type="dcterms:W3CDTF">2020-03-03T08:00:56Z</dcterms:modified>
</cp:coreProperties>
</file>