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797675" cy="987425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84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1450" y="53"/>
      </p:cViewPr>
      <p:guideLst>
        <p:guide orient="horz" pos="2184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1" y="0"/>
            <a:ext cx="2946443" cy="494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49664" y="0"/>
            <a:ext cx="2946443" cy="494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931863" y="739775"/>
            <a:ext cx="4935537" cy="37036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0551" y="4690944"/>
            <a:ext cx="5438140" cy="4443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1" y="9378514"/>
            <a:ext cx="2946443" cy="494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49664" y="9378514"/>
            <a:ext cx="2946443" cy="494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:notes"/>
          <p:cNvSpPr txBox="1">
            <a:spLocks noGrp="1"/>
          </p:cNvSpPr>
          <p:nvPr>
            <p:ph type="body" idx="1"/>
          </p:nvPr>
        </p:nvSpPr>
        <p:spPr>
          <a:xfrm>
            <a:off x="680551" y="4690944"/>
            <a:ext cx="5438140" cy="4443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" name="Google Shape;2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39775"/>
            <a:ext cx="4935537" cy="37036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:notes"/>
          <p:cNvSpPr txBox="1">
            <a:spLocks noGrp="1"/>
          </p:cNvSpPr>
          <p:nvPr>
            <p:ph type="body" idx="1"/>
          </p:nvPr>
        </p:nvSpPr>
        <p:spPr>
          <a:xfrm>
            <a:off x="680551" y="4690944"/>
            <a:ext cx="5438140" cy="4443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6" name="Google Shape;2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39775"/>
            <a:ext cx="4935537" cy="37036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:notes"/>
          <p:cNvSpPr txBox="1">
            <a:spLocks noGrp="1"/>
          </p:cNvSpPr>
          <p:nvPr>
            <p:ph type="body" idx="1"/>
          </p:nvPr>
        </p:nvSpPr>
        <p:spPr>
          <a:xfrm>
            <a:off x="680551" y="4690944"/>
            <a:ext cx="5438140" cy="4443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33" name="Google Shape;3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39775"/>
            <a:ext cx="4935537" cy="37036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4:notes"/>
          <p:cNvSpPr txBox="1">
            <a:spLocks noGrp="1"/>
          </p:cNvSpPr>
          <p:nvPr>
            <p:ph type="body" idx="1"/>
          </p:nvPr>
        </p:nvSpPr>
        <p:spPr>
          <a:xfrm>
            <a:off x="680551" y="4690944"/>
            <a:ext cx="5438140" cy="4443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40" name="Google Shape;4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39775"/>
            <a:ext cx="4935537" cy="37036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:notes"/>
          <p:cNvSpPr txBox="1">
            <a:spLocks noGrp="1"/>
          </p:cNvSpPr>
          <p:nvPr>
            <p:ph type="body" idx="1"/>
          </p:nvPr>
        </p:nvSpPr>
        <p:spPr>
          <a:xfrm>
            <a:off x="680551" y="4690944"/>
            <a:ext cx="5438140" cy="4443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47" name="Google Shape;4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39775"/>
            <a:ext cx="4935537" cy="37036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6:notes"/>
          <p:cNvSpPr txBox="1">
            <a:spLocks noGrp="1"/>
          </p:cNvSpPr>
          <p:nvPr>
            <p:ph type="body" idx="1"/>
          </p:nvPr>
        </p:nvSpPr>
        <p:spPr>
          <a:xfrm>
            <a:off x="680551" y="4690944"/>
            <a:ext cx="5438140" cy="4443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4" name="Google Shape;5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39775"/>
            <a:ext cx="4935537" cy="37036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/>
        </p:nvSpPr>
        <p:spPr>
          <a:xfrm>
            <a:off x="0" y="152400"/>
            <a:ext cx="1447800" cy="120032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" name="Google Shape;15;p2" descr="https://lh4.googleusercontent.com/proxy/YA9Xoqs7jhpeuwrEjwhdi_EVSCDwUdpr72V-2YHZ2lz2y1FaqityK8c8RlZRTvUDEw3Y2TekyGNi07wcREil5Ez3ii80dA-DE8G6HAQjEmJVz8W32Wy2uaDAWwuZs6uPZtJp2zrUJ_Qps2T1CUmSpuPR8dk2XA=w128-h144-k-no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9696" y="152400"/>
            <a:ext cx="868725" cy="97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30152" y="1676400"/>
            <a:ext cx="1600200" cy="50508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19200" y="152400"/>
            <a:ext cx="7924800" cy="10745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" y="-13648"/>
            <a:ext cx="9144000" cy="6934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"/>
          <p:cNvSpPr txBox="1"/>
          <p:nvPr/>
        </p:nvSpPr>
        <p:spPr>
          <a:xfrm>
            <a:off x="0" y="152400"/>
            <a:ext cx="1524000" cy="120032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" name="Google Shape;12;p1" descr="https://lh4.googleusercontent.com/proxy/YA9Xoqs7jhpeuwrEjwhdi_EVSCDwUdpr72V-2YHZ2lz2y1FaqityK8c8RlZRTvUDEw3Y2TekyGNi07wcREil5Ez3ii80dA-DE8G6HAQjEmJVz8W32Wy2uaDAWwuZs6uPZtJp2zrUJ_Qps2T1CUmSpuPR8dk2XA=w128-h144-k-no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12760" y="152400"/>
            <a:ext cx="868725" cy="9720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421500" y="1540250"/>
            <a:ext cx="8301000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2800" b="0" i="0" u="none" strike="noStrike" cap="non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Department of Computer Science &amp; Engineering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endParaRPr sz="3200" b="0" i="0" u="none" strike="noStrike" cap="none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3200" b="0" i="0" u="none" strike="noStrike" cap="non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UE17CS355 – Web Tech II Laboratory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endParaRPr sz="4000" b="0" i="0" u="none" strike="noStrike" cap="none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0" i="0" u="none" strike="noStrike" cap="non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Evaluation</a:t>
            </a:r>
            <a:endParaRPr sz="4000" b="0" i="0" u="none" strike="noStrike" cap="none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3" name="Google Shape;23;p3"/>
          <p:cNvSpPr txBox="1"/>
          <p:nvPr/>
        </p:nvSpPr>
        <p:spPr>
          <a:xfrm>
            <a:off x="411400" y="4719111"/>
            <a:ext cx="8458200" cy="1371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70C0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Title  : </a:t>
            </a:r>
            <a:r>
              <a:rPr lang="en-US" sz="2000">
                <a:solidFill>
                  <a:srgbClr val="0070C0"/>
                </a:solidFill>
                <a:latin typeface="Trebuchet MS"/>
                <a:ea typeface="Trebuchet MS"/>
                <a:cs typeface="Trebuchet MS"/>
                <a:sym typeface="Trebuchet MS"/>
              </a:rPr>
              <a:t>Pharmacy Website</a:t>
            </a:r>
            <a:endParaRPr sz="2000" b="0" i="0" u="none" strike="noStrike" cap="none">
              <a:solidFill>
                <a:srgbClr val="0070C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70C0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Team :</a:t>
            </a:r>
            <a:endParaRPr sz="2000" b="0" i="0" u="none" strike="noStrike" cap="none">
              <a:solidFill>
                <a:srgbClr val="0070C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70C0"/>
                </a:solidFill>
                <a:latin typeface="Trebuchet MS"/>
                <a:ea typeface="Trebuchet MS"/>
                <a:cs typeface="Trebuchet MS"/>
                <a:sym typeface="Trebuchet MS"/>
              </a:rPr>
              <a:t>&lt;</a:t>
            </a:r>
            <a:r>
              <a:rPr lang="en-US" sz="2000">
                <a:solidFill>
                  <a:srgbClr val="0070C0"/>
                </a:solidFill>
                <a:latin typeface="Trebuchet MS"/>
                <a:ea typeface="Trebuchet MS"/>
                <a:cs typeface="Trebuchet MS"/>
                <a:sym typeface="Trebuchet MS"/>
              </a:rPr>
              <a:t>PES1201700147 </a:t>
            </a:r>
            <a:r>
              <a:rPr lang="en-US" sz="2000" b="0" i="0" u="none" strike="noStrike" cap="none">
                <a:solidFill>
                  <a:srgbClr val="0070C0"/>
                </a:solidFill>
                <a:latin typeface="Trebuchet MS"/>
                <a:ea typeface="Trebuchet MS"/>
                <a:cs typeface="Trebuchet MS"/>
                <a:sym typeface="Trebuchet MS"/>
              </a:rPr>
              <a:t>– </a:t>
            </a:r>
            <a:r>
              <a:rPr lang="en-US" sz="2000">
                <a:solidFill>
                  <a:srgbClr val="0070C0"/>
                </a:solidFill>
                <a:latin typeface="Trebuchet MS"/>
                <a:ea typeface="Trebuchet MS"/>
                <a:cs typeface="Trebuchet MS"/>
                <a:sym typeface="Trebuchet MS"/>
              </a:rPr>
              <a:t>Likith R Shekar</a:t>
            </a:r>
            <a:r>
              <a:rPr lang="en-US" sz="2000" b="0" i="0" u="none" strike="noStrike" cap="none">
                <a:solidFill>
                  <a:srgbClr val="0070C0"/>
                </a:solidFill>
                <a:latin typeface="Trebuchet MS"/>
                <a:ea typeface="Trebuchet MS"/>
                <a:cs typeface="Trebuchet MS"/>
                <a:sym typeface="Trebuchet MS"/>
              </a:rPr>
              <a:t>&gt;</a:t>
            </a:r>
            <a:endParaRPr/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0070C0"/>
                </a:solidFill>
                <a:latin typeface="Trebuchet MS"/>
                <a:ea typeface="Trebuchet MS"/>
                <a:cs typeface="Trebuchet MS"/>
                <a:sym typeface="Trebuchet MS"/>
              </a:rPr>
              <a:t>&lt;</a:t>
            </a:r>
            <a:r>
              <a:rPr lang="en-US" sz="2000">
                <a:solidFill>
                  <a:srgbClr val="0070C0"/>
                </a:solidFill>
                <a:latin typeface="Trebuchet MS"/>
                <a:ea typeface="Trebuchet MS"/>
                <a:cs typeface="Trebuchet MS"/>
                <a:sym typeface="Trebuchet MS"/>
              </a:rPr>
              <a:t>PES1201700691</a:t>
            </a:r>
            <a:r>
              <a:rPr lang="en-US" sz="2000" b="0" i="0" u="none" strike="noStrike" cap="none">
                <a:solidFill>
                  <a:srgbClr val="0070C0"/>
                </a:solidFill>
                <a:latin typeface="Trebuchet MS"/>
                <a:ea typeface="Trebuchet MS"/>
                <a:cs typeface="Trebuchet MS"/>
                <a:sym typeface="Trebuchet MS"/>
              </a:rPr>
              <a:t> – </a:t>
            </a:r>
            <a:r>
              <a:rPr lang="en-US" sz="2000">
                <a:solidFill>
                  <a:srgbClr val="0070C0"/>
                </a:solidFill>
                <a:latin typeface="Trebuchet MS"/>
                <a:ea typeface="Trebuchet MS"/>
                <a:cs typeface="Trebuchet MS"/>
                <a:sym typeface="Trebuchet MS"/>
              </a:rPr>
              <a:t>Siddharth Shankar</a:t>
            </a:r>
            <a:r>
              <a:rPr lang="en-US" sz="2000" b="0" i="0" u="none" strike="noStrike" cap="none">
                <a:solidFill>
                  <a:srgbClr val="0070C0"/>
                </a:solidFill>
                <a:latin typeface="Trebuchet MS"/>
                <a:ea typeface="Trebuchet MS"/>
                <a:cs typeface="Trebuchet MS"/>
                <a:sym typeface="Trebuchet MS"/>
              </a:rPr>
              <a:t>&gt;</a:t>
            </a:r>
            <a:endParaRPr/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0070C0"/>
                </a:solidFill>
                <a:latin typeface="Trebuchet MS"/>
                <a:ea typeface="Trebuchet MS"/>
                <a:cs typeface="Trebuchet MS"/>
                <a:sym typeface="Trebuchet MS"/>
              </a:rPr>
              <a:t>&lt;</a:t>
            </a:r>
            <a:r>
              <a:rPr lang="en-US" sz="2000">
                <a:solidFill>
                  <a:srgbClr val="0070C0"/>
                </a:solidFill>
                <a:latin typeface="Trebuchet MS"/>
                <a:ea typeface="Trebuchet MS"/>
                <a:cs typeface="Trebuchet MS"/>
                <a:sym typeface="Trebuchet MS"/>
              </a:rPr>
              <a:t>PES1201700857</a:t>
            </a:r>
            <a:r>
              <a:rPr lang="en-US" sz="2000" b="0" i="0" u="none" strike="noStrike" cap="none">
                <a:solidFill>
                  <a:srgbClr val="0070C0"/>
                </a:solidFill>
                <a:latin typeface="Trebuchet MS"/>
                <a:ea typeface="Trebuchet MS"/>
                <a:cs typeface="Trebuchet MS"/>
                <a:sym typeface="Trebuchet MS"/>
              </a:rPr>
              <a:t> – </a:t>
            </a:r>
            <a:r>
              <a:rPr lang="en-US" sz="2000">
                <a:solidFill>
                  <a:srgbClr val="0070C0"/>
                </a:solidFill>
                <a:latin typeface="Trebuchet MS"/>
                <a:ea typeface="Trebuchet MS"/>
                <a:cs typeface="Trebuchet MS"/>
                <a:sym typeface="Trebuchet MS"/>
              </a:rPr>
              <a:t>Dinakar S M</a:t>
            </a:r>
            <a:r>
              <a:rPr lang="en-US" sz="2000" b="0" i="0" u="none" strike="noStrike" cap="none">
                <a:solidFill>
                  <a:srgbClr val="0070C0"/>
                </a:solidFill>
                <a:latin typeface="Trebuchet MS"/>
                <a:ea typeface="Trebuchet MS"/>
                <a:cs typeface="Trebuchet MS"/>
                <a:sym typeface="Trebuchet MS"/>
              </a:rPr>
              <a:t>&gt;</a:t>
            </a:r>
            <a:endParaRPr sz="2000" b="0" i="0" u="none" strike="noStrike" cap="none">
              <a:solidFill>
                <a:srgbClr val="0070C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/>
        </p:nvSpPr>
        <p:spPr>
          <a:xfrm>
            <a:off x="182775" y="1844700"/>
            <a:ext cx="7337700" cy="42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A website which lets the user to buy their own drugs while giving them a complete detail on the knowledge of each drug including its components, side-effects, the manufacturing company while also including drugs that can serve as a viable replacement to it. The user can also be a reseller who runs his own pharmacy, it searches various companies and resellers for the drug that the user wants to buy. (Basically a pharma trivago)</a:t>
            </a:r>
            <a:endParaRPr sz="2400"/>
          </a:p>
        </p:txBody>
      </p:sp>
      <p:sp>
        <p:nvSpPr>
          <p:cNvPr id="29" name="Google Shape;29;p4"/>
          <p:cNvSpPr/>
          <p:nvPr/>
        </p:nvSpPr>
        <p:spPr>
          <a:xfrm>
            <a:off x="1524000" y="1581150"/>
            <a:ext cx="7620000" cy="36513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4"/>
          <p:cNvSpPr txBox="1"/>
          <p:nvPr/>
        </p:nvSpPr>
        <p:spPr>
          <a:xfrm>
            <a:off x="2667000" y="1143000"/>
            <a:ext cx="64770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rebuchet MS"/>
              <a:buNone/>
            </a:pPr>
            <a:r>
              <a:rPr lang="en-US" sz="2400" b="0" i="0" u="none" strike="noStrike" cap="non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Description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/>
          <p:nvPr/>
        </p:nvSpPr>
        <p:spPr>
          <a:xfrm>
            <a:off x="1524000" y="1581150"/>
            <a:ext cx="7620000" cy="36513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5"/>
          <p:cNvSpPr txBox="1"/>
          <p:nvPr/>
        </p:nvSpPr>
        <p:spPr>
          <a:xfrm>
            <a:off x="2667000" y="1143000"/>
            <a:ext cx="64770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rebuchet MS"/>
              <a:buNone/>
            </a:pPr>
            <a:r>
              <a:rPr lang="en-US" sz="2400" b="0" i="0" u="none" strike="noStrike" cap="non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Technologies Used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5"/>
          <p:cNvSpPr txBox="1"/>
          <p:nvPr/>
        </p:nvSpPr>
        <p:spPr>
          <a:xfrm>
            <a:off x="182775" y="1844700"/>
            <a:ext cx="7337700" cy="42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HTML, CSS, JavaScript and AJAX and jQuery for the frontend.</a:t>
            </a:r>
            <a:endParaRPr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PHP and API’s for the backend.</a:t>
            </a:r>
            <a:endParaRPr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XAMPP and MySQL for the database.</a:t>
            </a:r>
            <a:endParaRPr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/>
          <p:nvPr/>
        </p:nvSpPr>
        <p:spPr>
          <a:xfrm>
            <a:off x="1524000" y="1581150"/>
            <a:ext cx="7620000" cy="36513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6"/>
          <p:cNvSpPr txBox="1"/>
          <p:nvPr/>
        </p:nvSpPr>
        <p:spPr>
          <a:xfrm>
            <a:off x="2667000" y="1143000"/>
            <a:ext cx="64770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rebuchet MS"/>
              <a:buNone/>
            </a:pPr>
            <a:r>
              <a:rPr lang="en-US" sz="2400" b="0" i="0" u="none" strike="noStrike" cap="non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Techniques Implemented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6"/>
          <p:cNvSpPr txBox="1"/>
          <p:nvPr/>
        </p:nvSpPr>
        <p:spPr>
          <a:xfrm>
            <a:off x="182775" y="1844700"/>
            <a:ext cx="7337700" cy="42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/>
              <a:t>The technique implemented is the Multistage Download.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E8CD535-5CC3-4EFF-AFE5-60F1A7EA21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3281218"/>
            <a:ext cx="4572000" cy="25717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/>
          <p:nvPr/>
        </p:nvSpPr>
        <p:spPr>
          <a:xfrm>
            <a:off x="1524000" y="1581150"/>
            <a:ext cx="7620000" cy="36513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7"/>
          <p:cNvSpPr txBox="1"/>
          <p:nvPr/>
        </p:nvSpPr>
        <p:spPr>
          <a:xfrm>
            <a:off x="2667000" y="1143000"/>
            <a:ext cx="64770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rebuchet MS"/>
              <a:buNone/>
            </a:pPr>
            <a:r>
              <a:rPr lang="en-US" sz="2400" b="0" i="0" u="none" strike="noStrike" cap="non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Intelligent Functionality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7"/>
          <p:cNvSpPr txBox="1"/>
          <p:nvPr/>
        </p:nvSpPr>
        <p:spPr>
          <a:xfrm>
            <a:off x="182775" y="1844700"/>
            <a:ext cx="7337700" cy="42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sz="2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sz="2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dirty="0"/>
              <a:t>We run an ML code which using the data from the previous orders predicts the three most probable orders which can be placed next.</a:t>
            </a:r>
            <a:endParaRPr sz="2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/>
          <p:nvPr/>
        </p:nvSpPr>
        <p:spPr>
          <a:xfrm>
            <a:off x="1619753" y="3352800"/>
            <a:ext cx="37344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0" i="0" u="none" strike="noStrike" cap="non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Thank You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193</Words>
  <Application>Microsoft Office PowerPoint</Application>
  <PresentationFormat>On-screen Show (4:3)</PresentationFormat>
  <Paragraphs>30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Trebuchet MS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Likith R Shekar</cp:lastModifiedBy>
  <cp:revision>5</cp:revision>
  <dcterms:modified xsi:type="dcterms:W3CDTF">2020-04-17T07:04:37Z</dcterms:modified>
</cp:coreProperties>
</file>