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: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Pharmacy Website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: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PES1201700147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Likith R Shekar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PES1201700691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Siddharth Shankar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PES1201700857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Dinakar S M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website which lets the user to buy their own drugs while giving them a complete detail on the knowledge of each drug including its components, side-effects, the manufacturing company while also including drugs that can serve as a viable replacement to it. The user can also be a reseller who runs his own pharmacy, it searches various companies and resellers for the drug that the user wants to buy. (Basically a pharma trivago)</a:t>
            </a: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uses: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HTML, CSS, Javascript and jQuery for the frontend.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PHP, AJAX and API’s for the backend.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XAMPP and MySQL for the database.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uses Multistage Download.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