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53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3" name="Google Shape;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" name="Google Shape;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7" name="Google Shape;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of Computer Science &amp; Engineering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32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UE17CS355 – Web Tech II Laboratory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: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Pharmacy Website</a:t>
            </a:r>
            <a:endParaRPr sz="2000" b="0" i="0" u="none" strike="noStrike" cap="non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:</a:t>
            </a:r>
            <a:endParaRPr sz="2000" b="0" i="0" u="none" strike="noStrike" cap="non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PES1201700147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Likith R Shekar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PES1201700691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Siddharth Shankar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PES1201700857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Dinakar S M</a:t>
            </a:r>
            <a:r>
              <a:rPr lang="en-US" sz="2000" b="0" i="0" u="none" strike="noStrike" cap="non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&gt;</a:t>
            </a:r>
            <a:endParaRPr sz="2000" b="0" i="0" u="none" strike="noStrike" cap="non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182775" y="1844700"/>
            <a:ext cx="7337700" cy="4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website which lets the user to buy their own drugs while giving them a complete detail on the knowledge of each drug including its components, side-effects, the manufacturing company while also including drugs that can serve as a viable replacement to it. The user can also be a reseller who runs his own pharmacy, it searches various companies and resellers for the drug that the user wants to buy. (Basically a pharma trivago)</a:t>
            </a:r>
            <a:endParaRPr sz="2400"/>
          </a:p>
        </p:txBody>
      </p:sp>
      <p:sp>
        <p:nvSpPr>
          <p:cNvPr id="29" name="Google Shape;29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182775" y="1844700"/>
            <a:ext cx="7337700" cy="4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HTML, CSS, JavaScript and jQuery for the frontend.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PHP, AJAX and API’s for the backend.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XAMPP and MySQL for the database.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182775" y="1844700"/>
            <a:ext cx="7337700" cy="4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The technique implemented from the one’s taught in lab is the Multistage Download, to properly display it’s effect a picture slider was added into the first page (index.html).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182775" y="1844700"/>
            <a:ext cx="7337700" cy="4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193</Words>
  <Application>Microsoft Office PowerPoint</Application>
  <PresentationFormat>On-screen Show (4:3)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Likith R Shekar</cp:lastModifiedBy>
  <cp:revision>2</cp:revision>
  <dcterms:modified xsi:type="dcterms:W3CDTF">2020-04-16T05:45:09Z</dcterms:modified>
</cp:coreProperties>
</file>