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71" r:id="rId11"/>
    <p:sldId id="272" r:id="rId12"/>
    <p:sldId id="273" r:id="rId13"/>
    <p:sldId id="274" r:id="rId14"/>
    <p:sldId id="263" r:id="rId15"/>
    <p:sldId id="268" r:id="rId16"/>
    <p:sldId id="269" r:id="rId17"/>
    <p:sldId id="270" r:id="rId18"/>
    <p:sldId id="264" r:id="rId19"/>
    <p:sldId id="26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BC5A9-7C9C-43AF-AD50-FC066DF72DE8}" v="26" dt="2025-04-12T17:08:31.374"/>
  </p1510:revLst>
</p1510:revInfo>
</file>

<file path=ppt/tableStyles.xml><?xml version="1.0" encoding="utf-8"?>
<a:tblStyleLst xmlns:a="http://schemas.openxmlformats.org/drawingml/2006/main" def="{82F8BCA0-E18B-4899-A665-4D51473835F6}">
  <a:tblStyle styleId="{82F8BCA0-E18B-4899-A665-4D51473835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kith Reddy Chirasani" userId="266801b54d5b5bb7" providerId="LiveId" clId="{D22BC5A9-7C9C-43AF-AD50-FC066DF72DE8}"/>
    <pc:docChg chg="undo redo custSel addSld modSld">
      <pc:chgData name="Likkith Reddy Chirasani" userId="266801b54d5b5bb7" providerId="LiveId" clId="{D22BC5A9-7C9C-43AF-AD50-FC066DF72DE8}" dt="2025-04-13T10:08:54.122" v="611" actId="20577"/>
      <pc:docMkLst>
        <pc:docMk/>
      </pc:docMkLst>
      <pc:sldChg chg="modSp mod">
        <pc:chgData name="Likkith Reddy Chirasani" userId="266801b54d5b5bb7" providerId="LiveId" clId="{D22BC5A9-7C9C-43AF-AD50-FC066DF72DE8}" dt="2025-04-13T06:13:40.567" v="574" actId="1076"/>
        <pc:sldMkLst>
          <pc:docMk/>
          <pc:sldMk cId="0" sldId="256"/>
        </pc:sldMkLst>
        <pc:spChg chg="mod">
          <ac:chgData name="Likkith Reddy Chirasani" userId="266801b54d5b5bb7" providerId="LiveId" clId="{D22BC5A9-7C9C-43AF-AD50-FC066DF72DE8}" dt="2025-04-13T06:12:20.085" v="550" actId="2763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Likkith Reddy Chirasani" userId="266801b54d5b5bb7" providerId="LiveId" clId="{D22BC5A9-7C9C-43AF-AD50-FC066DF72DE8}" dt="2025-04-13T06:12:27.773" v="551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ikkith Reddy Chirasani" userId="266801b54d5b5bb7" providerId="LiveId" clId="{D22BC5A9-7C9C-43AF-AD50-FC066DF72DE8}" dt="2025-04-13T06:12:40.524" v="552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Likkith Reddy Chirasani" userId="266801b54d5b5bb7" providerId="LiveId" clId="{D22BC5A9-7C9C-43AF-AD50-FC066DF72DE8}" dt="2025-04-13T06:13:40.567" v="574" actId="1076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Likkith Reddy Chirasani" userId="266801b54d5b5bb7" providerId="LiveId" clId="{D22BC5A9-7C9C-43AF-AD50-FC066DF72DE8}" dt="2025-04-12T16:37:17.926" v="72"/>
        <pc:sldMkLst>
          <pc:docMk/>
          <pc:sldMk cId="0" sldId="257"/>
        </pc:sldMkLst>
        <pc:spChg chg="mod">
          <ac:chgData name="Likkith Reddy Chirasani" userId="266801b54d5b5bb7" providerId="LiveId" clId="{D22BC5A9-7C9C-43AF-AD50-FC066DF72DE8}" dt="2025-04-12T16:37:17.926" v="72"/>
          <ac:spMkLst>
            <pc:docMk/>
            <pc:sldMk cId="0" sldId="257"/>
            <ac:spMk id="64" creationId="{00000000-0000-0000-0000-000000000000}"/>
          </ac:spMkLst>
        </pc:spChg>
      </pc:sldChg>
      <pc:sldChg chg="addSp delSp modSp mod">
        <pc:chgData name="Likkith Reddy Chirasani" userId="266801b54d5b5bb7" providerId="LiveId" clId="{D22BC5A9-7C9C-43AF-AD50-FC066DF72DE8}" dt="2025-04-12T16:38:44.369" v="80" actId="21"/>
        <pc:sldMkLst>
          <pc:docMk/>
          <pc:sldMk cId="0" sldId="258"/>
        </pc:sldMkLst>
        <pc:spChg chg="mod">
          <ac:chgData name="Likkith Reddy Chirasani" userId="266801b54d5b5bb7" providerId="LiveId" clId="{D22BC5A9-7C9C-43AF-AD50-FC066DF72DE8}" dt="2025-04-12T16:37:50.609" v="75" actId="6549"/>
          <ac:spMkLst>
            <pc:docMk/>
            <pc:sldMk cId="0" sldId="258"/>
            <ac:spMk id="69" creationId="{00000000-0000-0000-0000-000000000000}"/>
          </ac:spMkLst>
        </pc:spChg>
        <pc:spChg chg="del">
          <ac:chgData name="Likkith Reddy Chirasani" userId="266801b54d5b5bb7" providerId="LiveId" clId="{D22BC5A9-7C9C-43AF-AD50-FC066DF72DE8}" dt="2025-04-12T16:38:44.369" v="80" actId="21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Likkith Reddy Chirasani" userId="266801b54d5b5bb7" providerId="LiveId" clId="{D22BC5A9-7C9C-43AF-AD50-FC066DF72DE8}" dt="2025-04-12T16:38:33.704" v="79" actId="1076"/>
          <ac:picMkLst>
            <pc:docMk/>
            <pc:sldMk cId="0" sldId="258"/>
            <ac:picMk id="3" creationId="{2301B85E-EDEE-4DF5-9EE7-8B923C7946F0}"/>
          </ac:picMkLst>
        </pc:picChg>
        <pc:picChg chg="del">
          <ac:chgData name="Likkith Reddy Chirasani" userId="266801b54d5b5bb7" providerId="LiveId" clId="{D22BC5A9-7C9C-43AF-AD50-FC066DF72DE8}" dt="2025-04-12T16:37:41.650" v="73" actId="478"/>
          <ac:picMkLst>
            <pc:docMk/>
            <pc:sldMk cId="0" sldId="258"/>
            <ac:picMk id="71" creationId="{00000000-0000-0000-0000-000000000000}"/>
          </ac:picMkLst>
        </pc:picChg>
      </pc:sldChg>
      <pc:sldChg chg="modSp mod">
        <pc:chgData name="Likkith Reddy Chirasani" userId="266801b54d5b5bb7" providerId="LiveId" clId="{D22BC5A9-7C9C-43AF-AD50-FC066DF72DE8}" dt="2025-04-12T16:39:52.204" v="88"/>
        <pc:sldMkLst>
          <pc:docMk/>
          <pc:sldMk cId="0" sldId="259"/>
        </pc:sldMkLst>
        <pc:spChg chg="mod">
          <ac:chgData name="Likkith Reddy Chirasani" userId="266801b54d5b5bb7" providerId="LiveId" clId="{D22BC5A9-7C9C-43AF-AD50-FC066DF72DE8}" dt="2025-04-12T16:39:52.204" v="88"/>
          <ac:spMkLst>
            <pc:docMk/>
            <pc:sldMk cId="0" sldId="259"/>
            <ac:spMk id="77" creationId="{00000000-0000-0000-0000-000000000000}"/>
          </ac:spMkLst>
        </pc:spChg>
      </pc:sldChg>
      <pc:sldChg chg="delSp modSp mod">
        <pc:chgData name="Likkith Reddy Chirasani" userId="266801b54d5b5bb7" providerId="LiveId" clId="{D22BC5A9-7C9C-43AF-AD50-FC066DF72DE8}" dt="2025-04-12T16:44:56.528" v="138" actId="21"/>
        <pc:sldMkLst>
          <pc:docMk/>
          <pc:sldMk cId="0" sldId="260"/>
        </pc:sldMkLst>
        <pc:spChg chg="del">
          <ac:chgData name="Likkith Reddy Chirasani" userId="266801b54d5b5bb7" providerId="LiveId" clId="{D22BC5A9-7C9C-43AF-AD50-FC066DF72DE8}" dt="2025-04-12T16:44:56.528" v="138" actId="21"/>
          <ac:spMkLst>
            <pc:docMk/>
            <pc:sldMk cId="0" sldId="260"/>
            <ac:spMk id="83" creationId="{00000000-0000-0000-0000-000000000000}"/>
          </ac:spMkLst>
        </pc:spChg>
        <pc:graphicFrameChg chg="mod modGraphic">
          <ac:chgData name="Likkith Reddy Chirasani" userId="266801b54d5b5bb7" providerId="LiveId" clId="{D22BC5A9-7C9C-43AF-AD50-FC066DF72DE8}" dt="2025-04-12T16:42:17.020" v="137"/>
          <ac:graphicFrameMkLst>
            <pc:docMk/>
            <pc:sldMk cId="0" sldId="260"/>
            <ac:graphicFrameMk id="84" creationId="{00000000-0000-0000-0000-000000000000}"/>
          </ac:graphicFrameMkLst>
        </pc:graphicFrameChg>
      </pc:sldChg>
      <pc:sldChg chg="modSp mod">
        <pc:chgData name="Likkith Reddy Chirasani" userId="266801b54d5b5bb7" providerId="LiveId" clId="{D22BC5A9-7C9C-43AF-AD50-FC066DF72DE8}" dt="2025-04-13T06:18:26.861" v="610" actId="20577"/>
        <pc:sldMkLst>
          <pc:docMk/>
          <pc:sldMk cId="0" sldId="261"/>
        </pc:sldMkLst>
        <pc:spChg chg="mod">
          <ac:chgData name="Likkith Reddy Chirasani" userId="266801b54d5b5bb7" providerId="LiveId" clId="{D22BC5A9-7C9C-43AF-AD50-FC066DF72DE8}" dt="2025-04-13T06:18:26.861" v="610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 mod">
        <pc:chgData name="Likkith Reddy Chirasani" userId="266801b54d5b5bb7" providerId="LiveId" clId="{D22BC5A9-7C9C-43AF-AD50-FC066DF72DE8}" dt="2025-04-13T10:08:54.122" v="611" actId="20577"/>
        <pc:sldMkLst>
          <pc:docMk/>
          <pc:sldMk cId="0" sldId="262"/>
        </pc:sldMkLst>
        <pc:spChg chg="mod">
          <ac:chgData name="Likkith Reddy Chirasani" userId="266801b54d5b5bb7" providerId="LiveId" clId="{D22BC5A9-7C9C-43AF-AD50-FC066DF72DE8}" dt="2025-04-12T16:48:56.622" v="177" actId="20577"/>
          <ac:spMkLst>
            <pc:docMk/>
            <pc:sldMk cId="0" sldId="262"/>
            <ac:spMk id="95" creationId="{00000000-0000-0000-0000-000000000000}"/>
          </ac:spMkLst>
        </pc:spChg>
        <pc:spChg chg="mod">
          <ac:chgData name="Likkith Reddy Chirasani" userId="266801b54d5b5bb7" providerId="LiveId" clId="{D22BC5A9-7C9C-43AF-AD50-FC066DF72DE8}" dt="2025-04-13T10:08:54.122" v="611" actId="20577"/>
          <ac:spMkLst>
            <pc:docMk/>
            <pc:sldMk cId="0" sldId="262"/>
            <ac:spMk id="96" creationId="{00000000-0000-0000-0000-000000000000}"/>
          </ac:spMkLst>
        </pc:spChg>
      </pc:sldChg>
      <pc:sldChg chg="addSp delSp modSp mod">
        <pc:chgData name="Likkith Reddy Chirasani" userId="266801b54d5b5bb7" providerId="LiveId" clId="{D22BC5A9-7C9C-43AF-AD50-FC066DF72DE8}" dt="2025-04-12T17:06:27.577" v="536" actId="20577"/>
        <pc:sldMkLst>
          <pc:docMk/>
          <pc:sldMk cId="0" sldId="263"/>
        </pc:sldMkLst>
        <pc:spChg chg="add mod">
          <ac:chgData name="Likkith Reddy Chirasani" userId="266801b54d5b5bb7" providerId="LiveId" clId="{D22BC5A9-7C9C-43AF-AD50-FC066DF72DE8}" dt="2025-04-12T17:06:27.577" v="536" actId="20577"/>
          <ac:spMkLst>
            <pc:docMk/>
            <pc:sldMk cId="0" sldId="263"/>
            <ac:spMk id="2" creationId="{78A704E8-E611-A813-762D-CD9B670C74A5}"/>
          </ac:spMkLst>
        </pc:spChg>
        <pc:spChg chg="add mod">
          <ac:chgData name="Likkith Reddy Chirasani" userId="266801b54d5b5bb7" providerId="LiveId" clId="{D22BC5A9-7C9C-43AF-AD50-FC066DF72DE8}" dt="2025-04-12T17:06:04.054" v="514" actId="1076"/>
          <ac:spMkLst>
            <pc:docMk/>
            <pc:sldMk cId="0" sldId="263"/>
            <ac:spMk id="3" creationId="{BC6BADE5-57C8-81D6-BA2B-8EDDE98E6093}"/>
          </ac:spMkLst>
        </pc:spChg>
        <pc:spChg chg="del mod">
          <ac:chgData name="Likkith Reddy Chirasani" userId="266801b54d5b5bb7" providerId="LiveId" clId="{D22BC5A9-7C9C-43AF-AD50-FC066DF72DE8}" dt="2025-04-12T17:06:09.367" v="515" actId="21"/>
          <ac:spMkLst>
            <pc:docMk/>
            <pc:sldMk cId="0" sldId="263"/>
            <ac:spMk id="102" creationId="{00000000-0000-0000-0000-000000000000}"/>
          </ac:spMkLst>
        </pc:spChg>
        <pc:picChg chg="add mod">
          <ac:chgData name="Likkith Reddy Chirasani" userId="266801b54d5b5bb7" providerId="LiveId" clId="{D22BC5A9-7C9C-43AF-AD50-FC066DF72DE8}" dt="2025-04-12T17:06:14.008" v="516" actId="1076"/>
          <ac:picMkLst>
            <pc:docMk/>
            <pc:sldMk cId="0" sldId="263"/>
            <ac:picMk id="1025" creationId="{720313C7-92EC-D748-6D79-06CF9C204889}"/>
          </ac:picMkLst>
        </pc:picChg>
      </pc:sldChg>
      <pc:sldChg chg="modSp mod">
        <pc:chgData name="Likkith Reddy Chirasani" userId="266801b54d5b5bb7" providerId="LiveId" clId="{D22BC5A9-7C9C-43AF-AD50-FC066DF72DE8}" dt="2025-04-12T16:59:50.786" v="394" actId="27636"/>
        <pc:sldMkLst>
          <pc:docMk/>
          <pc:sldMk cId="0" sldId="264"/>
        </pc:sldMkLst>
        <pc:spChg chg="mod">
          <ac:chgData name="Likkith Reddy Chirasani" userId="266801b54d5b5bb7" providerId="LiveId" clId="{D22BC5A9-7C9C-43AF-AD50-FC066DF72DE8}" dt="2025-04-12T16:59:50.786" v="394" actId="27636"/>
          <ac:spMkLst>
            <pc:docMk/>
            <pc:sldMk cId="0" sldId="264"/>
            <ac:spMk id="108" creationId="{00000000-0000-0000-0000-000000000000}"/>
          </ac:spMkLst>
        </pc:spChg>
      </pc:sldChg>
      <pc:sldChg chg="modSp add mod">
        <pc:chgData name="Likkith Reddy Chirasani" userId="266801b54d5b5bb7" providerId="LiveId" clId="{D22BC5A9-7C9C-43AF-AD50-FC066DF72DE8}" dt="2025-04-12T16:56:55.996" v="347" actId="20577"/>
        <pc:sldMkLst>
          <pc:docMk/>
          <pc:sldMk cId="1042773157" sldId="266"/>
        </pc:sldMkLst>
        <pc:spChg chg="mod">
          <ac:chgData name="Likkith Reddy Chirasani" userId="266801b54d5b5bb7" providerId="LiveId" clId="{D22BC5A9-7C9C-43AF-AD50-FC066DF72DE8}" dt="2025-04-12T16:56:55.996" v="347" actId="20577"/>
          <ac:spMkLst>
            <pc:docMk/>
            <pc:sldMk cId="1042773157" sldId="266"/>
            <ac:spMk id="96" creationId="{00000000-0000-0000-0000-000000000000}"/>
          </ac:spMkLst>
        </pc:spChg>
      </pc:sldChg>
      <pc:sldChg chg="modSp add mod">
        <pc:chgData name="Likkith Reddy Chirasani" userId="266801b54d5b5bb7" providerId="LiveId" clId="{D22BC5A9-7C9C-43AF-AD50-FC066DF72DE8}" dt="2025-04-12T17:02:56.081" v="500" actId="20577"/>
        <pc:sldMkLst>
          <pc:docMk/>
          <pc:sldMk cId="597305493" sldId="267"/>
        </pc:sldMkLst>
        <pc:spChg chg="mod">
          <ac:chgData name="Likkith Reddy Chirasani" userId="266801b54d5b5bb7" providerId="LiveId" clId="{D22BC5A9-7C9C-43AF-AD50-FC066DF72DE8}" dt="2025-04-12T17:02:56.081" v="500" actId="20577"/>
          <ac:spMkLst>
            <pc:docMk/>
            <pc:sldMk cId="597305493" sldId="267"/>
            <ac:spMk id="96" creationId="{00000000-0000-0000-0000-000000000000}"/>
          </ac:spMkLst>
        </pc:spChg>
      </pc:sldChg>
      <pc:sldChg chg="addSp delSp modSp add mod">
        <pc:chgData name="Likkith Reddy Chirasani" userId="266801b54d5b5bb7" providerId="LiveId" clId="{D22BC5A9-7C9C-43AF-AD50-FC066DF72DE8}" dt="2025-04-12T17:07:23.905" v="541" actId="1076"/>
        <pc:sldMkLst>
          <pc:docMk/>
          <pc:sldMk cId="1171144253" sldId="268"/>
        </pc:sldMkLst>
        <pc:spChg chg="add mod">
          <ac:chgData name="Likkith Reddy Chirasani" userId="266801b54d5b5bb7" providerId="LiveId" clId="{D22BC5A9-7C9C-43AF-AD50-FC066DF72DE8}" dt="2025-04-12T17:07:23.905" v="541" actId="1076"/>
          <ac:spMkLst>
            <pc:docMk/>
            <pc:sldMk cId="1171144253" sldId="268"/>
            <ac:spMk id="2" creationId="{88E2B151-2B6B-AE8C-9014-FAC71C5FE6FA}"/>
          </ac:spMkLst>
        </pc:spChg>
        <pc:spChg chg="add mod">
          <ac:chgData name="Likkith Reddy Chirasani" userId="266801b54d5b5bb7" providerId="LiveId" clId="{D22BC5A9-7C9C-43AF-AD50-FC066DF72DE8}" dt="2025-04-12T17:07:06.434" v="538" actId="1076"/>
          <ac:spMkLst>
            <pc:docMk/>
            <pc:sldMk cId="1171144253" sldId="268"/>
            <ac:spMk id="3" creationId="{8937CF70-3259-D6A5-9C22-2290C7CA292D}"/>
          </ac:spMkLst>
        </pc:spChg>
        <pc:spChg chg="del mod">
          <ac:chgData name="Likkith Reddy Chirasani" userId="266801b54d5b5bb7" providerId="LiveId" clId="{D22BC5A9-7C9C-43AF-AD50-FC066DF72DE8}" dt="2025-04-12T17:07:14.425" v="539" actId="21"/>
          <ac:spMkLst>
            <pc:docMk/>
            <pc:sldMk cId="1171144253" sldId="268"/>
            <ac:spMk id="102" creationId="{C4E46407-AE90-23CA-B979-6962082099A9}"/>
          </ac:spMkLst>
        </pc:spChg>
        <pc:picChg chg="add mod">
          <ac:chgData name="Likkith Reddy Chirasani" userId="266801b54d5b5bb7" providerId="LiveId" clId="{D22BC5A9-7C9C-43AF-AD50-FC066DF72DE8}" dt="2025-04-12T17:07:18.932" v="540" actId="1076"/>
          <ac:picMkLst>
            <pc:docMk/>
            <pc:sldMk cId="1171144253" sldId="268"/>
            <ac:picMk id="2049" creationId="{A323A577-5F9E-1184-B76F-AF1776DF7769}"/>
          </ac:picMkLst>
        </pc:picChg>
      </pc:sldChg>
      <pc:sldChg chg="addSp delSp modSp add mod">
        <pc:chgData name="Likkith Reddy Chirasani" userId="266801b54d5b5bb7" providerId="LiveId" clId="{D22BC5A9-7C9C-43AF-AD50-FC066DF72DE8}" dt="2025-04-12T17:08:03.381" v="546" actId="1076"/>
        <pc:sldMkLst>
          <pc:docMk/>
          <pc:sldMk cId="1012460906" sldId="269"/>
        </pc:sldMkLst>
        <pc:spChg chg="add mod">
          <ac:chgData name="Likkith Reddy Chirasani" userId="266801b54d5b5bb7" providerId="LiveId" clId="{D22BC5A9-7C9C-43AF-AD50-FC066DF72DE8}" dt="2025-04-12T17:08:03.381" v="546" actId="1076"/>
          <ac:spMkLst>
            <pc:docMk/>
            <pc:sldMk cId="1012460906" sldId="269"/>
            <ac:spMk id="2" creationId="{94878F6F-FD5D-2057-896C-74205E4EDC95}"/>
          </ac:spMkLst>
        </pc:spChg>
        <pc:spChg chg="add mod">
          <ac:chgData name="Likkith Reddy Chirasani" userId="266801b54d5b5bb7" providerId="LiveId" clId="{D22BC5A9-7C9C-43AF-AD50-FC066DF72DE8}" dt="2025-04-12T17:07:44.495" v="543" actId="1076"/>
          <ac:spMkLst>
            <pc:docMk/>
            <pc:sldMk cId="1012460906" sldId="269"/>
            <ac:spMk id="3" creationId="{B6C72C9C-7394-4744-8F6F-88160EA99884}"/>
          </ac:spMkLst>
        </pc:spChg>
        <pc:spChg chg="del mod">
          <ac:chgData name="Likkith Reddy Chirasani" userId="266801b54d5b5bb7" providerId="LiveId" clId="{D22BC5A9-7C9C-43AF-AD50-FC066DF72DE8}" dt="2025-04-12T17:07:50.951" v="544" actId="21"/>
          <ac:spMkLst>
            <pc:docMk/>
            <pc:sldMk cId="1012460906" sldId="269"/>
            <ac:spMk id="102" creationId="{A21FDA31-3ACC-5470-AED8-7A99DCF8F62A}"/>
          </ac:spMkLst>
        </pc:spChg>
        <pc:picChg chg="add mod">
          <ac:chgData name="Likkith Reddy Chirasani" userId="266801b54d5b5bb7" providerId="LiveId" clId="{D22BC5A9-7C9C-43AF-AD50-FC066DF72DE8}" dt="2025-04-12T17:07:56.472" v="545" actId="1076"/>
          <ac:picMkLst>
            <pc:docMk/>
            <pc:sldMk cId="1012460906" sldId="269"/>
            <ac:picMk id="3073" creationId="{D6E3BCE6-6C3E-4C85-1513-166B3964D42E}"/>
          </ac:picMkLst>
        </pc:picChg>
      </pc:sldChg>
      <pc:sldChg chg="addSp modSp add mod">
        <pc:chgData name="Likkith Reddy Chirasani" userId="266801b54d5b5bb7" providerId="LiveId" clId="{D22BC5A9-7C9C-43AF-AD50-FC066DF72DE8}" dt="2025-04-12T17:08:31.374" v="548" actId="1076"/>
        <pc:sldMkLst>
          <pc:docMk/>
          <pc:sldMk cId="740300060" sldId="270"/>
        </pc:sldMkLst>
        <pc:spChg chg="add mod">
          <ac:chgData name="Likkith Reddy Chirasani" userId="266801b54d5b5bb7" providerId="LiveId" clId="{D22BC5A9-7C9C-43AF-AD50-FC066DF72DE8}" dt="2025-04-12T17:08:31.374" v="548" actId="1076"/>
          <ac:spMkLst>
            <pc:docMk/>
            <pc:sldMk cId="740300060" sldId="270"/>
            <ac:spMk id="2" creationId="{39AEA53D-D9D0-09FF-B0FD-1A752A525EDD}"/>
          </ac:spMkLst>
        </pc:spChg>
        <pc:spChg chg="add mod">
          <ac:chgData name="Likkith Reddy Chirasani" userId="266801b54d5b5bb7" providerId="LiveId" clId="{D22BC5A9-7C9C-43AF-AD50-FC066DF72DE8}" dt="2025-04-12T17:08:31.374" v="548" actId="1076"/>
          <ac:spMkLst>
            <pc:docMk/>
            <pc:sldMk cId="740300060" sldId="270"/>
            <ac:spMk id="3" creationId="{773E74C8-CDCD-588F-D9F0-83C72690EDF3}"/>
          </ac:spMkLst>
        </pc:spChg>
        <pc:spChg chg="mod">
          <ac:chgData name="Likkith Reddy Chirasani" userId="266801b54d5b5bb7" providerId="LiveId" clId="{D22BC5A9-7C9C-43AF-AD50-FC066DF72DE8}" dt="2025-04-12T17:08:31.374" v="548" actId="1076"/>
          <ac:spMkLst>
            <pc:docMk/>
            <pc:sldMk cId="740300060" sldId="270"/>
            <ac:spMk id="102" creationId="{7650BFD6-9DEA-FB74-F002-6A18D58B0647}"/>
          </ac:spMkLst>
        </pc:spChg>
        <pc:picChg chg="add mod">
          <ac:chgData name="Likkith Reddy Chirasani" userId="266801b54d5b5bb7" providerId="LiveId" clId="{D22BC5A9-7C9C-43AF-AD50-FC066DF72DE8}" dt="2025-04-12T17:08:31.374" v="548" actId="1076"/>
          <ac:picMkLst>
            <pc:docMk/>
            <pc:sldMk cId="740300060" sldId="270"/>
            <ac:picMk id="4097" creationId="{9124E909-6F4A-01C5-CB76-07DF3B81B32F}"/>
          </ac:picMkLst>
        </pc:picChg>
      </pc:sldChg>
      <pc:sldChg chg="modSp add mod">
        <pc:chgData name="Likkith Reddy Chirasani" userId="266801b54d5b5bb7" providerId="LiveId" clId="{D22BC5A9-7C9C-43AF-AD50-FC066DF72DE8}" dt="2025-04-12T17:03:47.055" v="504"/>
        <pc:sldMkLst>
          <pc:docMk/>
          <pc:sldMk cId="3505334421" sldId="271"/>
        </pc:sldMkLst>
        <pc:spChg chg="mod">
          <ac:chgData name="Likkith Reddy Chirasani" userId="266801b54d5b5bb7" providerId="LiveId" clId="{D22BC5A9-7C9C-43AF-AD50-FC066DF72DE8}" dt="2025-04-12T17:03:47.055" v="504"/>
          <ac:spMkLst>
            <pc:docMk/>
            <pc:sldMk cId="3505334421" sldId="271"/>
            <ac:spMk id="96" creationId="{B3FFF606-3383-EC14-17BD-95A017EC71DD}"/>
          </ac:spMkLst>
        </pc:spChg>
      </pc:sldChg>
      <pc:sldChg chg="modSp add mod">
        <pc:chgData name="Likkith Reddy Chirasani" userId="266801b54d5b5bb7" providerId="LiveId" clId="{D22BC5A9-7C9C-43AF-AD50-FC066DF72DE8}" dt="2025-04-12T17:04:09.972" v="508"/>
        <pc:sldMkLst>
          <pc:docMk/>
          <pc:sldMk cId="3304774661" sldId="272"/>
        </pc:sldMkLst>
        <pc:spChg chg="mod">
          <ac:chgData name="Likkith Reddy Chirasani" userId="266801b54d5b5bb7" providerId="LiveId" clId="{D22BC5A9-7C9C-43AF-AD50-FC066DF72DE8}" dt="2025-04-12T17:04:09.972" v="508"/>
          <ac:spMkLst>
            <pc:docMk/>
            <pc:sldMk cId="3304774661" sldId="272"/>
            <ac:spMk id="96" creationId="{C2D1436A-9A36-8DAA-D12B-092F21365190}"/>
          </ac:spMkLst>
        </pc:spChg>
      </pc:sldChg>
      <pc:sldChg chg="modSp add mod">
        <pc:chgData name="Likkith Reddy Chirasani" userId="266801b54d5b5bb7" providerId="LiveId" clId="{D22BC5A9-7C9C-43AF-AD50-FC066DF72DE8}" dt="2025-04-12T17:04:31.757" v="510"/>
        <pc:sldMkLst>
          <pc:docMk/>
          <pc:sldMk cId="580800240" sldId="273"/>
        </pc:sldMkLst>
        <pc:spChg chg="mod">
          <ac:chgData name="Likkith Reddy Chirasani" userId="266801b54d5b5bb7" providerId="LiveId" clId="{D22BC5A9-7C9C-43AF-AD50-FC066DF72DE8}" dt="2025-04-12T17:04:31.757" v="510"/>
          <ac:spMkLst>
            <pc:docMk/>
            <pc:sldMk cId="580800240" sldId="273"/>
            <ac:spMk id="96" creationId="{9FDAD77D-1161-2327-1F17-E4DF4B128EBB}"/>
          </ac:spMkLst>
        </pc:spChg>
      </pc:sldChg>
      <pc:sldChg chg="modSp add mod">
        <pc:chgData name="Likkith Reddy Chirasani" userId="266801b54d5b5bb7" providerId="LiveId" clId="{D22BC5A9-7C9C-43AF-AD50-FC066DF72DE8}" dt="2025-04-12T17:05:04.029" v="512"/>
        <pc:sldMkLst>
          <pc:docMk/>
          <pc:sldMk cId="3861103910" sldId="274"/>
        </pc:sldMkLst>
        <pc:spChg chg="mod">
          <ac:chgData name="Likkith Reddy Chirasani" userId="266801b54d5b5bb7" providerId="LiveId" clId="{D22BC5A9-7C9C-43AF-AD50-FC066DF72DE8}" dt="2025-04-12T17:05:04.029" v="512"/>
          <ac:spMkLst>
            <pc:docMk/>
            <pc:sldMk cId="3861103910" sldId="274"/>
            <ac:spMk id="96" creationId="{04A4A291-CD53-B01B-BB4A-5B54A2EB3A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068FEB0-6A01-98EE-3E0A-9A5B6BE09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>
            <a:extLst>
              <a:ext uri="{FF2B5EF4-FFF2-40B4-BE49-F238E27FC236}">
                <a16:creationId xmlns:a16="http://schemas.microsoft.com/office/drawing/2014/main" id="{E54FE479-C55F-C97E-53A3-096214305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>
            <a:extLst>
              <a:ext uri="{FF2B5EF4-FFF2-40B4-BE49-F238E27FC236}">
                <a16:creationId xmlns:a16="http://schemas.microsoft.com/office/drawing/2014/main" id="{79CC11B7-1CF1-F4C0-7CDD-73CCFD71D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60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DF8D05E-9F5F-418D-6488-27CF1821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>
            <a:extLst>
              <a:ext uri="{FF2B5EF4-FFF2-40B4-BE49-F238E27FC236}">
                <a16:creationId xmlns:a16="http://schemas.microsoft.com/office/drawing/2014/main" id="{9D77B1F9-1FCA-5C12-2BA1-264D1FF1B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>
            <a:extLst>
              <a:ext uri="{FF2B5EF4-FFF2-40B4-BE49-F238E27FC236}">
                <a16:creationId xmlns:a16="http://schemas.microsoft.com/office/drawing/2014/main" id="{7A6EBE34-3D4F-7682-9149-1B1F10CC0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36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BF6B654-E011-5901-D0CB-D130F351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>
            <a:extLst>
              <a:ext uri="{FF2B5EF4-FFF2-40B4-BE49-F238E27FC236}">
                <a16:creationId xmlns:a16="http://schemas.microsoft.com/office/drawing/2014/main" id="{9666AAB4-B8DC-E20F-400A-D68061EEB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>
            <a:extLst>
              <a:ext uri="{FF2B5EF4-FFF2-40B4-BE49-F238E27FC236}">
                <a16:creationId xmlns:a16="http://schemas.microsoft.com/office/drawing/2014/main" id="{CDAF393C-8125-CC8D-C0F3-4C9347A28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4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CF69BEB-5C8E-BC18-31B2-69AD50E4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>
            <a:extLst>
              <a:ext uri="{FF2B5EF4-FFF2-40B4-BE49-F238E27FC236}">
                <a16:creationId xmlns:a16="http://schemas.microsoft.com/office/drawing/2014/main" id="{F5A6DD53-1CC8-6B7F-43AA-4B443E8B2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>
            <a:extLst>
              <a:ext uri="{FF2B5EF4-FFF2-40B4-BE49-F238E27FC236}">
                <a16:creationId xmlns:a16="http://schemas.microsoft.com/office/drawing/2014/main" id="{F846B393-E1A8-0A55-BB09-751EBC360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9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6ECF797-9A28-1271-7C36-FE430FCF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>
            <a:extLst>
              <a:ext uri="{FF2B5EF4-FFF2-40B4-BE49-F238E27FC236}">
                <a16:creationId xmlns:a16="http://schemas.microsoft.com/office/drawing/2014/main" id="{AF6B0256-1AE0-AA25-2D06-E781E6C84E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>
            <a:extLst>
              <a:ext uri="{FF2B5EF4-FFF2-40B4-BE49-F238E27FC236}">
                <a16:creationId xmlns:a16="http://schemas.microsoft.com/office/drawing/2014/main" id="{FF47A4E0-B796-EDA3-89ED-6A17114F6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66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DBD42F7-6928-655E-110F-50EA209D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>
            <a:extLst>
              <a:ext uri="{FF2B5EF4-FFF2-40B4-BE49-F238E27FC236}">
                <a16:creationId xmlns:a16="http://schemas.microsoft.com/office/drawing/2014/main" id="{282C2A72-EDC2-14E4-98A8-2A657B37A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>
            <a:extLst>
              <a:ext uri="{FF2B5EF4-FFF2-40B4-BE49-F238E27FC236}">
                <a16:creationId xmlns:a16="http://schemas.microsoft.com/office/drawing/2014/main" id="{793F82F7-602F-1405-F1E6-5E29EBF73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85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7EF212A-DDF6-E994-63DB-EAF24834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>
            <a:extLst>
              <a:ext uri="{FF2B5EF4-FFF2-40B4-BE49-F238E27FC236}">
                <a16:creationId xmlns:a16="http://schemas.microsoft.com/office/drawing/2014/main" id="{5284D145-9566-2615-C4AF-C17A81455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>
            <a:extLst>
              <a:ext uri="{FF2B5EF4-FFF2-40B4-BE49-F238E27FC236}">
                <a16:creationId xmlns:a16="http://schemas.microsoft.com/office/drawing/2014/main" id="{7D2D048D-5AD0-B32D-4DC6-BA73B8A4E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1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8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6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6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8" y="1356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Module-1: Programs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542132" y="1972099"/>
            <a:ext cx="1687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97620" y="2487499"/>
            <a:ext cx="6474632" cy="183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Likkith Reddy Chirasani [AP22110010179]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Surya Teja Mannava [AP22110010154]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Abhilash Thota [AP22110010140]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Vignesh Maddela [AP22110010185]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Manoj Chandu [AP22110010085]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Akbar Sherif [AP22110010113]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E7A31FE-2870-CA09-A1B3-429C11011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4D2E5767-ED21-2CAC-4A58-C8DC6E50B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B3FFF606-3383-EC14-17BD-95A017EC71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"Dept ID:"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"Code:"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codeField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"Status:"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"Semester:"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semCombo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showConfirmDialog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panel,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Program"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OK_CANCEL_OPTION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(result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OK_OPTION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programs SET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dept_id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=?,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prog_code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=?,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prog_name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=?,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prog_status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=?,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prog_no_sem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=? WHERE ID=?"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deptField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codeField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nameField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statusField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053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2083EBE4-1BAC-D37E-01BF-6BE98C76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2F2848A9-E218-8396-4483-FF9FFE1A5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C2D1436A-9A36-8DAA-D12B-092F21365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semCombo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getSelectedItem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id);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"✅ Program Updated!"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AP22110010154_Programs_retrieve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Error updating program."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114300" indent="0"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}</a:t>
            </a:r>
          </a:p>
        </p:txBody>
      </p:sp>
    </p:spTree>
    <p:extLst>
      <p:ext uri="{BB962C8B-B14F-4D97-AF65-F5344CB8AC3E}">
        <p14:creationId xmlns:p14="http://schemas.microsoft.com/office/powerpoint/2010/main" val="33047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A2FC750-CA5E-9DD6-E925-EB8B5DFC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CC339B5B-24F7-FD67-3933-1D340D38C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9FDAD77D-1161-2327-1F17-E4DF4B128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Deleting a Program:</a:t>
            </a:r>
          </a:p>
          <a:p>
            <a:pPr>
              <a:lnSpc>
                <a:spcPts val="1425"/>
              </a:lnSpc>
              <a:buNone/>
            </a:pPr>
            <a:endParaRPr lang="en-IN" sz="1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AP221100101185_Programs_delete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getSelectedRow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(row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Select a row to delete."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showConfirmDialog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 you sure?"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 Program"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YES_NO_OPTION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(confirm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YES_OPTION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 FROM programs WHERE ID=?"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id);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58080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1C84963B-B337-35D6-ACEE-3F15C62D7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995DF813-2420-C0FF-92BE-3E957023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04A4A291-CD53-B01B-BB4A-5B54A2EB3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"✅ Program Deleted!"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AP22110010154_Programs_retrieve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86110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Shots[</a:t>
            </a:r>
            <a:r>
              <a:rPr lang="en" sz="1466" dirty="0"/>
              <a:t>*Screenshot of CRUD)</a:t>
            </a:r>
            <a:r>
              <a:rPr lang="en" dirty="0"/>
              <a:t>]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A704E8-E611-A813-762D-CD9B670C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07" y="1110575"/>
            <a:ext cx="22749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Adding or creating  a Program: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20313C7-92EC-D748-6D79-06CF9C20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" y="1474925"/>
            <a:ext cx="5722938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C6BADE5-57C8-81D6-BA2B-8EDDE98E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451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92BB874-B103-D06B-1A8D-381740BB0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>
            <a:extLst>
              <a:ext uri="{FF2B5EF4-FFF2-40B4-BE49-F238E27FC236}">
                <a16:creationId xmlns:a16="http://schemas.microsoft.com/office/drawing/2014/main" id="{FA9D553F-42F7-D8CD-5FDF-62E975648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Screen Shots[</a:t>
            </a:r>
            <a:r>
              <a:rPr lang="en" sz="1466"/>
              <a:t>*Screenshot of CRUD)</a:t>
            </a:r>
            <a:r>
              <a:rPr lang="en"/>
              <a:t>]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E2B151-2B6B-AE8C-9014-FAC71C5F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58" y="12333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Retrieving all the Programs data from database: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A323A577-5F9E-1184-B76F-AF1776DF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1590425"/>
            <a:ext cx="5722938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937CF70-3259-D6A5-9C22-2290C7CA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9" y="451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4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1AAFAF3-1AF4-E98C-3B8A-D268D9E6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>
            <a:extLst>
              <a:ext uri="{FF2B5EF4-FFF2-40B4-BE49-F238E27FC236}">
                <a16:creationId xmlns:a16="http://schemas.microsoft.com/office/drawing/2014/main" id="{368395DF-55CA-E403-9CCB-F910613AF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Screen Shots[</a:t>
            </a:r>
            <a:r>
              <a:rPr lang="en" sz="1466"/>
              <a:t>*Screenshot of CRUD)</a:t>
            </a:r>
            <a:r>
              <a:rPr lang="en"/>
              <a:t>]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878F6F-FD5D-2057-896C-74205E4E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90" y="11218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Updating a Program: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D6E3BCE6-6C3E-4C85-1513-166B3964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95" y="1490546"/>
            <a:ext cx="5722938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6C72C9C-7394-4744-8F6F-88160EA9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7" y="4634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6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8E0B6E2-D8DB-87F4-5BB8-93A5DD14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>
            <a:extLst>
              <a:ext uri="{FF2B5EF4-FFF2-40B4-BE49-F238E27FC236}">
                <a16:creationId xmlns:a16="http://schemas.microsoft.com/office/drawing/2014/main" id="{87962B56-06A5-A971-02BC-68700B389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Screen Shots[</a:t>
            </a:r>
            <a:r>
              <a:rPr lang="en" sz="1466"/>
              <a:t>*Screenshot of CRUD)</a:t>
            </a:r>
            <a:r>
              <a:rPr lang="en"/>
              <a:t>]</a:t>
            </a:r>
            <a:endParaRPr/>
          </a:p>
        </p:txBody>
      </p:sp>
      <p:sp>
        <p:nvSpPr>
          <p:cNvPr id="102" name="Google Shape;102;p20">
            <a:extLst>
              <a:ext uri="{FF2B5EF4-FFF2-40B4-BE49-F238E27FC236}">
                <a16:creationId xmlns:a16="http://schemas.microsoft.com/office/drawing/2014/main" id="{7650BFD6-9DEA-FB74-F002-6A18D58B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7875" y="2384425"/>
            <a:ext cx="852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"✅ Program Deleted!"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AP22110010154_Programs_retrieve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9AEA53D-D9D0-09FF-B0FD-1A752A52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75" y="101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Deleting a Program: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9124E909-6F4A-01C5-CB76-07DF3B81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75" y="1474925"/>
            <a:ext cx="5722938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73E74C8-CDCD-588F-D9F0-83C72690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75" y="451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0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 CRUD Management System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been successfully developed as a robust and user-friendly desktop application using Java Swing and SQLite. It enables efficient management of academic programs by providing core functionalities such as creating, reading, updating, and deleting program records.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demonstrates practical implementation of GUI design, database connectivity using JDBC, and structured modular coding practices. By integrating intuitive user interfaces with backend operations, the system offers a seamless experience for administrators to manage program data with accuracy and ease.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682950" y="2571750"/>
            <a:ext cx="17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Project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SRM University-AP is adopting the Outcome Based Education (OBE) framework to enhance the quality and effectiveness of its academic programs. As part of this initiative, a dedicated software system is required to manage and maintain academic program details in a structured and efficient manner.</a:t>
            </a:r>
          </a:p>
          <a:p>
            <a:pPr>
              <a:buNone/>
            </a:pPr>
            <a:r>
              <a:rPr lang="en-US" dirty="0"/>
              <a:t>To support this transformation, I have been assigned the task of developing a </a:t>
            </a:r>
            <a:r>
              <a:rPr lang="en-US" b="1" dirty="0"/>
              <a:t>CRUD (Create, Retrieve, Update, and Delete)</a:t>
            </a:r>
            <a:r>
              <a:rPr lang="en-US" dirty="0"/>
              <a:t> application using </a:t>
            </a:r>
            <a:r>
              <a:rPr lang="en-US" b="1" dirty="0"/>
              <a:t>Java</a:t>
            </a:r>
            <a:r>
              <a:rPr lang="en-US" dirty="0"/>
              <a:t> for the Windows platform and </a:t>
            </a:r>
            <a:r>
              <a:rPr lang="en-US" b="1" dirty="0"/>
              <a:t>Android Studio</a:t>
            </a:r>
            <a:r>
              <a:rPr lang="en-US" dirty="0"/>
              <a:t> for mobile devices. This application allows administrators and academic coordinators to efficiently manage the university's program records such as department IDs, program codes, names, statuses, and associated semesters.</a:t>
            </a:r>
          </a:p>
          <a:p>
            <a:pPr>
              <a:buNone/>
            </a:pPr>
            <a:r>
              <a:rPr lang="en-US" dirty="0"/>
              <a:t>The project leverages </a:t>
            </a:r>
            <a:r>
              <a:rPr lang="en-US" b="1" dirty="0"/>
              <a:t>Java Swing</a:t>
            </a:r>
            <a:r>
              <a:rPr lang="en-US" dirty="0"/>
              <a:t> for the desktop application with </a:t>
            </a:r>
            <a:r>
              <a:rPr lang="en-US" b="1" dirty="0"/>
              <a:t>SQLite</a:t>
            </a:r>
            <a:r>
              <a:rPr lang="en-US" dirty="0"/>
              <a:t> as the backend database to ensure a lightweight and responsive experience. The mobile version developed in </a:t>
            </a:r>
            <a:r>
              <a:rPr lang="en-US" b="1" dirty="0"/>
              <a:t>Android Studio</a:t>
            </a:r>
            <a:r>
              <a:rPr lang="en-US" dirty="0"/>
              <a:t> aims to provide similar CRUD functionality on the go, ensuring accessibility and usability across devices.</a:t>
            </a:r>
          </a:p>
          <a:p>
            <a:r>
              <a:rPr lang="en-US" dirty="0"/>
              <a:t>By combining a structured approach with modern UI practices, this system lays a foundational step toward digital transformation in line with SRM-AP’s goal of successfully implementing the OBE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1B85E-EDEE-4DF5-9EE7-8B923C79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7" y="928945"/>
            <a:ext cx="7738946" cy="3972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 Description : University Setting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This module is designed to perform </a:t>
            </a:r>
            <a:r>
              <a:rPr lang="en-US" b="1" dirty="0"/>
              <a:t>Create, Update, Retrieve, and Delete (CRUD)</a:t>
            </a:r>
            <a:r>
              <a:rPr lang="en-US" dirty="0"/>
              <a:t> operations on academic program details as part of the Outcome Based Education (OBE) system implementation at SRM University-AP. The module allows users to manage key information such as </a:t>
            </a:r>
            <a:r>
              <a:rPr lang="en-US" b="1" dirty="0"/>
              <a:t>Department ID, Program Code, Program Name, Program Status</a:t>
            </a:r>
            <a:r>
              <a:rPr lang="en-US" dirty="0"/>
              <a:t>, and </a:t>
            </a:r>
            <a:r>
              <a:rPr lang="en-US" b="1" dirty="0"/>
              <a:t>Number of Semesters</a:t>
            </a:r>
            <a:r>
              <a:rPr lang="en-US" dirty="0"/>
              <a:t> associated with each program.</a:t>
            </a:r>
          </a:p>
          <a:p>
            <a:pPr>
              <a:buNone/>
            </a:pPr>
            <a:r>
              <a:rPr lang="en-US" dirty="0"/>
              <a:t>The application is developed using </a:t>
            </a:r>
            <a:r>
              <a:rPr lang="en-US" b="1" dirty="0"/>
              <a:t>Java (Swing)</a:t>
            </a:r>
            <a:r>
              <a:rPr lang="en-US" dirty="0"/>
              <a:t> for the Windows platform and is integrated with a </a:t>
            </a:r>
            <a:r>
              <a:rPr lang="en-US" b="1" dirty="0"/>
              <a:t>MySQL database</a:t>
            </a:r>
            <a:r>
              <a:rPr lang="en-US" dirty="0"/>
              <a:t> to ensure reliable and efficient data storage. Users can interact with a user-friendly graphical interface to perform CRUD operations, and all updates made through the application are directly reflected in the MySQL table.</a:t>
            </a:r>
          </a:p>
          <a:p>
            <a:r>
              <a:rPr lang="en-US" dirty="0"/>
              <a:t>This module serves as a core component of the larger academic management system, providing a structured and consistent way to handle program-related data and supporting SRM-AP's transition to a more outcome-oriented education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University Setting:Field/table details</a:t>
            </a:r>
            <a:endParaRPr/>
          </a:p>
        </p:txBody>
      </p:sp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583538397"/>
              </p:ext>
            </p:extLst>
          </p:nvPr>
        </p:nvGraphicFramePr>
        <p:xfrm>
          <a:off x="446325" y="1372150"/>
          <a:ext cx="8059800" cy="3000025"/>
        </p:xfrm>
        <a:graphic>
          <a:graphicData uri="http://schemas.openxmlformats.org/drawingml/2006/table">
            <a:tbl>
              <a:tblPr>
                <a:noFill/>
                <a:tableStyleId>{82F8BCA0-E18B-4899-A665-4D51473835F6}</a:tableStyleId>
              </a:tblPr>
              <a:tblGrid>
                <a:gridCol w="40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/>
                        <a:t>Field Name </a:t>
                      </a:r>
                      <a:endParaRPr sz="11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/>
                        <a:t>Data type</a:t>
                      </a:r>
                      <a:endParaRPr sz="1100" b="1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id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integer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dept_id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integer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prog_code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String</a:t>
                      </a:r>
                      <a:endParaRPr sz="11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porg_name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String</a:t>
                      </a:r>
                      <a:endParaRPr sz="11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prog_status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String</a:t>
                      </a:r>
                      <a:endParaRPr sz="11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prog_no_sem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integer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University Setting:Programming Details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b="1" dirty="0">
                <a:solidFill>
                  <a:schemeClr val="dk1"/>
                </a:solidFill>
              </a:rPr>
              <a:t>File name: </a:t>
            </a:r>
            <a:r>
              <a:rPr lang="en-IN" dirty="0" err="1">
                <a:solidFill>
                  <a:schemeClr val="dk1"/>
                </a:solidFill>
              </a:rPr>
              <a:t>Legends_Programs</a:t>
            </a:r>
            <a:endParaRPr lang="en-IN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b="1" dirty="0">
                <a:solidFill>
                  <a:schemeClr val="dk1"/>
                </a:solidFill>
              </a:rPr>
              <a:t>Function/method name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 b="1" dirty="0">
                <a:solidFill>
                  <a:schemeClr val="dk1"/>
                </a:solidFill>
              </a:rPr>
              <a:t>Create: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AP22110010140_Programs_create</a:t>
            </a:r>
            <a:endParaRPr lang="en-IN" sz="18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 b="1" dirty="0">
                <a:solidFill>
                  <a:schemeClr val="dk1"/>
                </a:solidFill>
              </a:rPr>
              <a:t>Update: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AP22110010179_Programs _update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</a:rPr>
              <a:t>Retrieve: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AP22110010154_Programs _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retrive</a:t>
            </a:r>
            <a:endParaRPr lang="en-IN" sz="1800" dirty="0">
              <a:solidFill>
                <a:schemeClr val="dk1"/>
              </a:solidFill>
            </a:endParaRPr>
          </a:p>
          <a:p>
            <a:pPr lvl="1" indent="-342900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</a:rPr>
              <a:t>Delete: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AP22110010185_Programs _delete</a:t>
            </a:r>
          </a:p>
          <a:p>
            <a:pPr lvl="1" indent="-342900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AP22110010085 and AP22110010113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dirty="0">
                <a:solidFill>
                  <a:srgbClr val="569CD6"/>
                </a:solidFill>
                <a:latin typeface="Consolas" panose="020B0609020204030204" pitchFamily="49" charset="0"/>
              </a:rPr>
              <a:t>Creating a Program:</a:t>
            </a:r>
          </a:p>
          <a:p>
            <a:pPr>
              <a:lnSpc>
                <a:spcPts val="1425"/>
              </a:lnSpc>
              <a:buNone/>
            </a:pPr>
            <a:endParaRPr lang="en-IN" dirty="0"/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AP22110010140_Programs_create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progCode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progName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progNoSem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programs (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dept_id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prog_code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prog_name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prog_status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prog_no_sem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VALUES (?, ?, ?, ?, ?)"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progCode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progName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progNoSem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Error inserting program."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114300" indent="0"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Retrieving the data:</a:t>
            </a: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AP22110010154_Programs_retrieve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setRowCount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createStatement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executeQuery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programs"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dept_id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prog_code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prog_name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prog_status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prog_no_sem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SQLException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114300" indent="0"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14300" indent="0">
              <a:lnSpc>
                <a:spcPts val="1425"/>
              </a:lnSpc>
              <a:buNone/>
            </a:pP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9730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dirty="0">
                <a:solidFill>
                  <a:srgbClr val="569CD6"/>
                </a:solidFill>
                <a:latin typeface="Consolas" panose="020B0609020204030204" pitchFamily="49" charset="0"/>
              </a:rPr>
              <a:t>Updating a Program:</a:t>
            </a:r>
            <a:endParaRPr lang="en-IN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AP22110010179_Programs_update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getSelectedRow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(row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JOptionPane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showMessageDialog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(frame,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Select a program to update."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((String)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((String)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((String)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JComboBox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semCombo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JComboBox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semCombo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semCombo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setSelectedItem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(row,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42773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1641</Words>
  <Application>Microsoft Office PowerPoint</Application>
  <PresentationFormat>On-screen Show (16:9)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Times New Roman</vt:lpstr>
      <vt:lpstr>Simple Light</vt:lpstr>
      <vt:lpstr>OBE Implementation</vt:lpstr>
      <vt:lpstr>Introduction to Project</vt:lpstr>
      <vt:lpstr>Architecture Diagram</vt:lpstr>
      <vt:lpstr>Module Description : University Setting</vt:lpstr>
      <vt:lpstr>University Setting:Field/table details</vt:lpstr>
      <vt:lpstr>University Setting:Programming Details</vt:lpstr>
      <vt:lpstr>Sample Source Code</vt:lpstr>
      <vt:lpstr>Sample Source Code</vt:lpstr>
      <vt:lpstr>Sample Source Code</vt:lpstr>
      <vt:lpstr>Sample Source Code</vt:lpstr>
      <vt:lpstr>Sample Source Code</vt:lpstr>
      <vt:lpstr>Sample Source Code</vt:lpstr>
      <vt:lpstr>Sample Source Code</vt:lpstr>
      <vt:lpstr>Sample Screen Shots[*Screenshot of CRUD)]</vt:lpstr>
      <vt:lpstr>Sample Screen Shots[*Screenshot of CRUD)]</vt:lpstr>
      <vt:lpstr>Sample Screen Shots[*Screenshot of CRUD)]</vt:lpstr>
      <vt:lpstr>Sample Screen Shots[*Screenshot of CRUD)]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Likkith Reddy Chirasani</cp:lastModifiedBy>
  <cp:revision>1</cp:revision>
  <dcterms:modified xsi:type="dcterms:W3CDTF">2025-04-13T10:09:02Z</dcterms:modified>
</cp:coreProperties>
</file>