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1" r:id="rId9"/>
    <p:sldId id="263" r:id="rId10"/>
    <p:sldId id="262" r:id="rId11"/>
    <p:sldId id="268" r:id="rId12"/>
    <p:sldId id="269" r:id="rId13"/>
    <p:sldId id="264" r:id="rId14"/>
    <p:sldId id="271" r:id="rId15"/>
    <p:sldId id="27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F8B96-8942-4555-B9AB-A12636C6EB7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C382148-8986-431A-8129-FADABF7F4F54}">
      <dgm:prSet phldrT="[Text]"/>
      <dgm:spPr/>
      <dgm:t>
        <a:bodyPr/>
        <a:lstStyle/>
        <a:p>
          <a:r>
            <a:rPr lang="en-US" dirty="0" smtClean="0"/>
            <a:t>Android Mobile Device</a:t>
          </a:r>
          <a:endParaRPr lang="en-US" dirty="0"/>
        </a:p>
      </dgm:t>
    </dgm:pt>
    <dgm:pt modelId="{3F17E50D-34A7-47D6-95AE-8E543E10489F}" type="parTrans" cxnId="{D4C98A94-02E1-4C49-AB89-36FDF5671A5D}">
      <dgm:prSet/>
      <dgm:spPr/>
      <dgm:t>
        <a:bodyPr/>
        <a:lstStyle/>
        <a:p>
          <a:endParaRPr lang="en-US"/>
        </a:p>
      </dgm:t>
    </dgm:pt>
    <dgm:pt modelId="{5FB1B5BC-C525-4A20-9F1B-8279E26EB40E}" type="sibTrans" cxnId="{D4C98A94-02E1-4C49-AB89-36FDF5671A5D}">
      <dgm:prSet/>
      <dgm:spPr/>
      <dgm:t>
        <a:bodyPr/>
        <a:lstStyle/>
        <a:p>
          <a:endParaRPr lang="en-US"/>
        </a:p>
      </dgm:t>
    </dgm:pt>
    <dgm:pt modelId="{408AB0D7-3331-4FA5-A2EF-8E0520F74523}">
      <dgm:prSet phldrT="[Text]"/>
      <dgm:spPr/>
      <dgm:t>
        <a:bodyPr/>
        <a:lstStyle/>
        <a:p>
          <a:r>
            <a:rPr lang="en-US" dirty="0" smtClean="0"/>
            <a:t>Amazon AWS</a:t>
          </a:r>
          <a:endParaRPr lang="en-US" dirty="0"/>
        </a:p>
      </dgm:t>
    </dgm:pt>
    <dgm:pt modelId="{246D721E-BE42-485E-A055-325B5EA21427}" type="parTrans" cxnId="{6AE43ECA-A1CE-441C-AFB6-79E8DA0F0AB8}">
      <dgm:prSet/>
      <dgm:spPr/>
      <dgm:t>
        <a:bodyPr/>
        <a:lstStyle/>
        <a:p>
          <a:endParaRPr lang="en-US"/>
        </a:p>
      </dgm:t>
    </dgm:pt>
    <dgm:pt modelId="{D7FF66E4-886D-404E-94BB-DA4C64841985}" type="sibTrans" cxnId="{6AE43ECA-A1CE-441C-AFB6-79E8DA0F0AB8}">
      <dgm:prSet/>
      <dgm:spPr/>
      <dgm:t>
        <a:bodyPr/>
        <a:lstStyle/>
        <a:p>
          <a:endParaRPr lang="en-US"/>
        </a:p>
      </dgm:t>
    </dgm:pt>
    <dgm:pt modelId="{1F128F4E-2FDB-485C-B269-460571D7BA3A}">
      <dgm:prSet phldrT="[Text]"/>
      <dgm:spPr/>
      <dgm:t>
        <a:bodyPr/>
        <a:lstStyle/>
        <a:p>
          <a:r>
            <a:rPr lang="en-US" dirty="0" smtClean="0"/>
            <a:t>IAM(Identity Access Management)</a:t>
          </a:r>
          <a:endParaRPr lang="en-US" dirty="0"/>
        </a:p>
      </dgm:t>
    </dgm:pt>
    <dgm:pt modelId="{E9A60DDA-1F14-48AE-9B81-060E3E5C1A63}" type="parTrans" cxnId="{5800EC08-9672-45D1-852D-1BEBCB1FB26E}">
      <dgm:prSet/>
      <dgm:spPr/>
      <dgm:t>
        <a:bodyPr/>
        <a:lstStyle/>
        <a:p>
          <a:endParaRPr lang="en-US"/>
        </a:p>
      </dgm:t>
    </dgm:pt>
    <dgm:pt modelId="{AA4F4493-CD36-4A43-B8BB-8AFB541BE920}" type="sibTrans" cxnId="{5800EC08-9672-45D1-852D-1BEBCB1FB26E}">
      <dgm:prSet/>
      <dgm:spPr/>
      <dgm:t>
        <a:bodyPr/>
        <a:lstStyle/>
        <a:p>
          <a:endParaRPr lang="en-US"/>
        </a:p>
      </dgm:t>
    </dgm:pt>
    <dgm:pt modelId="{C9BFF2C1-3F78-457F-A3C3-35EF3CC636BA}">
      <dgm:prSet phldrT="[Text]"/>
      <dgm:spPr/>
      <dgm:t>
        <a:bodyPr/>
        <a:lstStyle/>
        <a:p>
          <a:endParaRPr lang="en-US" dirty="0"/>
        </a:p>
      </dgm:t>
    </dgm:pt>
    <dgm:pt modelId="{891EB591-3502-41B2-B8DE-9CAFC0130F3D}" type="parTrans" cxnId="{9CC4A386-ABD0-435D-8F0D-68D375EE3710}">
      <dgm:prSet/>
      <dgm:spPr/>
      <dgm:t>
        <a:bodyPr/>
        <a:lstStyle/>
        <a:p>
          <a:endParaRPr lang="en-US"/>
        </a:p>
      </dgm:t>
    </dgm:pt>
    <dgm:pt modelId="{889EF66F-158B-4C9D-9DA3-AE9AE11ED109}" type="sibTrans" cxnId="{9CC4A386-ABD0-435D-8F0D-68D375EE3710}">
      <dgm:prSet/>
      <dgm:spPr/>
      <dgm:t>
        <a:bodyPr/>
        <a:lstStyle/>
        <a:p>
          <a:endParaRPr lang="en-US"/>
        </a:p>
      </dgm:t>
    </dgm:pt>
    <dgm:pt modelId="{710D0C6F-D144-4B3D-8035-8CE8BA032A77}">
      <dgm:prSet phldrT="[Text]"/>
      <dgm:spPr/>
      <dgm:t>
        <a:bodyPr/>
        <a:lstStyle/>
        <a:p>
          <a:r>
            <a:rPr lang="en-US" dirty="0" smtClean="0"/>
            <a:t>Amazon </a:t>
          </a:r>
          <a:r>
            <a:rPr lang="en-US" dirty="0" err="1" smtClean="0"/>
            <a:t>Cognito</a:t>
          </a:r>
          <a:endParaRPr lang="en-US" dirty="0"/>
        </a:p>
      </dgm:t>
    </dgm:pt>
    <dgm:pt modelId="{A6D911D8-FD51-4E46-8DC3-303131050ED6}" type="parTrans" cxnId="{F9D59639-6ECF-41B7-B92F-693CB33063BF}">
      <dgm:prSet/>
      <dgm:spPr/>
      <dgm:t>
        <a:bodyPr/>
        <a:lstStyle/>
        <a:p>
          <a:endParaRPr lang="en-US"/>
        </a:p>
      </dgm:t>
    </dgm:pt>
    <dgm:pt modelId="{E5FA3AE6-8476-40E4-A6E7-635A5CDDC47D}" type="sibTrans" cxnId="{F9D59639-6ECF-41B7-B92F-693CB33063BF}">
      <dgm:prSet/>
      <dgm:spPr/>
      <dgm:t>
        <a:bodyPr/>
        <a:lstStyle/>
        <a:p>
          <a:endParaRPr lang="en-US"/>
        </a:p>
      </dgm:t>
    </dgm:pt>
    <dgm:pt modelId="{119A98E5-5EDB-4858-B9CB-0E55355E36C7}">
      <dgm:prSet phldrT="[Text]"/>
      <dgm:spPr/>
      <dgm:t>
        <a:bodyPr/>
        <a:lstStyle/>
        <a:p>
          <a:r>
            <a:rPr lang="en-US" b="1" dirty="0" smtClean="0"/>
            <a:t> </a:t>
          </a:r>
          <a:endParaRPr lang="en-US" b="1" dirty="0"/>
        </a:p>
      </dgm:t>
    </dgm:pt>
    <dgm:pt modelId="{76850125-2F90-4CB5-8F5E-99B4A0DC9E2E}" type="parTrans" cxnId="{C885BC1A-352D-4EC9-838F-83366D507396}">
      <dgm:prSet/>
      <dgm:spPr/>
      <dgm:t>
        <a:bodyPr/>
        <a:lstStyle/>
        <a:p>
          <a:endParaRPr lang="en-US"/>
        </a:p>
      </dgm:t>
    </dgm:pt>
    <dgm:pt modelId="{E373D26E-F647-4A42-8C41-96E935862F06}" type="sibTrans" cxnId="{C885BC1A-352D-4EC9-838F-83366D507396}">
      <dgm:prSet/>
      <dgm:spPr/>
      <dgm:t>
        <a:bodyPr/>
        <a:lstStyle/>
        <a:p>
          <a:endParaRPr lang="en-US"/>
        </a:p>
      </dgm:t>
    </dgm:pt>
    <dgm:pt modelId="{9E0E8254-3CD4-4B2C-8030-C6C1CBC917E1}">
      <dgm:prSet phldrT="[Text]"/>
      <dgm:spPr/>
      <dgm:t>
        <a:bodyPr/>
        <a:lstStyle/>
        <a:p>
          <a:r>
            <a:rPr lang="en-US" dirty="0" smtClean="0"/>
            <a:t>Amazon S3 Bucket</a:t>
          </a:r>
          <a:endParaRPr lang="en-US" dirty="0"/>
        </a:p>
      </dgm:t>
    </dgm:pt>
    <dgm:pt modelId="{8F1F79D0-26F6-402D-87EE-1AA7D092CC1F}" type="parTrans" cxnId="{C94DAADD-9523-493B-A7DD-8C2CF97B384D}">
      <dgm:prSet/>
      <dgm:spPr/>
      <dgm:t>
        <a:bodyPr/>
        <a:lstStyle/>
        <a:p>
          <a:endParaRPr lang="en-US"/>
        </a:p>
      </dgm:t>
    </dgm:pt>
    <dgm:pt modelId="{C01591ED-500C-43B0-92E8-7ADFA8E88FB8}" type="sibTrans" cxnId="{C94DAADD-9523-493B-A7DD-8C2CF97B384D}">
      <dgm:prSet/>
      <dgm:spPr/>
      <dgm:t>
        <a:bodyPr/>
        <a:lstStyle/>
        <a:p>
          <a:endParaRPr lang="en-US"/>
        </a:p>
      </dgm:t>
    </dgm:pt>
    <dgm:pt modelId="{46C110C7-682E-4A6A-A99B-660E92A072F5}" type="pres">
      <dgm:prSet presAssocID="{613F8B96-8942-4555-B9AB-A12636C6EB7B}" presName="rootnode" presStyleCnt="0">
        <dgm:presLayoutVars>
          <dgm:chMax/>
          <dgm:chPref/>
          <dgm:dir/>
          <dgm:animLvl val="lvl"/>
        </dgm:presLayoutVars>
      </dgm:prSet>
      <dgm:spPr/>
      <dgm:t>
        <a:bodyPr/>
        <a:lstStyle/>
        <a:p>
          <a:endParaRPr lang="en-US"/>
        </a:p>
      </dgm:t>
    </dgm:pt>
    <dgm:pt modelId="{AE2CCCF8-A93F-4467-9388-E934A84CC0AE}" type="pres">
      <dgm:prSet presAssocID="{DC382148-8986-431A-8129-FADABF7F4F54}" presName="composite" presStyleCnt="0"/>
      <dgm:spPr/>
    </dgm:pt>
    <dgm:pt modelId="{AB4BD545-713A-4CBC-9BE1-C6EFBF32628E}" type="pres">
      <dgm:prSet presAssocID="{DC382148-8986-431A-8129-FADABF7F4F54}" presName="bentUpArrow1" presStyleLbl="alignImgPlace1" presStyleIdx="0" presStyleCnt="3"/>
      <dgm:spPr/>
    </dgm:pt>
    <dgm:pt modelId="{A994B3CD-C374-4E46-B6CC-EA4E1CA80C10}" type="pres">
      <dgm:prSet presAssocID="{DC382148-8986-431A-8129-FADABF7F4F54}" presName="ParentText" presStyleLbl="node1" presStyleIdx="0" presStyleCnt="4">
        <dgm:presLayoutVars>
          <dgm:chMax val="1"/>
          <dgm:chPref val="1"/>
          <dgm:bulletEnabled val="1"/>
        </dgm:presLayoutVars>
      </dgm:prSet>
      <dgm:spPr/>
      <dgm:t>
        <a:bodyPr/>
        <a:lstStyle/>
        <a:p>
          <a:endParaRPr lang="en-US"/>
        </a:p>
      </dgm:t>
    </dgm:pt>
    <dgm:pt modelId="{3C756046-2627-470F-8FC9-9E5EA5B4CD68}" type="pres">
      <dgm:prSet presAssocID="{DC382148-8986-431A-8129-FADABF7F4F54}" presName="ChildText" presStyleLbl="revTx" presStyleIdx="0" presStyleCnt="3">
        <dgm:presLayoutVars>
          <dgm:chMax val="0"/>
          <dgm:chPref val="0"/>
          <dgm:bulletEnabled val="1"/>
        </dgm:presLayoutVars>
      </dgm:prSet>
      <dgm:spPr/>
      <dgm:t>
        <a:bodyPr/>
        <a:lstStyle/>
        <a:p>
          <a:endParaRPr lang="en-US"/>
        </a:p>
      </dgm:t>
    </dgm:pt>
    <dgm:pt modelId="{B1B3F392-44CF-4134-AC26-CA4147D38130}" type="pres">
      <dgm:prSet presAssocID="{5FB1B5BC-C525-4A20-9F1B-8279E26EB40E}" presName="sibTrans" presStyleCnt="0"/>
      <dgm:spPr/>
    </dgm:pt>
    <dgm:pt modelId="{9906E857-FAE3-4C67-B230-AF36560D808D}" type="pres">
      <dgm:prSet presAssocID="{1F128F4E-2FDB-485C-B269-460571D7BA3A}" presName="composite" presStyleCnt="0"/>
      <dgm:spPr/>
    </dgm:pt>
    <dgm:pt modelId="{6C34FBEC-7131-4F25-9A42-2D5C047DB12F}" type="pres">
      <dgm:prSet presAssocID="{1F128F4E-2FDB-485C-B269-460571D7BA3A}" presName="bentUpArrow1" presStyleLbl="alignImgPlace1" presStyleIdx="1" presStyleCnt="3"/>
      <dgm:spPr/>
    </dgm:pt>
    <dgm:pt modelId="{B360B2CB-1B31-4436-A18D-E120767247A3}" type="pres">
      <dgm:prSet presAssocID="{1F128F4E-2FDB-485C-B269-460571D7BA3A}" presName="ParentText" presStyleLbl="node1" presStyleIdx="1" presStyleCnt="4">
        <dgm:presLayoutVars>
          <dgm:chMax val="1"/>
          <dgm:chPref val="1"/>
          <dgm:bulletEnabled val="1"/>
        </dgm:presLayoutVars>
      </dgm:prSet>
      <dgm:spPr/>
      <dgm:t>
        <a:bodyPr/>
        <a:lstStyle/>
        <a:p>
          <a:endParaRPr lang="en-US"/>
        </a:p>
      </dgm:t>
    </dgm:pt>
    <dgm:pt modelId="{AAD5438F-4C21-4A42-BCFF-7CE3E5EE2070}" type="pres">
      <dgm:prSet presAssocID="{1F128F4E-2FDB-485C-B269-460571D7BA3A}" presName="ChildText" presStyleLbl="revTx" presStyleIdx="1" presStyleCnt="3">
        <dgm:presLayoutVars>
          <dgm:chMax val="0"/>
          <dgm:chPref val="0"/>
          <dgm:bulletEnabled val="1"/>
        </dgm:presLayoutVars>
      </dgm:prSet>
      <dgm:spPr/>
      <dgm:t>
        <a:bodyPr/>
        <a:lstStyle/>
        <a:p>
          <a:endParaRPr lang="en-US"/>
        </a:p>
      </dgm:t>
    </dgm:pt>
    <dgm:pt modelId="{EA3EA784-9622-4E5A-B5CD-D5CFBBEEA43E}" type="pres">
      <dgm:prSet presAssocID="{AA4F4493-CD36-4A43-B8BB-8AFB541BE920}" presName="sibTrans" presStyleCnt="0"/>
      <dgm:spPr/>
    </dgm:pt>
    <dgm:pt modelId="{FD7D1512-A83D-4AFF-86D0-929A12B8A322}" type="pres">
      <dgm:prSet presAssocID="{710D0C6F-D144-4B3D-8035-8CE8BA032A77}" presName="composite" presStyleCnt="0"/>
      <dgm:spPr/>
    </dgm:pt>
    <dgm:pt modelId="{B4B28654-4E26-40FF-8972-DB63BFC3399D}" type="pres">
      <dgm:prSet presAssocID="{710D0C6F-D144-4B3D-8035-8CE8BA032A77}" presName="bentUpArrow1" presStyleLbl="alignImgPlace1" presStyleIdx="2" presStyleCnt="3"/>
      <dgm:spPr/>
    </dgm:pt>
    <dgm:pt modelId="{A1AE7C51-4448-4ABA-B627-B55CC0919652}" type="pres">
      <dgm:prSet presAssocID="{710D0C6F-D144-4B3D-8035-8CE8BA032A77}" presName="ParentText" presStyleLbl="node1" presStyleIdx="2" presStyleCnt="4">
        <dgm:presLayoutVars>
          <dgm:chMax val="1"/>
          <dgm:chPref val="1"/>
          <dgm:bulletEnabled val="1"/>
        </dgm:presLayoutVars>
      </dgm:prSet>
      <dgm:spPr/>
      <dgm:t>
        <a:bodyPr/>
        <a:lstStyle/>
        <a:p>
          <a:endParaRPr lang="en-US"/>
        </a:p>
      </dgm:t>
    </dgm:pt>
    <dgm:pt modelId="{81AEABEB-0C5D-4C01-ABAD-02E5B701F502}" type="pres">
      <dgm:prSet presAssocID="{710D0C6F-D144-4B3D-8035-8CE8BA032A77}" presName="ChildText" presStyleLbl="revTx" presStyleIdx="2" presStyleCnt="3">
        <dgm:presLayoutVars>
          <dgm:chMax val="0"/>
          <dgm:chPref val="0"/>
          <dgm:bulletEnabled val="1"/>
        </dgm:presLayoutVars>
      </dgm:prSet>
      <dgm:spPr/>
      <dgm:t>
        <a:bodyPr/>
        <a:lstStyle/>
        <a:p>
          <a:endParaRPr lang="en-US"/>
        </a:p>
      </dgm:t>
    </dgm:pt>
    <dgm:pt modelId="{667DE224-D3B2-4EE2-8D27-D869A0C6595B}" type="pres">
      <dgm:prSet presAssocID="{E5FA3AE6-8476-40E4-A6E7-635A5CDDC47D}" presName="sibTrans" presStyleCnt="0"/>
      <dgm:spPr/>
    </dgm:pt>
    <dgm:pt modelId="{D66E10B8-350E-49BB-A7AC-24F3B471ACA0}" type="pres">
      <dgm:prSet presAssocID="{9E0E8254-3CD4-4B2C-8030-C6C1CBC917E1}" presName="composite" presStyleCnt="0"/>
      <dgm:spPr/>
    </dgm:pt>
    <dgm:pt modelId="{5229F50A-B535-4D03-AFFF-ED45A340295D}" type="pres">
      <dgm:prSet presAssocID="{9E0E8254-3CD4-4B2C-8030-C6C1CBC917E1}" presName="ParentText" presStyleLbl="node1" presStyleIdx="3" presStyleCnt="4">
        <dgm:presLayoutVars>
          <dgm:chMax val="1"/>
          <dgm:chPref val="1"/>
          <dgm:bulletEnabled val="1"/>
        </dgm:presLayoutVars>
      </dgm:prSet>
      <dgm:spPr/>
      <dgm:t>
        <a:bodyPr/>
        <a:lstStyle/>
        <a:p>
          <a:endParaRPr lang="en-US"/>
        </a:p>
      </dgm:t>
    </dgm:pt>
  </dgm:ptLst>
  <dgm:cxnLst>
    <dgm:cxn modelId="{F9D59639-6ECF-41B7-B92F-693CB33063BF}" srcId="{613F8B96-8942-4555-B9AB-A12636C6EB7B}" destId="{710D0C6F-D144-4B3D-8035-8CE8BA032A77}" srcOrd="2" destOrd="0" parTransId="{A6D911D8-FD51-4E46-8DC3-303131050ED6}" sibTransId="{E5FA3AE6-8476-40E4-A6E7-635A5CDDC47D}"/>
    <dgm:cxn modelId="{C94DAADD-9523-493B-A7DD-8C2CF97B384D}" srcId="{613F8B96-8942-4555-B9AB-A12636C6EB7B}" destId="{9E0E8254-3CD4-4B2C-8030-C6C1CBC917E1}" srcOrd="3" destOrd="0" parTransId="{8F1F79D0-26F6-402D-87EE-1AA7D092CC1F}" sibTransId="{C01591ED-500C-43B0-92E8-7ADFA8E88FB8}"/>
    <dgm:cxn modelId="{1E6CF909-4F84-42DA-A364-4CACB36609A5}" type="presOf" srcId="{DC382148-8986-431A-8129-FADABF7F4F54}" destId="{A994B3CD-C374-4E46-B6CC-EA4E1CA80C10}" srcOrd="0" destOrd="0" presId="urn:microsoft.com/office/officeart/2005/8/layout/StepDownProcess"/>
    <dgm:cxn modelId="{5740A5DE-C4EE-4DB4-BB00-99CC1146919A}" type="presOf" srcId="{408AB0D7-3331-4FA5-A2EF-8E0520F74523}" destId="{3C756046-2627-470F-8FC9-9E5EA5B4CD68}" srcOrd="0" destOrd="0" presId="urn:microsoft.com/office/officeart/2005/8/layout/StepDownProcess"/>
    <dgm:cxn modelId="{2DD5D84E-3676-469B-A03D-4766B7F919EE}" type="presOf" srcId="{710D0C6F-D144-4B3D-8035-8CE8BA032A77}" destId="{A1AE7C51-4448-4ABA-B627-B55CC0919652}" srcOrd="0" destOrd="0" presId="urn:microsoft.com/office/officeart/2005/8/layout/StepDownProcess"/>
    <dgm:cxn modelId="{608B57E1-B92C-4494-AC2D-CE4B70051013}" type="presOf" srcId="{1F128F4E-2FDB-485C-B269-460571D7BA3A}" destId="{B360B2CB-1B31-4436-A18D-E120767247A3}" srcOrd="0" destOrd="0" presId="urn:microsoft.com/office/officeart/2005/8/layout/StepDownProcess"/>
    <dgm:cxn modelId="{D4C98A94-02E1-4C49-AB89-36FDF5671A5D}" srcId="{613F8B96-8942-4555-B9AB-A12636C6EB7B}" destId="{DC382148-8986-431A-8129-FADABF7F4F54}" srcOrd="0" destOrd="0" parTransId="{3F17E50D-34A7-47D6-95AE-8E543E10489F}" sibTransId="{5FB1B5BC-C525-4A20-9F1B-8279E26EB40E}"/>
    <dgm:cxn modelId="{3696B27C-2ACC-4574-B263-008A74625008}" type="presOf" srcId="{613F8B96-8942-4555-B9AB-A12636C6EB7B}" destId="{46C110C7-682E-4A6A-A99B-660E92A072F5}" srcOrd="0" destOrd="0" presId="urn:microsoft.com/office/officeart/2005/8/layout/StepDownProcess"/>
    <dgm:cxn modelId="{9CC4A386-ABD0-435D-8F0D-68D375EE3710}" srcId="{1F128F4E-2FDB-485C-B269-460571D7BA3A}" destId="{C9BFF2C1-3F78-457F-A3C3-35EF3CC636BA}" srcOrd="0" destOrd="0" parTransId="{891EB591-3502-41B2-B8DE-9CAFC0130F3D}" sibTransId="{889EF66F-158B-4C9D-9DA3-AE9AE11ED109}"/>
    <dgm:cxn modelId="{EEDC3CAC-494C-4182-82BA-568E0D32257B}" type="presOf" srcId="{9E0E8254-3CD4-4B2C-8030-C6C1CBC917E1}" destId="{5229F50A-B535-4D03-AFFF-ED45A340295D}" srcOrd="0" destOrd="0" presId="urn:microsoft.com/office/officeart/2005/8/layout/StepDownProcess"/>
    <dgm:cxn modelId="{5800EC08-9672-45D1-852D-1BEBCB1FB26E}" srcId="{613F8B96-8942-4555-B9AB-A12636C6EB7B}" destId="{1F128F4E-2FDB-485C-B269-460571D7BA3A}" srcOrd="1" destOrd="0" parTransId="{E9A60DDA-1F14-48AE-9B81-060E3E5C1A63}" sibTransId="{AA4F4493-CD36-4A43-B8BB-8AFB541BE920}"/>
    <dgm:cxn modelId="{6AE43ECA-A1CE-441C-AFB6-79E8DA0F0AB8}" srcId="{DC382148-8986-431A-8129-FADABF7F4F54}" destId="{408AB0D7-3331-4FA5-A2EF-8E0520F74523}" srcOrd="0" destOrd="0" parTransId="{246D721E-BE42-485E-A055-325B5EA21427}" sibTransId="{D7FF66E4-886D-404E-94BB-DA4C64841985}"/>
    <dgm:cxn modelId="{C885BC1A-352D-4EC9-838F-83366D507396}" srcId="{710D0C6F-D144-4B3D-8035-8CE8BA032A77}" destId="{119A98E5-5EDB-4858-B9CB-0E55355E36C7}" srcOrd="0" destOrd="0" parTransId="{76850125-2F90-4CB5-8F5E-99B4A0DC9E2E}" sibTransId="{E373D26E-F647-4A42-8C41-96E935862F06}"/>
    <dgm:cxn modelId="{C084DFD0-9F56-478E-B74D-D1F6697FC8D4}" type="presOf" srcId="{C9BFF2C1-3F78-457F-A3C3-35EF3CC636BA}" destId="{AAD5438F-4C21-4A42-BCFF-7CE3E5EE2070}" srcOrd="0" destOrd="0" presId="urn:microsoft.com/office/officeart/2005/8/layout/StepDownProcess"/>
    <dgm:cxn modelId="{05D348B7-46BF-4592-9E29-DA537CE0E9FC}" type="presOf" srcId="{119A98E5-5EDB-4858-B9CB-0E55355E36C7}" destId="{81AEABEB-0C5D-4C01-ABAD-02E5B701F502}" srcOrd="0" destOrd="0" presId="urn:microsoft.com/office/officeart/2005/8/layout/StepDownProcess"/>
    <dgm:cxn modelId="{F695042D-2C6E-4CF9-A438-3D5EA646D8A5}" type="presParOf" srcId="{46C110C7-682E-4A6A-A99B-660E92A072F5}" destId="{AE2CCCF8-A93F-4467-9388-E934A84CC0AE}" srcOrd="0" destOrd="0" presId="urn:microsoft.com/office/officeart/2005/8/layout/StepDownProcess"/>
    <dgm:cxn modelId="{9B84756F-C337-42A6-959A-C5098D49F8AD}" type="presParOf" srcId="{AE2CCCF8-A93F-4467-9388-E934A84CC0AE}" destId="{AB4BD545-713A-4CBC-9BE1-C6EFBF32628E}" srcOrd="0" destOrd="0" presId="urn:microsoft.com/office/officeart/2005/8/layout/StepDownProcess"/>
    <dgm:cxn modelId="{AE78DA48-B821-4C67-93BA-36BBF713DFF6}" type="presParOf" srcId="{AE2CCCF8-A93F-4467-9388-E934A84CC0AE}" destId="{A994B3CD-C374-4E46-B6CC-EA4E1CA80C10}" srcOrd="1" destOrd="0" presId="urn:microsoft.com/office/officeart/2005/8/layout/StepDownProcess"/>
    <dgm:cxn modelId="{121A5458-E902-4B8F-9119-E8FE1D2F49EB}" type="presParOf" srcId="{AE2CCCF8-A93F-4467-9388-E934A84CC0AE}" destId="{3C756046-2627-470F-8FC9-9E5EA5B4CD68}" srcOrd="2" destOrd="0" presId="urn:microsoft.com/office/officeart/2005/8/layout/StepDownProcess"/>
    <dgm:cxn modelId="{CC508964-F158-42C7-B6EA-AE69316D5936}" type="presParOf" srcId="{46C110C7-682E-4A6A-A99B-660E92A072F5}" destId="{B1B3F392-44CF-4134-AC26-CA4147D38130}" srcOrd="1" destOrd="0" presId="urn:microsoft.com/office/officeart/2005/8/layout/StepDownProcess"/>
    <dgm:cxn modelId="{C8045E15-0A8C-420D-A799-1C8C963D13A3}" type="presParOf" srcId="{46C110C7-682E-4A6A-A99B-660E92A072F5}" destId="{9906E857-FAE3-4C67-B230-AF36560D808D}" srcOrd="2" destOrd="0" presId="urn:microsoft.com/office/officeart/2005/8/layout/StepDownProcess"/>
    <dgm:cxn modelId="{59C6A993-8541-4C41-8DA6-26FC64B41755}" type="presParOf" srcId="{9906E857-FAE3-4C67-B230-AF36560D808D}" destId="{6C34FBEC-7131-4F25-9A42-2D5C047DB12F}" srcOrd="0" destOrd="0" presId="urn:microsoft.com/office/officeart/2005/8/layout/StepDownProcess"/>
    <dgm:cxn modelId="{257893E4-12B1-497E-9D9D-F25E20A23EE3}" type="presParOf" srcId="{9906E857-FAE3-4C67-B230-AF36560D808D}" destId="{B360B2CB-1B31-4436-A18D-E120767247A3}" srcOrd="1" destOrd="0" presId="urn:microsoft.com/office/officeart/2005/8/layout/StepDownProcess"/>
    <dgm:cxn modelId="{0D900D1E-220C-4B75-90A6-AF645530A813}" type="presParOf" srcId="{9906E857-FAE3-4C67-B230-AF36560D808D}" destId="{AAD5438F-4C21-4A42-BCFF-7CE3E5EE2070}" srcOrd="2" destOrd="0" presId="urn:microsoft.com/office/officeart/2005/8/layout/StepDownProcess"/>
    <dgm:cxn modelId="{F7F1E98A-A96A-430C-95FB-B03D7A72F2E6}" type="presParOf" srcId="{46C110C7-682E-4A6A-A99B-660E92A072F5}" destId="{EA3EA784-9622-4E5A-B5CD-D5CFBBEEA43E}" srcOrd="3" destOrd="0" presId="urn:microsoft.com/office/officeart/2005/8/layout/StepDownProcess"/>
    <dgm:cxn modelId="{C5FA1684-9FFD-4754-8726-F9841345AC61}" type="presParOf" srcId="{46C110C7-682E-4A6A-A99B-660E92A072F5}" destId="{FD7D1512-A83D-4AFF-86D0-929A12B8A322}" srcOrd="4" destOrd="0" presId="urn:microsoft.com/office/officeart/2005/8/layout/StepDownProcess"/>
    <dgm:cxn modelId="{9B0C91B2-1B09-4E6C-BF17-534A6D2CA5D7}" type="presParOf" srcId="{FD7D1512-A83D-4AFF-86D0-929A12B8A322}" destId="{B4B28654-4E26-40FF-8972-DB63BFC3399D}" srcOrd="0" destOrd="0" presId="urn:microsoft.com/office/officeart/2005/8/layout/StepDownProcess"/>
    <dgm:cxn modelId="{516D85FE-21AA-4622-B9C0-9F3B05C41657}" type="presParOf" srcId="{FD7D1512-A83D-4AFF-86D0-929A12B8A322}" destId="{A1AE7C51-4448-4ABA-B627-B55CC0919652}" srcOrd="1" destOrd="0" presId="urn:microsoft.com/office/officeart/2005/8/layout/StepDownProcess"/>
    <dgm:cxn modelId="{3466373F-AFE7-4F14-83E3-D89E8E3AD74D}" type="presParOf" srcId="{FD7D1512-A83D-4AFF-86D0-929A12B8A322}" destId="{81AEABEB-0C5D-4C01-ABAD-02E5B701F502}" srcOrd="2" destOrd="0" presId="urn:microsoft.com/office/officeart/2005/8/layout/StepDownProcess"/>
    <dgm:cxn modelId="{BD2408A5-D9E3-4E59-815E-3F29FAC75C4F}" type="presParOf" srcId="{46C110C7-682E-4A6A-A99B-660E92A072F5}" destId="{667DE224-D3B2-4EE2-8D27-D869A0C6595B}" srcOrd="5" destOrd="0" presId="urn:microsoft.com/office/officeart/2005/8/layout/StepDownProcess"/>
    <dgm:cxn modelId="{2A288A95-1203-4862-A33D-B128D068448A}" type="presParOf" srcId="{46C110C7-682E-4A6A-A99B-660E92A072F5}" destId="{D66E10B8-350E-49BB-A7AC-24F3B471ACA0}" srcOrd="6" destOrd="0" presId="urn:microsoft.com/office/officeart/2005/8/layout/StepDownProcess"/>
    <dgm:cxn modelId="{589ECA63-354A-4C8E-BAB1-BB55D509C02E}" type="presParOf" srcId="{D66E10B8-350E-49BB-A7AC-24F3B471ACA0}" destId="{5229F50A-B535-4D03-AFFF-ED45A340295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F8B96-8942-4555-B9AB-A12636C6EB7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C382148-8986-431A-8129-FADABF7F4F54}">
      <dgm:prSet phldrT="[Text]"/>
      <dgm:spPr/>
      <dgm:t>
        <a:bodyPr/>
        <a:lstStyle/>
        <a:p>
          <a:r>
            <a:rPr lang="en-US" dirty="0" smtClean="0"/>
            <a:t>Android Mobile Device</a:t>
          </a:r>
          <a:endParaRPr lang="en-US" dirty="0"/>
        </a:p>
      </dgm:t>
    </dgm:pt>
    <dgm:pt modelId="{3F17E50D-34A7-47D6-95AE-8E543E10489F}" type="parTrans" cxnId="{D4C98A94-02E1-4C49-AB89-36FDF5671A5D}">
      <dgm:prSet/>
      <dgm:spPr/>
      <dgm:t>
        <a:bodyPr/>
        <a:lstStyle/>
        <a:p>
          <a:endParaRPr lang="en-US"/>
        </a:p>
      </dgm:t>
    </dgm:pt>
    <dgm:pt modelId="{5FB1B5BC-C525-4A20-9F1B-8279E26EB40E}" type="sibTrans" cxnId="{D4C98A94-02E1-4C49-AB89-36FDF5671A5D}">
      <dgm:prSet/>
      <dgm:spPr/>
      <dgm:t>
        <a:bodyPr/>
        <a:lstStyle/>
        <a:p>
          <a:endParaRPr lang="en-US"/>
        </a:p>
      </dgm:t>
    </dgm:pt>
    <dgm:pt modelId="{408AB0D7-3331-4FA5-A2EF-8E0520F74523}">
      <dgm:prSet phldrT="[Text]"/>
      <dgm:spPr/>
      <dgm:t>
        <a:bodyPr/>
        <a:lstStyle/>
        <a:p>
          <a:r>
            <a:rPr lang="en-US" dirty="0" smtClean="0"/>
            <a:t>Amazon AWS</a:t>
          </a:r>
          <a:endParaRPr lang="en-US" dirty="0"/>
        </a:p>
      </dgm:t>
    </dgm:pt>
    <dgm:pt modelId="{246D721E-BE42-485E-A055-325B5EA21427}" type="parTrans" cxnId="{6AE43ECA-A1CE-441C-AFB6-79E8DA0F0AB8}">
      <dgm:prSet/>
      <dgm:spPr/>
      <dgm:t>
        <a:bodyPr/>
        <a:lstStyle/>
        <a:p>
          <a:endParaRPr lang="en-US"/>
        </a:p>
      </dgm:t>
    </dgm:pt>
    <dgm:pt modelId="{D7FF66E4-886D-404E-94BB-DA4C64841985}" type="sibTrans" cxnId="{6AE43ECA-A1CE-441C-AFB6-79E8DA0F0AB8}">
      <dgm:prSet/>
      <dgm:spPr/>
      <dgm:t>
        <a:bodyPr/>
        <a:lstStyle/>
        <a:p>
          <a:endParaRPr lang="en-US"/>
        </a:p>
      </dgm:t>
    </dgm:pt>
    <dgm:pt modelId="{1F128F4E-2FDB-485C-B269-460571D7BA3A}">
      <dgm:prSet phldrT="[Text]"/>
      <dgm:spPr/>
      <dgm:t>
        <a:bodyPr/>
        <a:lstStyle/>
        <a:p>
          <a:r>
            <a:rPr lang="en-US" dirty="0" smtClean="0"/>
            <a:t>IAM(Identity Access Management)</a:t>
          </a:r>
          <a:endParaRPr lang="en-US" dirty="0"/>
        </a:p>
      </dgm:t>
    </dgm:pt>
    <dgm:pt modelId="{E9A60DDA-1F14-48AE-9B81-060E3E5C1A63}" type="parTrans" cxnId="{5800EC08-9672-45D1-852D-1BEBCB1FB26E}">
      <dgm:prSet/>
      <dgm:spPr/>
      <dgm:t>
        <a:bodyPr/>
        <a:lstStyle/>
        <a:p>
          <a:endParaRPr lang="en-US"/>
        </a:p>
      </dgm:t>
    </dgm:pt>
    <dgm:pt modelId="{AA4F4493-CD36-4A43-B8BB-8AFB541BE920}" type="sibTrans" cxnId="{5800EC08-9672-45D1-852D-1BEBCB1FB26E}">
      <dgm:prSet/>
      <dgm:spPr/>
      <dgm:t>
        <a:bodyPr/>
        <a:lstStyle/>
        <a:p>
          <a:endParaRPr lang="en-US"/>
        </a:p>
      </dgm:t>
    </dgm:pt>
    <dgm:pt modelId="{C9BFF2C1-3F78-457F-A3C3-35EF3CC636BA}">
      <dgm:prSet phldrT="[Text]"/>
      <dgm:spPr/>
      <dgm:t>
        <a:bodyPr/>
        <a:lstStyle/>
        <a:p>
          <a:endParaRPr lang="en-US" dirty="0"/>
        </a:p>
      </dgm:t>
    </dgm:pt>
    <dgm:pt modelId="{891EB591-3502-41B2-B8DE-9CAFC0130F3D}" type="parTrans" cxnId="{9CC4A386-ABD0-435D-8F0D-68D375EE3710}">
      <dgm:prSet/>
      <dgm:spPr/>
      <dgm:t>
        <a:bodyPr/>
        <a:lstStyle/>
        <a:p>
          <a:endParaRPr lang="en-US"/>
        </a:p>
      </dgm:t>
    </dgm:pt>
    <dgm:pt modelId="{889EF66F-158B-4C9D-9DA3-AE9AE11ED109}" type="sibTrans" cxnId="{9CC4A386-ABD0-435D-8F0D-68D375EE3710}">
      <dgm:prSet/>
      <dgm:spPr/>
      <dgm:t>
        <a:bodyPr/>
        <a:lstStyle/>
        <a:p>
          <a:endParaRPr lang="en-US"/>
        </a:p>
      </dgm:t>
    </dgm:pt>
    <dgm:pt modelId="{710D0C6F-D144-4B3D-8035-8CE8BA032A77}">
      <dgm:prSet phldrT="[Text]"/>
      <dgm:spPr/>
      <dgm:t>
        <a:bodyPr/>
        <a:lstStyle/>
        <a:p>
          <a:r>
            <a:rPr lang="en-US" dirty="0" smtClean="0"/>
            <a:t>Amazon </a:t>
          </a:r>
          <a:r>
            <a:rPr lang="en-US" dirty="0" err="1" smtClean="0"/>
            <a:t>Cognito</a:t>
          </a:r>
          <a:endParaRPr lang="en-US" dirty="0"/>
        </a:p>
      </dgm:t>
    </dgm:pt>
    <dgm:pt modelId="{A6D911D8-FD51-4E46-8DC3-303131050ED6}" type="parTrans" cxnId="{F9D59639-6ECF-41B7-B92F-693CB33063BF}">
      <dgm:prSet/>
      <dgm:spPr/>
      <dgm:t>
        <a:bodyPr/>
        <a:lstStyle/>
        <a:p>
          <a:endParaRPr lang="en-US"/>
        </a:p>
      </dgm:t>
    </dgm:pt>
    <dgm:pt modelId="{E5FA3AE6-8476-40E4-A6E7-635A5CDDC47D}" type="sibTrans" cxnId="{F9D59639-6ECF-41B7-B92F-693CB33063BF}">
      <dgm:prSet/>
      <dgm:spPr/>
      <dgm:t>
        <a:bodyPr/>
        <a:lstStyle/>
        <a:p>
          <a:endParaRPr lang="en-US"/>
        </a:p>
      </dgm:t>
    </dgm:pt>
    <dgm:pt modelId="{119A98E5-5EDB-4858-B9CB-0E55355E36C7}">
      <dgm:prSet phldrT="[Text]"/>
      <dgm:spPr/>
      <dgm:t>
        <a:bodyPr/>
        <a:lstStyle/>
        <a:p>
          <a:r>
            <a:rPr lang="en-US" b="1" dirty="0" smtClean="0"/>
            <a:t> </a:t>
          </a:r>
          <a:endParaRPr lang="en-US" b="1" dirty="0"/>
        </a:p>
      </dgm:t>
    </dgm:pt>
    <dgm:pt modelId="{76850125-2F90-4CB5-8F5E-99B4A0DC9E2E}" type="parTrans" cxnId="{C885BC1A-352D-4EC9-838F-83366D507396}">
      <dgm:prSet/>
      <dgm:spPr/>
      <dgm:t>
        <a:bodyPr/>
        <a:lstStyle/>
        <a:p>
          <a:endParaRPr lang="en-US"/>
        </a:p>
      </dgm:t>
    </dgm:pt>
    <dgm:pt modelId="{E373D26E-F647-4A42-8C41-96E935862F06}" type="sibTrans" cxnId="{C885BC1A-352D-4EC9-838F-83366D507396}">
      <dgm:prSet/>
      <dgm:spPr/>
      <dgm:t>
        <a:bodyPr/>
        <a:lstStyle/>
        <a:p>
          <a:endParaRPr lang="en-US"/>
        </a:p>
      </dgm:t>
    </dgm:pt>
    <dgm:pt modelId="{9E0E8254-3CD4-4B2C-8030-C6C1CBC917E1}">
      <dgm:prSet phldrT="[Text]"/>
      <dgm:spPr/>
      <dgm:t>
        <a:bodyPr/>
        <a:lstStyle/>
        <a:p>
          <a:r>
            <a:rPr lang="en-US" dirty="0" smtClean="0"/>
            <a:t>Amazon S3 Bucket</a:t>
          </a:r>
          <a:endParaRPr lang="en-US" dirty="0"/>
        </a:p>
      </dgm:t>
    </dgm:pt>
    <dgm:pt modelId="{8F1F79D0-26F6-402D-87EE-1AA7D092CC1F}" type="parTrans" cxnId="{C94DAADD-9523-493B-A7DD-8C2CF97B384D}">
      <dgm:prSet/>
      <dgm:spPr/>
      <dgm:t>
        <a:bodyPr/>
        <a:lstStyle/>
        <a:p>
          <a:endParaRPr lang="en-US"/>
        </a:p>
      </dgm:t>
    </dgm:pt>
    <dgm:pt modelId="{C01591ED-500C-43B0-92E8-7ADFA8E88FB8}" type="sibTrans" cxnId="{C94DAADD-9523-493B-A7DD-8C2CF97B384D}">
      <dgm:prSet/>
      <dgm:spPr/>
      <dgm:t>
        <a:bodyPr/>
        <a:lstStyle/>
        <a:p>
          <a:endParaRPr lang="en-US"/>
        </a:p>
      </dgm:t>
    </dgm:pt>
    <dgm:pt modelId="{1CB8CA02-BE76-45FB-89C4-9181FAD7AA17}">
      <dgm:prSet phldrT="[Text]"/>
      <dgm:spPr/>
      <dgm:t>
        <a:bodyPr/>
        <a:lstStyle/>
        <a:p>
          <a:r>
            <a:rPr lang="en-US" dirty="0" smtClean="0"/>
            <a:t>Cloud Folder in Mobile </a:t>
          </a:r>
          <a:r>
            <a:rPr lang="en-US" smtClean="0"/>
            <a:t>Downloads  Section</a:t>
          </a:r>
          <a:endParaRPr lang="en-US" dirty="0"/>
        </a:p>
      </dgm:t>
    </dgm:pt>
    <dgm:pt modelId="{901B9CF0-373B-4AD6-8822-A4315A2FF9FF}" type="parTrans" cxnId="{C9E20F29-926B-4E77-BC0C-C89D0D90C0A7}">
      <dgm:prSet/>
      <dgm:spPr/>
      <dgm:t>
        <a:bodyPr/>
        <a:lstStyle/>
        <a:p>
          <a:endParaRPr lang="en-US"/>
        </a:p>
      </dgm:t>
    </dgm:pt>
    <dgm:pt modelId="{EA58A278-D326-46BB-809E-9AA3D1AF4758}" type="sibTrans" cxnId="{C9E20F29-926B-4E77-BC0C-C89D0D90C0A7}">
      <dgm:prSet/>
      <dgm:spPr/>
      <dgm:t>
        <a:bodyPr/>
        <a:lstStyle/>
        <a:p>
          <a:endParaRPr lang="en-US"/>
        </a:p>
      </dgm:t>
    </dgm:pt>
    <dgm:pt modelId="{46C110C7-682E-4A6A-A99B-660E92A072F5}" type="pres">
      <dgm:prSet presAssocID="{613F8B96-8942-4555-B9AB-A12636C6EB7B}" presName="rootnode" presStyleCnt="0">
        <dgm:presLayoutVars>
          <dgm:chMax/>
          <dgm:chPref/>
          <dgm:dir/>
          <dgm:animLvl val="lvl"/>
        </dgm:presLayoutVars>
      </dgm:prSet>
      <dgm:spPr/>
      <dgm:t>
        <a:bodyPr/>
        <a:lstStyle/>
        <a:p>
          <a:endParaRPr lang="en-US"/>
        </a:p>
      </dgm:t>
    </dgm:pt>
    <dgm:pt modelId="{AE2CCCF8-A93F-4467-9388-E934A84CC0AE}" type="pres">
      <dgm:prSet presAssocID="{DC382148-8986-431A-8129-FADABF7F4F54}" presName="composite" presStyleCnt="0"/>
      <dgm:spPr/>
    </dgm:pt>
    <dgm:pt modelId="{AB4BD545-713A-4CBC-9BE1-C6EFBF32628E}" type="pres">
      <dgm:prSet presAssocID="{DC382148-8986-431A-8129-FADABF7F4F54}" presName="bentUpArrow1" presStyleLbl="alignImgPlace1" presStyleIdx="0" presStyleCnt="4"/>
      <dgm:spPr/>
    </dgm:pt>
    <dgm:pt modelId="{A994B3CD-C374-4E46-B6CC-EA4E1CA80C10}" type="pres">
      <dgm:prSet presAssocID="{DC382148-8986-431A-8129-FADABF7F4F54}" presName="ParentText" presStyleLbl="node1" presStyleIdx="0" presStyleCnt="5">
        <dgm:presLayoutVars>
          <dgm:chMax val="1"/>
          <dgm:chPref val="1"/>
          <dgm:bulletEnabled val="1"/>
        </dgm:presLayoutVars>
      </dgm:prSet>
      <dgm:spPr/>
      <dgm:t>
        <a:bodyPr/>
        <a:lstStyle/>
        <a:p>
          <a:endParaRPr lang="en-US"/>
        </a:p>
      </dgm:t>
    </dgm:pt>
    <dgm:pt modelId="{3C756046-2627-470F-8FC9-9E5EA5B4CD68}" type="pres">
      <dgm:prSet presAssocID="{DC382148-8986-431A-8129-FADABF7F4F54}" presName="ChildText" presStyleLbl="revTx" presStyleIdx="0" presStyleCnt="4">
        <dgm:presLayoutVars>
          <dgm:chMax val="0"/>
          <dgm:chPref val="0"/>
          <dgm:bulletEnabled val="1"/>
        </dgm:presLayoutVars>
      </dgm:prSet>
      <dgm:spPr/>
      <dgm:t>
        <a:bodyPr/>
        <a:lstStyle/>
        <a:p>
          <a:endParaRPr lang="en-US"/>
        </a:p>
      </dgm:t>
    </dgm:pt>
    <dgm:pt modelId="{B1B3F392-44CF-4134-AC26-CA4147D38130}" type="pres">
      <dgm:prSet presAssocID="{5FB1B5BC-C525-4A20-9F1B-8279E26EB40E}" presName="sibTrans" presStyleCnt="0"/>
      <dgm:spPr/>
    </dgm:pt>
    <dgm:pt modelId="{9906E857-FAE3-4C67-B230-AF36560D808D}" type="pres">
      <dgm:prSet presAssocID="{1F128F4E-2FDB-485C-B269-460571D7BA3A}" presName="composite" presStyleCnt="0"/>
      <dgm:spPr/>
    </dgm:pt>
    <dgm:pt modelId="{6C34FBEC-7131-4F25-9A42-2D5C047DB12F}" type="pres">
      <dgm:prSet presAssocID="{1F128F4E-2FDB-485C-B269-460571D7BA3A}" presName="bentUpArrow1" presStyleLbl="alignImgPlace1" presStyleIdx="1" presStyleCnt="4"/>
      <dgm:spPr/>
    </dgm:pt>
    <dgm:pt modelId="{B360B2CB-1B31-4436-A18D-E120767247A3}" type="pres">
      <dgm:prSet presAssocID="{1F128F4E-2FDB-485C-B269-460571D7BA3A}" presName="ParentText" presStyleLbl="node1" presStyleIdx="1" presStyleCnt="5">
        <dgm:presLayoutVars>
          <dgm:chMax val="1"/>
          <dgm:chPref val="1"/>
          <dgm:bulletEnabled val="1"/>
        </dgm:presLayoutVars>
      </dgm:prSet>
      <dgm:spPr/>
      <dgm:t>
        <a:bodyPr/>
        <a:lstStyle/>
        <a:p>
          <a:endParaRPr lang="en-US"/>
        </a:p>
      </dgm:t>
    </dgm:pt>
    <dgm:pt modelId="{AAD5438F-4C21-4A42-BCFF-7CE3E5EE2070}" type="pres">
      <dgm:prSet presAssocID="{1F128F4E-2FDB-485C-B269-460571D7BA3A}" presName="ChildText" presStyleLbl="revTx" presStyleIdx="1" presStyleCnt="4">
        <dgm:presLayoutVars>
          <dgm:chMax val="0"/>
          <dgm:chPref val="0"/>
          <dgm:bulletEnabled val="1"/>
        </dgm:presLayoutVars>
      </dgm:prSet>
      <dgm:spPr/>
      <dgm:t>
        <a:bodyPr/>
        <a:lstStyle/>
        <a:p>
          <a:endParaRPr lang="en-US"/>
        </a:p>
      </dgm:t>
    </dgm:pt>
    <dgm:pt modelId="{EA3EA784-9622-4E5A-B5CD-D5CFBBEEA43E}" type="pres">
      <dgm:prSet presAssocID="{AA4F4493-CD36-4A43-B8BB-8AFB541BE920}" presName="sibTrans" presStyleCnt="0"/>
      <dgm:spPr/>
    </dgm:pt>
    <dgm:pt modelId="{FD7D1512-A83D-4AFF-86D0-929A12B8A322}" type="pres">
      <dgm:prSet presAssocID="{710D0C6F-D144-4B3D-8035-8CE8BA032A77}" presName="composite" presStyleCnt="0"/>
      <dgm:spPr/>
    </dgm:pt>
    <dgm:pt modelId="{B4B28654-4E26-40FF-8972-DB63BFC3399D}" type="pres">
      <dgm:prSet presAssocID="{710D0C6F-D144-4B3D-8035-8CE8BA032A77}" presName="bentUpArrow1" presStyleLbl="alignImgPlace1" presStyleIdx="2" presStyleCnt="4"/>
      <dgm:spPr/>
    </dgm:pt>
    <dgm:pt modelId="{A1AE7C51-4448-4ABA-B627-B55CC0919652}" type="pres">
      <dgm:prSet presAssocID="{710D0C6F-D144-4B3D-8035-8CE8BA032A77}" presName="ParentText" presStyleLbl="node1" presStyleIdx="2" presStyleCnt="5">
        <dgm:presLayoutVars>
          <dgm:chMax val="1"/>
          <dgm:chPref val="1"/>
          <dgm:bulletEnabled val="1"/>
        </dgm:presLayoutVars>
      </dgm:prSet>
      <dgm:spPr/>
      <dgm:t>
        <a:bodyPr/>
        <a:lstStyle/>
        <a:p>
          <a:endParaRPr lang="en-US"/>
        </a:p>
      </dgm:t>
    </dgm:pt>
    <dgm:pt modelId="{81AEABEB-0C5D-4C01-ABAD-02E5B701F502}" type="pres">
      <dgm:prSet presAssocID="{710D0C6F-D144-4B3D-8035-8CE8BA032A77}" presName="ChildText" presStyleLbl="revTx" presStyleIdx="2" presStyleCnt="4">
        <dgm:presLayoutVars>
          <dgm:chMax val="0"/>
          <dgm:chPref val="0"/>
          <dgm:bulletEnabled val="1"/>
        </dgm:presLayoutVars>
      </dgm:prSet>
      <dgm:spPr/>
      <dgm:t>
        <a:bodyPr/>
        <a:lstStyle/>
        <a:p>
          <a:endParaRPr lang="en-US"/>
        </a:p>
      </dgm:t>
    </dgm:pt>
    <dgm:pt modelId="{667DE224-D3B2-4EE2-8D27-D869A0C6595B}" type="pres">
      <dgm:prSet presAssocID="{E5FA3AE6-8476-40E4-A6E7-635A5CDDC47D}" presName="sibTrans" presStyleCnt="0"/>
      <dgm:spPr/>
    </dgm:pt>
    <dgm:pt modelId="{D66E10B8-350E-49BB-A7AC-24F3B471ACA0}" type="pres">
      <dgm:prSet presAssocID="{9E0E8254-3CD4-4B2C-8030-C6C1CBC917E1}" presName="composite" presStyleCnt="0"/>
      <dgm:spPr/>
    </dgm:pt>
    <dgm:pt modelId="{233A0889-9A2E-44F2-B4A2-3329FF27165F}" type="pres">
      <dgm:prSet presAssocID="{9E0E8254-3CD4-4B2C-8030-C6C1CBC917E1}" presName="bentUpArrow1" presStyleLbl="alignImgPlace1" presStyleIdx="3" presStyleCnt="4"/>
      <dgm:spPr/>
    </dgm:pt>
    <dgm:pt modelId="{5229F50A-B535-4D03-AFFF-ED45A340295D}" type="pres">
      <dgm:prSet presAssocID="{9E0E8254-3CD4-4B2C-8030-C6C1CBC917E1}" presName="ParentText" presStyleLbl="node1" presStyleIdx="3" presStyleCnt="5">
        <dgm:presLayoutVars>
          <dgm:chMax val="1"/>
          <dgm:chPref val="1"/>
          <dgm:bulletEnabled val="1"/>
        </dgm:presLayoutVars>
      </dgm:prSet>
      <dgm:spPr/>
      <dgm:t>
        <a:bodyPr/>
        <a:lstStyle/>
        <a:p>
          <a:endParaRPr lang="en-US"/>
        </a:p>
      </dgm:t>
    </dgm:pt>
    <dgm:pt modelId="{97BC71E8-958D-4C40-B15C-BEA22C4D42CD}" type="pres">
      <dgm:prSet presAssocID="{9E0E8254-3CD4-4B2C-8030-C6C1CBC917E1}" presName="ChildText" presStyleLbl="revTx" presStyleIdx="3" presStyleCnt="4">
        <dgm:presLayoutVars>
          <dgm:chMax val="0"/>
          <dgm:chPref val="0"/>
          <dgm:bulletEnabled val="1"/>
        </dgm:presLayoutVars>
      </dgm:prSet>
      <dgm:spPr/>
    </dgm:pt>
    <dgm:pt modelId="{FD35881F-D9DA-439F-AF7C-57EEFD0EF825}" type="pres">
      <dgm:prSet presAssocID="{C01591ED-500C-43B0-92E8-7ADFA8E88FB8}" presName="sibTrans" presStyleCnt="0"/>
      <dgm:spPr/>
    </dgm:pt>
    <dgm:pt modelId="{CF51CB4B-7807-4882-A795-F2E13C5356D2}" type="pres">
      <dgm:prSet presAssocID="{1CB8CA02-BE76-45FB-89C4-9181FAD7AA17}" presName="composite" presStyleCnt="0"/>
      <dgm:spPr/>
    </dgm:pt>
    <dgm:pt modelId="{19D556E0-4A12-4D54-957D-67EF63223A8B}" type="pres">
      <dgm:prSet presAssocID="{1CB8CA02-BE76-45FB-89C4-9181FAD7AA17}" presName="ParentText" presStyleLbl="node1" presStyleIdx="4" presStyleCnt="5">
        <dgm:presLayoutVars>
          <dgm:chMax val="1"/>
          <dgm:chPref val="1"/>
          <dgm:bulletEnabled val="1"/>
        </dgm:presLayoutVars>
      </dgm:prSet>
      <dgm:spPr/>
      <dgm:t>
        <a:bodyPr/>
        <a:lstStyle/>
        <a:p>
          <a:endParaRPr lang="en-US"/>
        </a:p>
      </dgm:t>
    </dgm:pt>
  </dgm:ptLst>
  <dgm:cxnLst>
    <dgm:cxn modelId="{AC528CA0-939D-4004-8C27-FD0CFF4BDDFE}" type="presOf" srcId="{1F128F4E-2FDB-485C-B269-460571D7BA3A}" destId="{B360B2CB-1B31-4436-A18D-E120767247A3}" srcOrd="0" destOrd="0" presId="urn:microsoft.com/office/officeart/2005/8/layout/StepDownProcess"/>
    <dgm:cxn modelId="{F9D59639-6ECF-41B7-B92F-693CB33063BF}" srcId="{613F8B96-8942-4555-B9AB-A12636C6EB7B}" destId="{710D0C6F-D144-4B3D-8035-8CE8BA032A77}" srcOrd="2" destOrd="0" parTransId="{A6D911D8-FD51-4E46-8DC3-303131050ED6}" sibTransId="{E5FA3AE6-8476-40E4-A6E7-635A5CDDC47D}"/>
    <dgm:cxn modelId="{5D20F20E-F00D-44E9-864F-6281EC951FC6}" type="presOf" srcId="{119A98E5-5EDB-4858-B9CB-0E55355E36C7}" destId="{81AEABEB-0C5D-4C01-ABAD-02E5B701F502}" srcOrd="0" destOrd="0" presId="urn:microsoft.com/office/officeart/2005/8/layout/StepDownProcess"/>
    <dgm:cxn modelId="{C885BC1A-352D-4EC9-838F-83366D507396}" srcId="{710D0C6F-D144-4B3D-8035-8CE8BA032A77}" destId="{119A98E5-5EDB-4858-B9CB-0E55355E36C7}" srcOrd="0" destOrd="0" parTransId="{76850125-2F90-4CB5-8F5E-99B4A0DC9E2E}" sibTransId="{E373D26E-F647-4A42-8C41-96E935862F06}"/>
    <dgm:cxn modelId="{B98A5B9D-649B-4132-8790-041F1C1F4FDD}" type="presOf" srcId="{613F8B96-8942-4555-B9AB-A12636C6EB7B}" destId="{46C110C7-682E-4A6A-A99B-660E92A072F5}" srcOrd="0" destOrd="0" presId="urn:microsoft.com/office/officeart/2005/8/layout/StepDownProcess"/>
    <dgm:cxn modelId="{C72CE97E-C68C-46F7-9560-E013A3BFBBC9}" type="presOf" srcId="{9E0E8254-3CD4-4B2C-8030-C6C1CBC917E1}" destId="{5229F50A-B535-4D03-AFFF-ED45A340295D}" srcOrd="0" destOrd="0" presId="urn:microsoft.com/office/officeart/2005/8/layout/StepDownProcess"/>
    <dgm:cxn modelId="{CC4C7D7D-7579-441F-A57A-25F6D310DFAD}" type="presOf" srcId="{DC382148-8986-431A-8129-FADABF7F4F54}" destId="{A994B3CD-C374-4E46-B6CC-EA4E1CA80C10}" srcOrd="0" destOrd="0" presId="urn:microsoft.com/office/officeart/2005/8/layout/StepDownProcess"/>
    <dgm:cxn modelId="{9CC4A386-ABD0-435D-8F0D-68D375EE3710}" srcId="{1F128F4E-2FDB-485C-B269-460571D7BA3A}" destId="{C9BFF2C1-3F78-457F-A3C3-35EF3CC636BA}" srcOrd="0" destOrd="0" parTransId="{891EB591-3502-41B2-B8DE-9CAFC0130F3D}" sibTransId="{889EF66F-158B-4C9D-9DA3-AE9AE11ED109}"/>
    <dgm:cxn modelId="{D4C98A94-02E1-4C49-AB89-36FDF5671A5D}" srcId="{613F8B96-8942-4555-B9AB-A12636C6EB7B}" destId="{DC382148-8986-431A-8129-FADABF7F4F54}" srcOrd="0" destOrd="0" parTransId="{3F17E50D-34A7-47D6-95AE-8E543E10489F}" sibTransId="{5FB1B5BC-C525-4A20-9F1B-8279E26EB40E}"/>
    <dgm:cxn modelId="{151170BE-A5AC-4E6D-AFFC-C24A93280F0F}" type="presOf" srcId="{C9BFF2C1-3F78-457F-A3C3-35EF3CC636BA}" destId="{AAD5438F-4C21-4A42-BCFF-7CE3E5EE2070}" srcOrd="0" destOrd="0" presId="urn:microsoft.com/office/officeart/2005/8/layout/StepDownProcess"/>
    <dgm:cxn modelId="{5CE5FBB5-2284-4C9F-B4D4-45F91E3B1C42}" type="presOf" srcId="{408AB0D7-3331-4FA5-A2EF-8E0520F74523}" destId="{3C756046-2627-470F-8FC9-9E5EA5B4CD68}" srcOrd="0" destOrd="0" presId="urn:microsoft.com/office/officeart/2005/8/layout/StepDownProcess"/>
    <dgm:cxn modelId="{C9E20F29-926B-4E77-BC0C-C89D0D90C0A7}" srcId="{613F8B96-8942-4555-B9AB-A12636C6EB7B}" destId="{1CB8CA02-BE76-45FB-89C4-9181FAD7AA17}" srcOrd="4" destOrd="0" parTransId="{901B9CF0-373B-4AD6-8822-A4315A2FF9FF}" sibTransId="{EA58A278-D326-46BB-809E-9AA3D1AF4758}"/>
    <dgm:cxn modelId="{C94DAADD-9523-493B-A7DD-8C2CF97B384D}" srcId="{613F8B96-8942-4555-B9AB-A12636C6EB7B}" destId="{9E0E8254-3CD4-4B2C-8030-C6C1CBC917E1}" srcOrd="3" destOrd="0" parTransId="{8F1F79D0-26F6-402D-87EE-1AA7D092CC1F}" sibTransId="{C01591ED-500C-43B0-92E8-7ADFA8E88FB8}"/>
    <dgm:cxn modelId="{7BEC74C8-9945-4745-9746-430EBB0748E8}" type="presOf" srcId="{1CB8CA02-BE76-45FB-89C4-9181FAD7AA17}" destId="{19D556E0-4A12-4D54-957D-67EF63223A8B}" srcOrd="0" destOrd="0" presId="urn:microsoft.com/office/officeart/2005/8/layout/StepDownProcess"/>
    <dgm:cxn modelId="{5A98F131-2349-4FE0-917E-A10C0B8BCE82}" type="presOf" srcId="{710D0C6F-D144-4B3D-8035-8CE8BA032A77}" destId="{A1AE7C51-4448-4ABA-B627-B55CC0919652}" srcOrd="0" destOrd="0" presId="urn:microsoft.com/office/officeart/2005/8/layout/StepDownProcess"/>
    <dgm:cxn modelId="{6AE43ECA-A1CE-441C-AFB6-79E8DA0F0AB8}" srcId="{DC382148-8986-431A-8129-FADABF7F4F54}" destId="{408AB0D7-3331-4FA5-A2EF-8E0520F74523}" srcOrd="0" destOrd="0" parTransId="{246D721E-BE42-485E-A055-325B5EA21427}" sibTransId="{D7FF66E4-886D-404E-94BB-DA4C64841985}"/>
    <dgm:cxn modelId="{5800EC08-9672-45D1-852D-1BEBCB1FB26E}" srcId="{613F8B96-8942-4555-B9AB-A12636C6EB7B}" destId="{1F128F4E-2FDB-485C-B269-460571D7BA3A}" srcOrd="1" destOrd="0" parTransId="{E9A60DDA-1F14-48AE-9B81-060E3E5C1A63}" sibTransId="{AA4F4493-CD36-4A43-B8BB-8AFB541BE920}"/>
    <dgm:cxn modelId="{942A830D-C705-4311-82E9-0C98CDADAF83}" type="presParOf" srcId="{46C110C7-682E-4A6A-A99B-660E92A072F5}" destId="{AE2CCCF8-A93F-4467-9388-E934A84CC0AE}" srcOrd="0" destOrd="0" presId="urn:microsoft.com/office/officeart/2005/8/layout/StepDownProcess"/>
    <dgm:cxn modelId="{3AA67E60-1DCC-4201-93D2-C673C206F4E5}" type="presParOf" srcId="{AE2CCCF8-A93F-4467-9388-E934A84CC0AE}" destId="{AB4BD545-713A-4CBC-9BE1-C6EFBF32628E}" srcOrd="0" destOrd="0" presId="urn:microsoft.com/office/officeart/2005/8/layout/StepDownProcess"/>
    <dgm:cxn modelId="{488501DB-FB25-475F-B9A9-E9537AC3F427}" type="presParOf" srcId="{AE2CCCF8-A93F-4467-9388-E934A84CC0AE}" destId="{A994B3CD-C374-4E46-B6CC-EA4E1CA80C10}" srcOrd="1" destOrd="0" presId="urn:microsoft.com/office/officeart/2005/8/layout/StepDownProcess"/>
    <dgm:cxn modelId="{6921B948-A8E2-4DF8-92D2-AA8E9450E4D9}" type="presParOf" srcId="{AE2CCCF8-A93F-4467-9388-E934A84CC0AE}" destId="{3C756046-2627-470F-8FC9-9E5EA5B4CD68}" srcOrd="2" destOrd="0" presId="urn:microsoft.com/office/officeart/2005/8/layout/StepDownProcess"/>
    <dgm:cxn modelId="{3CF30E40-4A06-47C2-BC7D-485397416A6F}" type="presParOf" srcId="{46C110C7-682E-4A6A-A99B-660E92A072F5}" destId="{B1B3F392-44CF-4134-AC26-CA4147D38130}" srcOrd="1" destOrd="0" presId="urn:microsoft.com/office/officeart/2005/8/layout/StepDownProcess"/>
    <dgm:cxn modelId="{D4B87B6C-0018-48BE-921B-30C4F14AD9D3}" type="presParOf" srcId="{46C110C7-682E-4A6A-A99B-660E92A072F5}" destId="{9906E857-FAE3-4C67-B230-AF36560D808D}" srcOrd="2" destOrd="0" presId="urn:microsoft.com/office/officeart/2005/8/layout/StepDownProcess"/>
    <dgm:cxn modelId="{573C5A60-5B5C-4BBA-9B51-BF685FA2C449}" type="presParOf" srcId="{9906E857-FAE3-4C67-B230-AF36560D808D}" destId="{6C34FBEC-7131-4F25-9A42-2D5C047DB12F}" srcOrd="0" destOrd="0" presId="urn:microsoft.com/office/officeart/2005/8/layout/StepDownProcess"/>
    <dgm:cxn modelId="{8623C1D3-6FC5-4F1B-B2D0-271DB9D1D8E4}" type="presParOf" srcId="{9906E857-FAE3-4C67-B230-AF36560D808D}" destId="{B360B2CB-1B31-4436-A18D-E120767247A3}" srcOrd="1" destOrd="0" presId="urn:microsoft.com/office/officeart/2005/8/layout/StepDownProcess"/>
    <dgm:cxn modelId="{67559937-9BD3-45B8-80A7-F8371D2D6248}" type="presParOf" srcId="{9906E857-FAE3-4C67-B230-AF36560D808D}" destId="{AAD5438F-4C21-4A42-BCFF-7CE3E5EE2070}" srcOrd="2" destOrd="0" presId="urn:microsoft.com/office/officeart/2005/8/layout/StepDownProcess"/>
    <dgm:cxn modelId="{303C19F9-B5CA-4A72-AC3B-2744BF6B7B99}" type="presParOf" srcId="{46C110C7-682E-4A6A-A99B-660E92A072F5}" destId="{EA3EA784-9622-4E5A-B5CD-D5CFBBEEA43E}" srcOrd="3" destOrd="0" presId="urn:microsoft.com/office/officeart/2005/8/layout/StepDownProcess"/>
    <dgm:cxn modelId="{7816715B-8952-46CD-B756-F8A2F743B2E1}" type="presParOf" srcId="{46C110C7-682E-4A6A-A99B-660E92A072F5}" destId="{FD7D1512-A83D-4AFF-86D0-929A12B8A322}" srcOrd="4" destOrd="0" presId="urn:microsoft.com/office/officeart/2005/8/layout/StepDownProcess"/>
    <dgm:cxn modelId="{32CC3B0C-39E7-4187-B164-5966BA149ED1}" type="presParOf" srcId="{FD7D1512-A83D-4AFF-86D0-929A12B8A322}" destId="{B4B28654-4E26-40FF-8972-DB63BFC3399D}" srcOrd="0" destOrd="0" presId="urn:microsoft.com/office/officeart/2005/8/layout/StepDownProcess"/>
    <dgm:cxn modelId="{C3640BD7-4DAB-44AB-858C-D629B1EF96B0}" type="presParOf" srcId="{FD7D1512-A83D-4AFF-86D0-929A12B8A322}" destId="{A1AE7C51-4448-4ABA-B627-B55CC0919652}" srcOrd="1" destOrd="0" presId="urn:microsoft.com/office/officeart/2005/8/layout/StepDownProcess"/>
    <dgm:cxn modelId="{0AA03EFF-57D9-4EE4-946E-37AAED237407}" type="presParOf" srcId="{FD7D1512-A83D-4AFF-86D0-929A12B8A322}" destId="{81AEABEB-0C5D-4C01-ABAD-02E5B701F502}" srcOrd="2" destOrd="0" presId="urn:microsoft.com/office/officeart/2005/8/layout/StepDownProcess"/>
    <dgm:cxn modelId="{19C70814-CD30-4C81-85BA-00128539F24D}" type="presParOf" srcId="{46C110C7-682E-4A6A-A99B-660E92A072F5}" destId="{667DE224-D3B2-4EE2-8D27-D869A0C6595B}" srcOrd="5" destOrd="0" presId="urn:microsoft.com/office/officeart/2005/8/layout/StepDownProcess"/>
    <dgm:cxn modelId="{DE0E7BB1-7393-4312-87CD-69026F7A3616}" type="presParOf" srcId="{46C110C7-682E-4A6A-A99B-660E92A072F5}" destId="{D66E10B8-350E-49BB-A7AC-24F3B471ACA0}" srcOrd="6" destOrd="0" presId="urn:microsoft.com/office/officeart/2005/8/layout/StepDownProcess"/>
    <dgm:cxn modelId="{4E70E65A-628A-496A-BA7D-30928AE74097}" type="presParOf" srcId="{D66E10B8-350E-49BB-A7AC-24F3B471ACA0}" destId="{233A0889-9A2E-44F2-B4A2-3329FF27165F}" srcOrd="0" destOrd="0" presId="urn:microsoft.com/office/officeart/2005/8/layout/StepDownProcess"/>
    <dgm:cxn modelId="{5EA85A84-F6BA-466C-9E4C-A315C97CBB87}" type="presParOf" srcId="{D66E10B8-350E-49BB-A7AC-24F3B471ACA0}" destId="{5229F50A-B535-4D03-AFFF-ED45A340295D}" srcOrd="1" destOrd="0" presId="urn:microsoft.com/office/officeart/2005/8/layout/StepDownProcess"/>
    <dgm:cxn modelId="{77673A1D-743F-405A-99FF-016454FBCE40}" type="presParOf" srcId="{D66E10B8-350E-49BB-A7AC-24F3B471ACA0}" destId="{97BC71E8-958D-4C40-B15C-BEA22C4D42CD}" srcOrd="2" destOrd="0" presId="urn:microsoft.com/office/officeart/2005/8/layout/StepDownProcess"/>
    <dgm:cxn modelId="{23D0FB5D-0545-4E2E-926C-1EE9F69721ED}" type="presParOf" srcId="{46C110C7-682E-4A6A-A99B-660E92A072F5}" destId="{FD35881F-D9DA-439F-AF7C-57EEFD0EF825}" srcOrd="7" destOrd="0" presId="urn:microsoft.com/office/officeart/2005/8/layout/StepDownProcess"/>
    <dgm:cxn modelId="{2C3CDDEC-8052-4102-B195-6B4AAAD9C326}" type="presParOf" srcId="{46C110C7-682E-4A6A-A99B-660E92A072F5}" destId="{CF51CB4B-7807-4882-A795-F2E13C5356D2}" srcOrd="8" destOrd="0" presId="urn:microsoft.com/office/officeart/2005/8/layout/StepDownProcess"/>
    <dgm:cxn modelId="{B197CF81-B5E7-41AE-BF6B-819EA8CCE6F6}" type="presParOf" srcId="{CF51CB4B-7807-4882-A795-F2E13C5356D2}" destId="{19D556E0-4A12-4D54-957D-67EF63223A8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BD545-713A-4CBC-9BE1-C6EFBF32628E}">
      <dsp:nvSpPr>
        <dsp:cNvPr id="0" name=""/>
        <dsp:cNvSpPr/>
      </dsp:nvSpPr>
      <dsp:spPr>
        <a:xfrm rot="5400000">
          <a:off x="3027376" y="951077"/>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4B3CD-C374-4E46-B6CC-EA4E1CA80C10}">
      <dsp:nvSpPr>
        <dsp:cNvPr id="0" name=""/>
        <dsp:cNvSpPr/>
      </dsp:nvSpPr>
      <dsp:spPr>
        <a:xfrm>
          <a:off x="2806085" y="25183"/>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Android Mobile Device</a:t>
          </a:r>
          <a:endParaRPr lang="en-US" sz="1600" kern="1200" dirty="0"/>
        </a:p>
      </dsp:txBody>
      <dsp:txXfrm>
        <a:off x="2854139" y="73237"/>
        <a:ext cx="1309966" cy="888098"/>
      </dsp:txXfrm>
    </dsp:sp>
    <dsp:sp modelId="{3C756046-2627-470F-8FC9-9E5EA5B4CD68}">
      <dsp:nvSpPr>
        <dsp:cNvPr id="0" name=""/>
        <dsp:cNvSpPr/>
      </dsp:nvSpPr>
      <dsp:spPr>
        <a:xfrm>
          <a:off x="4212159" y="119049"/>
          <a:ext cx="1022644" cy="795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Amazon AWS</a:t>
          </a:r>
          <a:endParaRPr lang="en-US" sz="1200" kern="1200" dirty="0"/>
        </a:p>
      </dsp:txBody>
      <dsp:txXfrm>
        <a:off x="4212159" y="119049"/>
        <a:ext cx="1022644" cy="795478"/>
      </dsp:txXfrm>
    </dsp:sp>
    <dsp:sp modelId="{6C34FBEC-7131-4F25-9A42-2D5C047DB12F}">
      <dsp:nvSpPr>
        <dsp:cNvPr id="0" name=""/>
        <dsp:cNvSpPr/>
      </dsp:nvSpPr>
      <dsp:spPr>
        <a:xfrm rot="5400000">
          <a:off x="4193161" y="2056666"/>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60B2CB-1B31-4436-A18D-E120767247A3}">
      <dsp:nvSpPr>
        <dsp:cNvPr id="0" name=""/>
        <dsp:cNvSpPr/>
      </dsp:nvSpPr>
      <dsp:spPr>
        <a:xfrm>
          <a:off x="3971870" y="1130771"/>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IAM(Identity Access Management)</a:t>
          </a:r>
          <a:endParaRPr lang="en-US" sz="1600" kern="1200" dirty="0"/>
        </a:p>
      </dsp:txBody>
      <dsp:txXfrm>
        <a:off x="4019924" y="1178825"/>
        <a:ext cx="1309966" cy="888098"/>
      </dsp:txXfrm>
    </dsp:sp>
    <dsp:sp modelId="{AAD5438F-4C21-4A42-BCFF-7CE3E5EE2070}">
      <dsp:nvSpPr>
        <dsp:cNvPr id="0" name=""/>
        <dsp:cNvSpPr/>
      </dsp:nvSpPr>
      <dsp:spPr>
        <a:xfrm>
          <a:off x="5377944" y="1224638"/>
          <a:ext cx="1022644" cy="795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dsp:txBody>
      <dsp:txXfrm>
        <a:off x="5377944" y="1224638"/>
        <a:ext cx="1022644" cy="795478"/>
      </dsp:txXfrm>
    </dsp:sp>
    <dsp:sp modelId="{B4B28654-4E26-40FF-8972-DB63BFC3399D}">
      <dsp:nvSpPr>
        <dsp:cNvPr id="0" name=""/>
        <dsp:cNvSpPr/>
      </dsp:nvSpPr>
      <dsp:spPr>
        <a:xfrm rot="5400000">
          <a:off x="5358946" y="3162254"/>
          <a:ext cx="835252" cy="95090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AE7C51-4448-4ABA-B627-B55CC0919652}">
      <dsp:nvSpPr>
        <dsp:cNvPr id="0" name=""/>
        <dsp:cNvSpPr/>
      </dsp:nvSpPr>
      <dsp:spPr>
        <a:xfrm>
          <a:off x="5137655" y="2236360"/>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Amazon </a:t>
          </a:r>
          <a:r>
            <a:rPr lang="en-US" sz="1600" kern="1200" dirty="0" err="1" smtClean="0"/>
            <a:t>Cognito</a:t>
          </a:r>
          <a:endParaRPr lang="en-US" sz="1600" kern="1200" dirty="0"/>
        </a:p>
      </dsp:txBody>
      <dsp:txXfrm>
        <a:off x="5185709" y="2284414"/>
        <a:ext cx="1309966" cy="888098"/>
      </dsp:txXfrm>
    </dsp:sp>
    <dsp:sp modelId="{81AEABEB-0C5D-4C01-ABAD-02E5B701F502}">
      <dsp:nvSpPr>
        <dsp:cNvPr id="0" name=""/>
        <dsp:cNvSpPr/>
      </dsp:nvSpPr>
      <dsp:spPr>
        <a:xfrm>
          <a:off x="6543729" y="2330226"/>
          <a:ext cx="1022644" cy="795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smtClean="0"/>
            <a:t> </a:t>
          </a:r>
          <a:endParaRPr lang="en-US" sz="1200" b="1" kern="1200" dirty="0"/>
        </a:p>
      </dsp:txBody>
      <dsp:txXfrm>
        <a:off x="6543729" y="2330226"/>
        <a:ext cx="1022644" cy="795478"/>
      </dsp:txXfrm>
    </dsp:sp>
    <dsp:sp modelId="{5229F50A-B535-4D03-AFFF-ED45A340295D}">
      <dsp:nvSpPr>
        <dsp:cNvPr id="0" name=""/>
        <dsp:cNvSpPr/>
      </dsp:nvSpPr>
      <dsp:spPr>
        <a:xfrm>
          <a:off x="6303440" y="3341948"/>
          <a:ext cx="1406074" cy="98420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Amazon S3 Bucket</a:t>
          </a:r>
          <a:endParaRPr lang="en-US" sz="1600" kern="1200" dirty="0"/>
        </a:p>
      </dsp:txBody>
      <dsp:txXfrm>
        <a:off x="6351494" y="3390002"/>
        <a:ext cx="1309966" cy="888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BD545-713A-4CBC-9BE1-C6EFBF32628E}">
      <dsp:nvSpPr>
        <dsp:cNvPr id="0" name=""/>
        <dsp:cNvSpPr/>
      </dsp:nvSpPr>
      <dsp:spPr>
        <a:xfrm rot="5400000">
          <a:off x="3021574" y="762875"/>
          <a:ext cx="663918" cy="7558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4B3CD-C374-4E46-B6CC-EA4E1CA80C10}">
      <dsp:nvSpPr>
        <dsp:cNvPr id="0" name=""/>
        <dsp:cNvSpPr/>
      </dsp:nvSpPr>
      <dsp:spPr>
        <a:xfrm>
          <a:off x="2845676" y="26907"/>
          <a:ext cx="1117648" cy="7823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Android Mobile Device</a:t>
          </a:r>
          <a:endParaRPr lang="en-US" sz="1100" kern="1200" dirty="0"/>
        </a:p>
      </dsp:txBody>
      <dsp:txXfrm>
        <a:off x="2883872" y="65103"/>
        <a:ext cx="1041256" cy="705925"/>
      </dsp:txXfrm>
    </dsp:sp>
    <dsp:sp modelId="{3C756046-2627-470F-8FC9-9E5EA5B4CD68}">
      <dsp:nvSpPr>
        <dsp:cNvPr id="0" name=""/>
        <dsp:cNvSpPr/>
      </dsp:nvSpPr>
      <dsp:spPr>
        <a:xfrm>
          <a:off x="3963325" y="101519"/>
          <a:ext cx="812871" cy="63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Amazon AWS</a:t>
          </a:r>
          <a:endParaRPr lang="en-US" sz="900" kern="1200" dirty="0"/>
        </a:p>
      </dsp:txBody>
      <dsp:txXfrm>
        <a:off x="3963325" y="101519"/>
        <a:ext cx="812871" cy="632303"/>
      </dsp:txXfrm>
    </dsp:sp>
    <dsp:sp modelId="{6C34FBEC-7131-4F25-9A42-2D5C047DB12F}">
      <dsp:nvSpPr>
        <dsp:cNvPr id="0" name=""/>
        <dsp:cNvSpPr/>
      </dsp:nvSpPr>
      <dsp:spPr>
        <a:xfrm rot="5400000">
          <a:off x="3948224" y="1641676"/>
          <a:ext cx="663918" cy="7558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60B2CB-1B31-4436-A18D-E120767247A3}">
      <dsp:nvSpPr>
        <dsp:cNvPr id="0" name=""/>
        <dsp:cNvSpPr/>
      </dsp:nvSpPr>
      <dsp:spPr>
        <a:xfrm>
          <a:off x="3772326" y="905708"/>
          <a:ext cx="1117648" cy="7823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IAM(Identity Access Management)</a:t>
          </a:r>
          <a:endParaRPr lang="en-US" sz="1100" kern="1200" dirty="0"/>
        </a:p>
      </dsp:txBody>
      <dsp:txXfrm>
        <a:off x="3810522" y="943904"/>
        <a:ext cx="1041256" cy="705925"/>
      </dsp:txXfrm>
    </dsp:sp>
    <dsp:sp modelId="{AAD5438F-4C21-4A42-BCFF-7CE3E5EE2070}">
      <dsp:nvSpPr>
        <dsp:cNvPr id="0" name=""/>
        <dsp:cNvSpPr/>
      </dsp:nvSpPr>
      <dsp:spPr>
        <a:xfrm>
          <a:off x="4889974" y="980320"/>
          <a:ext cx="812871" cy="63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00050">
            <a:lnSpc>
              <a:spcPct val="90000"/>
            </a:lnSpc>
            <a:spcBef>
              <a:spcPct val="0"/>
            </a:spcBef>
            <a:spcAft>
              <a:spcPct val="15000"/>
            </a:spcAft>
            <a:buChar char="••"/>
          </a:pPr>
          <a:endParaRPr lang="en-US" sz="900" kern="1200" dirty="0"/>
        </a:p>
      </dsp:txBody>
      <dsp:txXfrm>
        <a:off x="4889974" y="980320"/>
        <a:ext cx="812871" cy="632303"/>
      </dsp:txXfrm>
    </dsp:sp>
    <dsp:sp modelId="{B4B28654-4E26-40FF-8972-DB63BFC3399D}">
      <dsp:nvSpPr>
        <dsp:cNvPr id="0" name=""/>
        <dsp:cNvSpPr/>
      </dsp:nvSpPr>
      <dsp:spPr>
        <a:xfrm rot="5400000">
          <a:off x="4874873" y="2520477"/>
          <a:ext cx="663918" cy="7558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AE7C51-4448-4ABA-B627-B55CC0919652}">
      <dsp:nvSpPr>
        <dsp:cNvPr id="0" name=""/>
        <dsp:cNvSpPr/>
      </dsp:nvSpPr>
      <dsp:spPr>
        <a:xfrm>
          <a:off x="4698975" y="1784510"/>
          <a:ext cx="1117648" cy="7823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Amazon </a:t>
          </a:r>
          <a:r>
            <a:rPr lang="en-US" sz="1100" kern="1200" dirty="0" err="1" smtClean="0"/>
            <a:t>Cognito</a:t>
          </a:r>
          <a:endParaRPr lang="en-US" sz="1100" kern="1200" dirty="0"/>
        </a:p>
      </dsp:txBody>
      <dsp:txXfrm>
        <a:off x="4737171" y="1822706"/>
        <a:ext cx="1041256" cy="705925"/>
      </dsp:txXfrm>
    </dsp:sp>
    <dsp:sp modelId="{81AEABEB-0C5D-4C01-ABAD-02E5B701F502}">
      <dsp:nvSpPr>
        <dsp:cNvPr id="0" name=""/>
        <dsp:cNvSpPr/>
      </dsp:nvSpPr>
      <dsp:spPr>
        <a:xfrm>
          <a:off x="5816624" y="1859121"/>
          <a:ext cx="812871" cy="63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00050">
            <a:lnSpc>
              <a:spcPct val="90000"/>
            </a:lnSpc>
            <a:spcBef>
              <a:spcPct val="0"/>
            </a:spcBef>
            <a:spcAft>
              <a:spcPct val="15000"/>
            </a:spcAft>
            <a:buChar char="••"/>
          </a:pPr>
          <a:r>
            <a:rPr lang="en-US" sz="900" b="1" kern="1200" dirty="0" smtClean="0"/>
            <a:t> </a:t>
          </a:r>
          <a:endParaRPr lang="en-US" sz="900" b="1" kern="1200" dirty="0"/>
        </a:p>
      </dsp:txBody>
      <dsp:txXfrm>
        <a:off x="5816624" y="1859121"/>
        <a:ext cx="812871" cy="632303"/>
      </dsp:txXfrm>
    </dsp:sp>
    <dsp:sp modelId="{233A0889-9A2E-44F2-B4A2-3329FF27165F}">
      <dsp:nvSpPr>
        <dsp:cNvPr id="0" name=""/>
        <dsp:cNvSpPr/>
      </dsp:nvSpPr>
      <dsp:spPr>
        <a:xfrm rot="5400000">
          <a:off x="5801523" y="3399278"/>
          <a:ext cx="663918" cy="7558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29F50A-B535-4D03-AFFF-ED45A340295D}">
      <dsp:nvSpPr>
        <dsp:cNvPr id="0" name=""/>
        <dsp:cNvSpPr/>
      </dsp:nvSpPr>
      <dsp:spPr>
        <a:xfrm>
          <a:off x="5625625" y="2663311"/>
          <a:ext cx="1117648" cy="7823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Amazon S3 Bucket</a:t>
          </a:r>
          <a:endParaRPr lang="en-US" sz="1100" kern="1200" dirty="0"/>
        </a:p>
      </dsp:txBody>
      <dsp:txXfrm>
        <a:off x="5663821" y="2701507"/>
        <a:ext cx="1041256" cy="705925"/>
      </dsp:txXfrm>
    </dsp:sp>
    <dsp:sp modelId="{97BC71E8-958D-4C40-B15C-BEA22C4D42CD}">
      <dsp:nvSpPr>
        <dsp:cNvPr id="0" name=""/>
        <dsp:cNvSpPr/>
      </dsp:nvSpPr>
      <dsp:spPr>
        <a:xfrm>
          <a:off x="6743273" y="2737923"/>
          <a:ext cx="812871" cy="632303"/>
        </a:xfrm>
        <a:prstGeom prst="rect">
          <a:avLst/>
        </a:prstGeom>
        <a:noFill/>
        <a:ln>
          <a:noFill/>
        </a:ln>
        <a:effectLst/>
      </dsp:spPr>
      <dsp:style>
        <a:lnRef idx="0">
          <a:scrgbClr r="0" g="0" b="0"/>
        </a:lnRef>
        <a:fillRef idx="0">
          <a:scrgbClr r="0" g="0" b="0"/>
        </a:fillRef>
        <a:effectRef idx="0">
          <a:scrgbClr r="0" g="0" b="0"/>
        </a:effectRef>
        <a:fontRef idx="minor"/>
      </dsp:style>
    </dsp:sp>
    <dsp:sp modelId="{19D556E0-4A12-4D54-957D-67EF63223A8B}">
      <dsp:nvSpPr>
        <dsp:cNvPr id="0" name=""/>
        <dsp:cNvSpPr/>
      </dsp:nvSpPr>
      <dsp:spPr>
        <a:xfrm>
          <a:off x="6552274" y="3542112"/>
          <a:ext cx="1117648" cy="7823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Cloud Folder in Mobile </a:t>
          </a:r>
          <a:r>
            <a:rPr lang="en-US" sz="1100" kern="1200" smtClean="0"/>
            <a:t>Downloads  Section</a:t>
          </a:r>
          <a:endParaRPr lang="en-US" sz="1100" kern="1200" dirty="0"/>
        </a:p>
      </dsp:txBody>
      <dsp:txXfrm>
        <a:off x="6590470" y="3580308"/>
        <a:ext cx="1041256" cy="70592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A61210-C7EE-43FB-9841-2A870B01F909}"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325927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61210-C7EE-43FB-9841-2A870B01F909}"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420105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61210-C7EE-43FB-9841-2A870B01F909}"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124322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A61210-C7EE-43FB-9841-2A870B01F909}"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275928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61210-C7EE-43FB-9841-2A870B01F909}"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103083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A61210-C7EE-43FB-9841-2A870B01F909}"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10574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A61210-C7EE-43FB-9841-2A870B01F909}" type="datetimeFigureOut">
              <a:rPr lang="en-US" smtClean="0"/>
              <a:t>12/18/2015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135957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A61210-C7EE-43FB-9841-2A870B01F909}" type="datetimeFigureOut">
              <a:rPr lang="en-US" smtClean="0"/>
              <a:t>12/18/2015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32811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61210-C7EE-43FB-9841-2A870B01F909}" type="datetimeFigureOut">
              <a:rPr lang="en-US" smtClean="0"/>
              <a:t>12/18/2015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413481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61210-C7EE-43FB-9841-2A870B01F909}"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23729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61210-C7EE-43FB-9841-2A870B01F909}"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DBE5B-7DD3-4393-A6DA-DAEC62E292A3}" type="slidenum">
              <a:rPr lang="en-US" smtClean="0"/>
              <a:t>‹#›</a:t>
            </a:fld>
            <a:endParaRPr lang="en-US"/>
          </a:p>
        </p:txBody>
      </p:sp>
    </p:spTree>
    <p:extLst>
      <p:ext uri="{BB962C8B-B14F-4D97-AF65-F5344CB8AC3E}">
        <p14:creationId xmlns:p14="http://schemas.microsoft.com/office/powerpoint/2010/main" val="37135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61210-C7EE-43FB-9841-2A870B01F909}" type="datetimeFigureOut">
              <a:rPr lang="en-US" smtClean="0"/>
              <a:t>12/18/2015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DBE5B-7DD3-4393-A6DA-DAEC62E292A3}" type="slidenum">
              <a:rPr lang="en-US" smtClean="0"/>
              <a:t>‹#›</a:t>
            </a:fld>
            <a:endParaRPr lang="en-US"/>
          </a:p>
        </p:txBody>
      </p:sp>
    </p:spTree>
    <p:extLst>
      <p:ext uri="{BB962C8B-B14F-4D97-AF65-F5344CB8AC3E}">
        <p14:creationId xmlns:p14="http://schemas.microsoft.com/office/powerpoint/2010/main" val="258718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eveloper.android.com/training/basics/data-storage/index.html" TargetMode="External"/><Relationship Id="rId2" Type="http://schemas.openxmlformats.org/officeDocument/2006/relationships/hyperlink" Target="http://developer.android.com/training/index.htmlhttp:/developer.android.com/training/basics/firstapp/index.html" TargetMode="External"/><Relationship Id="rId1" Type="http://schemas.openxmlformats.org/officeDocument/2006/relationships/slideLayout" Target="../slideLayouts/slideLayout2.xml"/><Relationship Id="rId5" Type="http://schemas.openxmlformats.org/officeDocument/2006/relationships/hyperlink" Target="https://www.youtube.com/watch?v=nUuFuFLQ2bE" TargetMode="External"/><Relationship Id="rId4" Type="http://schemas.openxmlformats.org/officeDocument/2006/relationships/hyperlink" Target="http://docs.aws.amazon.com/mobile/sdkforandroid/developerguide/s3transferutilit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Active Cloud</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By,</a:t>
            </a:r>
          </a:p>
          <a:p>
            <a:r>
              <a:rPr lang="en-US" dirty="0" smtClean="0"/>
              <a:t>                                     Dayananda Saraswathi</a:t>
            </a:r>
          </a:p>
          <a:p>
            <a:r>
              <a:rPr lang="en-US" dirty="0" smtClean="0"/>
              <a:t>                       Sirish Chandra</a:t>
            </a:r>
          </a:p>
          <a:p>
            <a:r>
              <a:rPr lang="en-US" dirty="0" smtClean="0"/>
              <a:t>                           Manohar Reddy</a:t>
            </a:r>
          </a:p>
          <a:p>
            <a:r>
              <a:rPr lang="en-US" dirty="0" smtClean="0"/>
              <a:t>          </a:t>
            </a:r>
            <a:r>
              <a:rPr lang="en-US" dirty="0" err="1" smtClean="0"/>
              <a:t>Likitha</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05930"/>
            <a:ext cx="4151870" cy="4151870"/>
          </a:xfrm>
          <a:prstGeom prst="rect">
            <a:avLst/>
          </a:prstGeom>
        </p:spPr>
      </p:pic>
    </p:spTree>
    <p:extLst>
      <p:ext uri="{BB962C8B-B14F-4D97-AF65-F5344CB8AC3E}">
        <p14:creationId xmlns:p14="http://schemas.microsoft.com/office/powerpoint/2010/main" val="6169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t>
            </a:r>
            <a:endParaRPr lang="en-US" dirty="0"/>
          </a:p>
        </p:txBody>
      </p:sp>
      <p:sp>
        <p:nvSpPr>
          <p:cNvPr id="3" name="Content Placeholder 2"/>
          <p:cNvSpPr>
            <a:spLocks noGrp="1"/>
          </p:cNvSpPr>
          <p:nvPr>
            <p:ph idx="1"/>
          </p:nvPr>
        </p:nvSpPr>
        <p:spPr/>
        <p:txBody>
          <a:bodyPr/>
          <a:lstStyle/>
          <a:p>
            <a:r>
              <a:rPr lang="en-US" dirty="0" smtClean="0"/>
              <a:t>Integration of existing social network login information.</a:t>
            </a:r>
          </a:p>
          <a:p>
            <a:r>
              <a:rPr lang="en-US" dirty="0" smtClean="0"/>
              <a:t>Usage of different compression techniques.</a:t>
            </a:r>
          </a:p>
          <a:p>
            <a:r>
              <a:rPr lang="en-US" dirty="0" smtClean="0"/>
              <a:t>Usage of conventional databases for user login.</a:t>
            </a:r>
          </a:p>
          <a:p>
            <a:r>
              <a:rPr lang="en-US" dirty="0" smtClean="0"/>
              <a:t>Adding data Encryption</a:t>
            </a:r>
          </a:p>
          <a:p>
            <a:endParaRPr lang="en-US" dirty="0" smtClean="0"/>
          </a:p>
          <a:p>
            <a:endParaRPr lang="en-US" dirty="0" smtClean="0"/>
          </a:p>
          <a:p>
            <a:endParaRPr lang="en-US" dirty="0"/>
          </a:p>
        </p:txBody>
      </p:sp>
    </p:spTree>
    <p:extLst>
      <p:ext uri="{BB962C8B-B14F-4D97-AF65-F5344CB8AC3E}">
        <p14:creationId xmlns:p14="http://schemas.microsoft.com/office/powerpoint/2010/main" val="128509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faced</a:t>
            </a:r>
            <a:endParaRPr lang="en-US" dirty="0"/>
          </a:p>
        </p:txBody>
      </p:sp>
      <p:sp>
        <p:nvSpPr>
          <p:cNvPr id="3" name="Content Placeholder 2"/>
          <p:cNvSpPr>
            <a:spLocks noGrp="1"/>
          </p:cNvSpPr>
          <p:nvPr>
            <p:ph idx="1"/>
          </p:nvPr>
        </p:nvSpPr>
        <p:spPr/>
        <p:txBody>
          <a:bodyPr/>
          <a:lstStyle/>
          <a:p>
            <a:r>
              <a:rPr lang="en-US" dirty="0" smtClean="0"/>
              <a:t>Learning </a:t>
            </a:r>
            <a:r>
              <a:rPr lang="en-US" dirty="0"/>
              <a:t>A</a:t>
            </a:r>
            <a:r>
              <a:rPr lang="en-US" dirty="0" smtClean="0"/>
              <a:t>ndroid Studio.</a:t>
            </a:r>
          </a:p>
          <a:p>
            <a:r>
              <a:rPr lang="en-US" dirty="0" smtClean="0"/>
              <a:t>Learning Amazon web services</a:t>
            </a:r>
          </a:p>
          <a:p>
            <a:r>
              <a:rPr lang="en-US" dirty="0" smtClean="0"/>
              <a:t>Amazon web services configuration</a:t>
            </a:r>
          </a:p>
          <a:p>
            <a:r>
              <a:rPr lang="en-US" dirty="0" smtClean="0"/>
              <a:t>Understanding the AWS SDK and Applying it to our android application</a:t>
            </a:r>
          </a:p>
          <a:p>
            <a:r>
              <a:rPr lang="en-US" dirty="0" smtClean="0"/>
              <a:t>Integrating ZIP functionality.</a:t>
            </a:r>
          </a:p>
        </p:txBody>
      </p:sp>
    </p:spTree>
    <p:extLst>
      <p:ext uri="{BB962C8B-B14F-4D97-AF65-F5344CB8AC3E}">
        <p14:creationId xmlns:p14="http://schemas.microsoft.com/office/powerpoint/2010/main" val="148190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Learned</a:t>
            </a:r>
            <a:endParaRPr lang="en-US" dirty="0"/>
          </a:p>
        </p:txBody>
      </p:sp>
      <p:sp>
        <p:nvSpPr>
          <p:cNvPr id="3" name="Content Placeholder 2"/>
          <p:cNvSpPr>
            <a:spLocks noGrp="1"/>
          </p:cNvSpPr>
          <p:nvPr>
            <p:ph idx="1"/>
          </p:nvPr>
        </p:nvSpPr>
        <p:spPr/>
        <p:txBody>
          <a:bodyPr/>
          <a:lstStyle/>
          <a:p>
            <a:r>
              <a:rPr lang="en-US" dirty="0" smtClean="0"/>
              <a:t>Started using android studio and did our course project on it</a:t>
            </a:r>
          </a:p>
          <a:p>
            <a:r>
              <a:rPr lang="en-US" dirty="0" smtClean="0"/>
              <a:t>Learned how AWS services work(AWS S3 bucket, </a:t>
            </a:r>
            <a:r>
              <a:rPr lang="en-US" dirty="0" err="1" smtClean="0"/>
              <a:t>cognito</a:t>
            </a:r>
            <a:r>
              <a:rPr lang="en-US" dirty="0" smtClean="0"/>
              <a:t>, Identity Access management, EC2 </a:t>
            </a:r>
            <a:r>
              <a:rPr lang="en-US" dirty="0" err="1" smtClean="0"/>
              <a:t>etc</a:t>
            </a:r>
            <a:r>
              <a:rPr lang="en-US" dirty="0" smtClean="0"/>
              <a:t>), and how to configure the services to our application</a:t>
            </a:r>
          </a:p>
          <a:p>
            <a:r>
              <a:rPr lang="en-US" dirty="0" smtClean="0"/>
              <a:t>How to use Java Libraries in Android and integrating with our applications</a:t>
            </a:r>
          </a:p>
          <a:p>
            <a:endParaRPr lang="en-US" dirty="0" smtClean="0"/>
          </a:p>
        </p:txBody>
      </p:sp>
    </p:spTree>
    <p:extLst>
      <p:ext uri="{BB962C8B-B14F-4D97-AF65-F5344CB8AC3E}">
        <p14:creationId xmlns:p14="http://schemas.microsoft.com/office/powerpoint/2010/main" val="285848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project gave us an opportunity to explore Amazon web services utility.</a:t>
            </a:r>
          </a:p>
          <a:p>
            <a:r>
              <a:rPr lang="en-US" dirty="0" smtClean="0"/>
              <a:t>We also learned the challenges involved in developing and implementing cloud storage.</a:t>
            </a:r>
          </a:p>
          <a:p>
            <a:r>
              <a:rPr lang="en-US" dirty="0" smtClean="0"/>
              <a:t>Comparing our application to the existing cloud storage applications the one thing that stands out is the file compression in all other clouds storage platforms you can upload compressed file but the native application doesn’t provide compression option.</a:t>
            </a:r>
          </a:p>
          <a:p>
            <a:endParaRPr lang="en-US" dirty="0"/>
          </a:p>
        </p:txBody>
      </p:sp>
    </p:spTree>
    <p:extLst>
      <p:ext uri="{BB962C8B-B14F-4D97-AF65-F5344CB8AC3E}">
        <p14:creationId xmlns:p14="http://schemas.microsoft.com/office/powerpoint/2010/main" val="160211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Active Cloud Application in Android Studio</a:t>
            </a:r>
            <a:endParaRPr lang="en-US" dirty="0"/>
          </a:p>
        </p:txBody>
      </p:sp>
      <p:sp>
        <p:nvSpPr>
          <p:cNvPr id="3" name="Content Placeholder 2"/>
          <p:cNvSpPr>
            <a:spLocks noGrp="1"/>
          </p:cNvSpPr>
          <p:nvPr>
            <p:ph idx="1"/>
          </p:nvPr>
        </p:nvSpPr>
        <p:spPr/>
        <p:txBody>
          <a:bodyPr/>
          <a:lstStyle/>
          <a:p>
            <a:r>
              <a:rPr lang="en-US" dirty="0" smtClean="0"/>
              <a:t>Open android studio</a:t>
            </a:r>
          </a:p>
          <a:p>
            <a:r>
              <a:rPr lang="en-US" dirty="0" smtClean="0"/>
              <a:t>Go to file</a:t>
            </a:r>
            <a:r>
              <a:rPr lang="en-US" dirty="0" smtClean="0">
                <a:sym typeface="Wingdings" panose="05000000000000000000" pitchFamily="2" charset="2"/>
              </a:rPr>
              <a:t> new  import project</a:t>
            </a:r>
          </a:p>
          <a:p>
            <a:r>
              <a:rPr lang="en-US" dirty="0" smtClean="0">
                <a:sym typeface="Wingdings" panose="05000000000000000000" pitchFamily="2" charset="2"/>
              </a:rPr>
              <a:t>Navigate to the location where you have the project file.</a:t>
            </a:r>
            <a:endParaRPr lang="en-US" dirty="0"/>
          </a:p>
        </p:txBody>
      </p:sp>
    </p:spTree>
    <p:extLst>
      <p:ext uri="{BB962C8B-B14F-4D97-AF65-F5344CB8AC3E}">
        <p14:creationId xmlns:p14="http://schemas.microsoft.com/office/powerpoint/2010/main" val="151259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developer.android.com/training/index.html</a:t>
            </a:r>
          </a:p>
          <a:p>
            <a:r>
              <a:rPr lang="en-US" dirty="0" smtClean="0">
                <a:hlinkClick r:id="rId2"/>
              </a:rPr>
              <a:t>http</a:t>
            </a:r>
            <a:r>
              <a:rPr lang="en-US" dirty="0">
                <a:hlinkClick r:id="rId2"/>
              </a:rPr>
              <a:t>://</a:t>
            </a:r>
            <a:r>
              <a:rPr lang="en-US" dirty="0" smtClean="0">
                <a:hlinkClick r:id="rId2"/>
              </a:rPr>
              <a:t>developer.android.com/training/basics/firstapp/index.html</a:t>
            </a:r>
            <a:endParaRPr lang="en-US" dirty="0" smtClean="0"/>
          </a:p>
          <a:p>
            <a:r>
              <a:rPr lang="en-US" dirty="0" smtClean="0">
                <a:hlinkClick r:id="rId3"/>
              </a:rPr>
              <a:t>http</a:t>
            </a:r>
            <a:r>
              <a:rPr lang="en-US" dirty="0">
                <a:hlinkClick r:id="rId3"/>
              </a:rPr>
              <a:t>://</a:t>
            </a:r>
            <a:r>
              <a:rPr lang="en-US" dirty="0" smtClean="0">
                <a:hlinkClick r:id="rId3"/>
              </a:rPr>
              <a:t>developer.android.com/training/basics/data-storage/index.html</a:t>
            </a:r>
            <a:endParaRPr lang="en-US" dirty="0" smtClean="0"/>
          </a:p>
          <a:p>
            <a:r>
              <a:rPr lang="en-US" dirty="0" smtClean="0">
                <a:hlinkClick r:id="rId4"/>
              </a:rPr>
              <a:t>http</a:t>
            </a:r>
            <a:r>
              <a:rPr lang="en-US" dirty="0">
                <a:hlinkClick r:id="rId4"/>
              </a:rPr>
              <a:t>://</a:t>
            </a:r>
            <a:r>
              <a:rPr lang="en-US" dirty="0" smtClean="0">
                <a:hlinkClick r:id="rId4"/>
              </a:rPr>
              <a:t>docs.aws.amazon.com/mobile/sdkforandroid/developerguide/s3transferutility.html</a:t>
            </a:r>
            <a:endParaRPr lang="en-US" dirty="0" smtClean="0"/>
          </a:p>
          <a:p>
            <a:r>
              <a:rPr lang="en-US" dirty="0" smtClean="0"/>
              <a:t>Importing </a:t>
            </a:r>
            <a:r>
              <a:rPr lang="en-US" dirty="0"/>
              <a:t>Android Project into </a:t>
            </a:r>
            <a:r>
              <a:rPr lang="en-US" dirty="0" smtClean="0"/>
              <a:t>Android Studio </a:t>
            </a:r>
            <a:r>
              <a:rPr lang="en-US" dirty="0" smtClean="0">
                <a:hlinkClick r:id="rId5"/>
              </a:rPr>
              <a:t>https</a:t>
            </a:r>
            <a:r>
              <a:rPr lang="en-US" dirty="0">
                <a:hlinkClick r:id="rId5"/>
              </a:rPr>
              <a:t>://</a:t>
            </a:r>
            <a:r>
              <a:rPr lang="en-US" dirty="0" smtClean="0">
                <a:hlinkClick r:id="rId5"/>
              </a:rPr>
              <a:t>www.youtube.com/watch?v=nUuFuFLQ2bE</a:t>
            </a:r>
            <a:endParaRPr lang="en-US" dirty="0" smtClean="0"/>
          </a:p>
          <a:p>
            <a:pPr marL="0" indent="0">
              <a:buNone/>
            </a:pPr>
            <a:endParaRPr lang="en-US" dirty="0"/>
          </a:p>
        </p:txBody>
      </p:sp>
    </p:spTree>
    <p:extLst>
      <p:ext uri="{BB962C8B-B14F-4D97-AF65-F5344CB8AC3E}">
        <p14:creationId xmlns:p14="http://schemas.microsoft.com/office/powerpoint/2010/main" val="23983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428" y="1465943"/>
            <a:ext cx="10515600" cy="2535351"/>
          </a:xfrm>
        </p:spPr>
        <p:txBody>
          <a:bodyPr/>
          <a:lstStyle/>
          <a:p>
            <a:r>
              <a:rPr lang="en-US" dirty="0" smtClean="0"/>
              <a:t>                              Thank You</a:t>
            </a:r>
            <a:endParaRPr lang="en-US" dirty="0"/>
          </a:p>
        </p:txBody>
      </p:sp>
    </p:spTree>
    <p:extLst>
      <p:ext uri="{BB962C8B-B14F-4D97-AF65-F5344CB8AC3E}">
        <p14:creationId xmlns:p14="http://schemas.microsoft.com/office/powerpoint/2010/main" val="87349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About	</a:t>
            </a:r>
            <a:endParaRPr lang="en-US" dirty="0"/>
          </a:p>
        </p:txBody>
      </p:sp>
      <p:sp>
        <p:nvSpPr>
          <p:cNvPr id="3" name="Content Placeholder 2"/>
          <p:cNvSpPr>
            <a:spLocks noGrp="1"/>
          </p:cNvSpPr>
          <p:nvPr>
            <p:ph idx="1"/>
          </p:nvPr>
        </p:nvSpPr>
        <p:spPr/>
        <p:txBody>
          <a:bodyPr/>
          <a:lstStyle/>
          <a:p>
            <a:r>
              <a:rPr lang="en-US" dirty="0" smtClean="0"/>
              <a:t>The application developed is an Android application which allows users to upload and download files to/from cloud storage.</a:t>
            </a:r>
          </a:p>
          <a:p>
            <a:r>
              <a:rPr lang="en-US" dirty="0" smtClean="0"/>
              <a:t>The application solely uses Amazon Web Services for storage functionality.</a:t>
            </a:r>
          </a:p>
          <a:p>
            <a:endParaRPr lang="en-US" dirty="0"/>
          </a:p>
        </p:txBody>
      </p:sp>
    </p:spTree>
    <p:extLst>
      <p:ext uri="{BB962C8B-B14F-4D97-AF65-F5344CB8AC3E}">
        <p14:creationId xmlns:p14="http://schemas.microsoft.com/office/powerpoint/2010/main" val="414286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a:t>
            </a:r>
            <a:endParaRPr lang="en-US" dirty="0"/>
          </a:p>
        </p:txBody>
      </p:sp>
      <p:sp>
        <p:nvSpPr>
          <p:cNvPr id="3" name="Content Placeholder 2"/>
          <p:cNvSpPr>
            <a:spLocks noGrp="1"/>
          </p:cNvSpPr>
          <p:nvPr>
            <p:ph idx="1"/>
          </p:nvPr>
        </p:nvSpPr>
        <p:spPr/>
        <p:txBody>
          <a:bodyPr>
            <a:normAutofit lnSpcReduction="10000"/>
          </a:bodyPr>
          <a:lstStyle/>
          <a:p>
            <a:r>
              <a:rPr lang="en-US" dirty="0" smtClean="0"/>
              <a:t>IDE: Android Studio</a:t>
            </a:r>
          </a:p>
          <a:p>
            <a:r>
              <a:rPr lang="en-US" dirty="0" smtClean="0"/>
              <a:t>Programming Language: Java</a:t>
            </a:r>
          </a:p>
          <a:p>
            <a:r>
              <a:rPr lang="en-US" dirty="0" smtClean="0"/>
              <a:t>Operating System: Windows</a:t>
            </a:r>
          </a:p>
          <a:p>
            <a:r>
              <a:rPr lang="en-US" dirty="0"/>
              <a:t>Ram: 8GB</a:t>
            </a:r>
            <a:endParaRPr lang="en-US" dirty="0" smtClean="0"/>
          </a:p>
          <a:p>
            <a:r>
              <a:rPr lang="en-US" dirty="0" smtClean="0"/>
              <a:t>Android Version: 4.03(Ice Cream Sandwich and Above</a:t>
            </a:r>
            <a:r>
              <a:rPr lang="en-US" dirty="0" smtClean="0"/>
              <a:t>)</a:t>
            </a:r>
          </a:p>
          <a:p>
            <a:r>
              <a:rPr lang="en-US" dirty="0" smtClean="0"/>
              <a:t>Android SDK version minimum :</a:t>
            </a:r>
            <a:r>
              <a:rPr lang="en-US" smtClean="0"/>
              <a:t>16 target :22</a:t>
            </a:r>
            <a:endParaRPr lang="en-US" dirty="0" smtClean="0"/>
          </a:p>
          <a:p>
            <a:r>
              <a:rPr lang="en-US" dirty="0" smtClean="0"/>
              <a:t>Storage Utility: Amazon Web Services( S3 Bucket)</a:t>
            </a:r>
          </a:p>
          <a:p>
            <a:r>
              <a:rPr lang="en-US" dirty="0" smtClean="0"/>
              <a:t>Amazon </a:t>
            </a:r>
            <a:r>
              <a:rPr lang="en-US" dirty="0" err="1" smtClean="0"/>
              <a:t>Cognito</a:t>
            </a:r>
            <a:r>
              <a:rPr lang="en-US" dirty="0" smtClean="0"/>
              <a:t> services</a:t>
            </a:r>
          </a:p>
          <a:p>
            <a:r>
              <a:rPr lang="en-US" dirty="0" smtClean="0"/>
              <a:t>Amazon Identity Access management</a:t>
            </a:r>
            <a:endParaRPr lang="en-US" dirty="0"/>
          </a:p>
        </p:txBody>
      </p:sp>
    </p:spTree>
    <p:extLst>
      <p:ext uri="{BB962C8B-B14F-4D97-AF65-F5344CB8AC3E}">
        <p14:creationId xmlns:p14="http://schemas.microsoft.com/office/powerpoint/2010/main" val="1563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p:txBody>
          <a:bodyPr>
            <a:normAutofit lnSpcReduction="10000"/>
          </a:bodyPr>
          <a:lstStyle/>
          <a:p>
            <a:r>
              <a:rPr lang="en-US" dirty="0" smtClean="0"/>
              <a:t>Login Validation currently for single user since we haven’t provided any registration.</a:t>
            </a:r>
          </a:p>
          <a:p>
            <a:r>
              <a:rPr lang="en-US" dirty="0" smtClean="0"/>
              <a:t>Uploading files from mobile device and facility to choose from phone storage or </a:t>
            </a:r>
            <a:r>
              <a:rPr lang="en-US" dirty="0" err="1" smtClean="0"/>
              <a:t>sd</a:t>
            </a:r>
            <a:r>
              <a:rPr lang="en-US" dirty="0" smtClean="0"/>
              <a:t> card.</a:t>
            </a:r>
          </a:p>
          <a:p>
            <a:r>
              <a:rPr lang="en-US" smtClean="0"/>
              <a:t>Uploading files offline</a:t>
            </a:r>
            <a:endParaRPr lang="en-US" dirty="0" smtClean="0"/>
          </a:p>
          <a:p>
            <a:r>
              <a:rPr lang="en-US" dirty="0" smtClean="0"/>
              <a:t>Compression of files while uploading.</a:t>
            </a:r>
          </a:p>
          <a:p>
            <a:r>
              <a:rPr lang="en-US" dirty="0" smtClean="0"/>
              <a:t>User controlled actions for uploading which include pausing the uploads , cancelling and deleting.</a:t>
            </a:r>
          </a:p>
          <a:p>
            <a:r>
              <a:rPr lang="en-US" dirty="0" smtClean="0"/>
              <a:t>Automatically identifies if a user is trying to upload compressed file and skips compression.</a:t>
            </a:r>
          </a:p>
          <a:p>
            <a:endParaRPr lang="en-US" dirty="0"/>
          </a:p>
        </p:txBody>
      </p:sp>
    </p:spTree>
    <p:extLst>
      <p:ext uri="{BB962C8B-B14F-4D97-AF65-F5344CB8AC3E}">
        <p14:creationId xmlns:p14="http://schemas.microsoft.com/office/powerpoint/2010/main" val="361929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Simultaneous upload of files.</a:t>
            </a:r>
          </a:p>
          <a:p>
            <a:r>
              <a:rPr lang="en-US" dirty="0" smtClean="0"/>
              <a:t>Ability to download files remotely.</a:t>
            </a:r>
          </a:p>
          <a:p>
            <a:r>
              <a:rPr lang="en-US" dirty="0" smtClean="0"/>
              <a:t>User can choose to pause and cancel the download activity.</a:t>
            </a:r>
          </a:p>
          <a:p>
            <a:r>
              <a:rPr lang="en-US" dirty="0" smtClean="0"/>
              <a:t>Compressed files will be automatically uncompressed while downloading.</a:t>
            </a:r>
          </a:p>
          <a:p>
            <a:pPr marL="0" indent="0">
              <a:buNone/>
            </a:pPr>
            <a:endParaRPr lang="en-US" dirty="0" smtClean="0"/>
          </a:p>
          <a:p>
            <a:endParaRPr lang="en-US" dirty="0"/>
          </a:p>
        </p:txBody>
      </p:sp>
    </p:spTree>
    <p:extLst>
      <p:ext uri="{BB962C8B-B14F-4D97-AF65-F5344CB8AC3E}">
        <p14:creationId xmlns:p14="http://schemas.microsoft.com/office/powerpoint/2010/main" val="2907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 Process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97533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8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Download Process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41001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03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837981"/>
            <a:ext cx="2447627" cy="4351338"/>
          </a:xfr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507" y="1837982"/>
            <a:ext cx="2451915" cy="435896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4803" y="1837981"/>
            <a:ext cx="2447628" cy="4351338"/>
          </a:xfrm>
          <a:prstGeom prst="rect">
            <a:avLst/>
          </a:prstGeom>
        </p:spPr>
      </p:pic>
    </p:spTree>
    <p:extLst>
      <p:ext uri="{BB962C8B-B14F-4D97-AF65-F5344CB8AC3E}">
        <p14:creationId xmlns:p14="http://schemas.microsoft.com/office/powerpoint/2010/main" val="212774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 Contd..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24476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86" y="1690688"/>
            <a:ext cx="2451325" cy="4357910"/>
          </a:xfrm>
          <a:prstGeom prst="rect">
            <a:avLst/>
          </a:prstGeom>
        </p:spPr>
      </p:pic>
    </p:spTree>
    <p:extLst>
      <p:ext uri="{BB962C8B-B14F-4D97-AF65-F5344CB8AC3E}">
        <p14:creationId xmlns:p14="http://schemas.microsoft.com/office/powerpoint/2010/main" val="944639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478</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                  Active Cloud</vt:lpstr>
      <vt:lpstr>  About </vt:lpstr>
      <vt:lpstr>Tools Used </vt:lpstr>
      <vt:lpstr>Features  </vt:lpstr>
      <vt:lpstr>Features Contd…</vt:lpstr>
      <vt:lpstr>File Upload Process</vt:lpstr>
      <vt:lpstr>File Download Process</vt:lpstr>
      <vt:lpstr>Screen Shots</vt:lpstr>
      <vt:lpstr>Screen Shots Contd..</vt:lpstr>
      <vt:lpstr>Future Work </vt:lpstr>
      <vt:lpstr>Difficulties faced</vt:lpstr>
      <vt:lpstr>Things Learned</vt:lpstr>
      <vt:lpstr>Conclusion</vt:lpstr>
      <vt:lpstr>Deploying Active Cloud Application in Android Studio</vt:lpstr>
      <vt:lpstr>Reference</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Active Cloud</dc:title>
  <dc:creator>Manohar Reddy Dyapa</dc:creator>
  <cp:lastModifiedBy>Manohar Reddy Dyapa</cp:lastModifiedBy>
  <cp:revision>22</cp:revision>
  <dcterms:created xsi:type="dcterms:W3CDTF">2015-12-08T11:35:51Z</dcterms:created>
  <dcterms:modified xsi:type="dcterms:W3CDTF">2015-12-18T08:51:43Z</dcterms:modified>
</cp:coreProperties>
</file>