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1372870"/>
            <a:ext cx="1706880" cy="1530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10" y="1424940"/>
            <a:ext cx="1947545" cy="147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05" y="1424940"/>
            <a:ext cx="1972310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460" y="1424940"/>
            <a:ext cx="1715135" cy="138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780" y="3761105"/>
            <a:ext cx="1727200" cy="1391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015" y="3677920"/>
            <a:ext cx="1727200" cy="1530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315" y="3677920"/>
            <a:ext cx="1715135" cy="153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440" y="3761105"/>
            <a:ext cx="2011045" cy="14478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292600" y="193421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680835" y="193421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069070" y="193421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10129520" y="3011170"/>
            <a:ext cx="501015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856730" y="425323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4704715" y="431419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2177415" y="4314190"/>
            <a:ext cx="293370" cy="464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19425" y="1004570"/>
            <a:ext cx="73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26305" y="1056640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边缘检测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138035" y="1056640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汉宁窗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510395" y="1056640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二维傅里叶变换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364980" y="5208270"/>
            <a:ext cx="213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沿着</a:t>
            </a:r>
            <a:r>
              <a:rPr lang="zh-CN" altLang="en-US"/>
              <a:t>极坐标角度方向积分求最大</a:t>
            </a:r>
            <a:r>
              <a:rPr lang="zh-CN" altLang="en-US"/>
              <a:t>亮度角度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93280" y="5208270"/>
            <a:ext cx="213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最大亮度</a:t>
            </a:r>
            <a:r>
              <a:rPr lang="zh-CN" altLang="en-US"/>
              <a:t>角度扇型掩膜</a:t>
            </a:r>
            <a:r>
              <a:rPr lang="zh-CN" altLang="en-US"/>
              <a:t>滤波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21580" y="5229225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二维傅里叶</a:t>
            </a:r>
            <a:r>
              <a:rPr lang="zh-CN" altLang="en-US"/>
              <a:t>逆变换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49880" y="5229225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边缘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14985" y="441007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纹理图平均</a:t>
            </a:r>
            <a:r>
              <a:rPr lang="zh-CN" altLang="en-US"/>
              <a:t>角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lwg</dc:creator>
  <cp:lastModifiedBy>maidou</cp:lastModifiedBy>
  <cp:revision>9</cp:revision>
  <dcterms:created xsi:type="dcterms:W3CDTF">2021-12-08T10:13:00Z</dcterms:created>
  <dcterms:modified xsi:type="dcterms:W3CDTF">2021-12-10T01:49:35Z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113FC5871B234769A2E715BFE5A6A3BB</vt:lpwstr>
  </property>
  <property fmtid="{D5CDD505-2E9C-101B-9397-08002B2CF9AE}" pid="3" name="KSOProductBuildVer">
    <vt:lpwstr>2052-11.1.0.11115</vt:lpwstr>
  </property>
</Properties>
</file>