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925" r:id="rId3"/>
    <p:sldId id="918" r:id="rId4"/>
    <p:sldId id="921" r:id="rId5"/>
    <p:sldId id="922" r:id="rId6"/>
    <p:sldId id="926" r:id="rId7"/>
    <p:sldId id="924" r:id="rId8"/>
    <p:sldId id="374" r:id="rId9"/>
  </p:sldIdLst>
  <p:sldSz cx="9144000" cy="5143500" type="screen16x9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5B3"/>
    <a:srgbClr val="0000FF"/>
    <a:srgbClr val="0070C0"/>
    <a:srgbClr val="7070C0"/>
    <a:srgbClr val="8080C0"/>
    <a:srgbClr val="5F5FC0"/>
    <a:srgbClr val="005FAA"/>
    <a:srgbClr val="0000AA"/>
    <a:srgbClr val="6464AA"/>
    <a:srgbClr val="64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3449" autoAdjust="0"/>
  </p:normalViewPr>
  <p:slideViewPr>
    <p:cSldViewPr>
      <p:cViewPr varScale="1">
        <p:scale>
          <a:sx n="143" d="100"/>
          <a:sy n="143" d="100"/>
        </p:scale>
        <p:origin x="930" y="120"/>
      </p:cViewPr>
      <p:guideLst>
        <p:guide orient="horz" pos="1720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Char char="•"/>
              <a:defRPr sz="1200" noProof="1"/>
            </a:lvl1pPr>
          </a:lstStyle>
          <a:p>
            <a:fld id="{844387F7-87B9-4F14-9795-8A6176CCBEE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48" tIns="49524" rIns="99048" bIns="49524" numCol="1" anchor="ctr" anchorCtr="0" compatLnSpc="1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006" y="3371809"/>
            <a:ext cx="8188606" cy="319452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Char char="•"/>
              <a:defRPr sz="1300" noProof="1">
                <a:latin typeface="Calibri" pitchFamily="34" charset="0"/>
              </a:defRPr>
            </a:lvl1pPr>
          </a:lstStyle>
          <a:p>
            <a:fld id="{3E0DB394-A595-4459-9DE2-8FB16B214F9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DB394-A595-4459-9DE2-8FB16B214F98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A1072810-20B4-43F4-BDA7-538C31B1EF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  <p:pic>
        <p:nvPicPr>
          <p:cNvPr id="23" name="PA_图片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2" y="660821"/>
            <a:ext cx="5344788" cy="3314700"/>
          </a:xfrm>
          <a:prstGeom prst="rect">
            <a:avLst/>
          </a:prstGeom>
        </p:spPr>
      </p:pic>
      <p:grpSp>
        <p:nvGrpSpPr>
          <p:cNvPr id="24" name="PA_组合 4"/>
          <p:cNvGrpSpPr/>
          <p:nvPr userDrawn="1">
            <p:custDataLst>
              <p:tags r:id="rId2"/>
            </p:custDataLst>
          </p:nvPr>
        </p:nvGrpSpPr>
        <p:grpSpPr>
          <a:xfrm>
            <a:off x="0" y="1597493"/>
            <a:ext cx="6228184" cy="1720298"/>
            <a:chOff x="0" y="1563638"/>
            <a:chExt cx="6228184" cy="1720298"/>
          </a:xfrm>
        </p:grpSpPr>
        <p:sp>
          <p:nvSpPr>
            <p:cNvPr id="25" name="矩形 24"/>
            <p:cNvSpPr/>
            <p:nvPr/>
          </p:nvSpPr>
          <p:spPr>
            <a:xfrm>
              <a:off x="0" y="1563638"/>
              <a:ext cx="6228184" cy="1652237"/>
            </a:xfrm>
            <a:prstGeom prst="rect">
              <a:avLst/>
            </a:pr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3215875"/>
              <a:ext cx="6228184" cy="680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PA_等腰三角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rot="5400000">
            <a:off x="-21600" y="414000"/>
            <a:ext cx="485240" cy="432000"/>
          </a:xfrm>
          <a:prstGeom prst="triangle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PA_组合 23"/>
          <p:cNvGrpSpPr>
            <a:grpSpLocks/>
          </p:cNvGrpSpPr>
          <p:nvPr userDrawn="1">
            <p:custDataLst>
              <p:tags r:id="rId4"/>
            </p:custDataLst>
          </p:nvPr>
        </p:nvGrpSpPr>
        <p:grpSpPr bwMode="auto">
          <a:xfrm>
            <a:off x="5937770" y="403646"/>
            <a:ext cx="495300" cy="509588"/>
            <a:chOff x="0" y="0"/>
            <a:chExt cx="495300" cy="509588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87312" y="60325"/>
              <a:ext cx="331787" cy="327025"/>
            </a:xfrm>
            <a:custGeom>
              <a:avLst/>
              <a:gdLst>
                <a:gd name="T0" fmla="*/ 221450 w 427"/>
                <a:gd name="T1" fmla="*/ 125841 h 408"/>
                <a:gd name="T2" fmla="*/ 216788 w 427"/>
                <a:gd name="T3" fmla="*/ 135459 h 408"/>
                <a:gd name="T4" fmla="*/ 216011 w 427"/>
                <a:gd name="T5" fmla="*/ 141871 h 408"/>
                <a:gd name="T6" fmla="*/ 216011 w 427"/>
                <a:gd name="T7" fmla="*/ 153894 h 408"/>
                <a:gd name="T8" fmla="*/ 220673 w 427"/>
                <a:gd name="T9" fmla="*/ 165917 h 408"/>
                <a:gd name="T10" fmla="*/ 223781 w 427"/>
                <a:gd name="T11" fmla="*/ 171528 h 408"/>
                <a:gd name="T12" fmla="*/ 233106 w 427"/>
                <a:gd name="T13" fmla="*/ 179543 h 408"/>
                <a:gd name="T14" fmla="*/ 239322 w 427"/>
                <a:gd name="T15" fmla="*/ 182749 h 408"/>
                <a:gd name="T16" fmla="*/ 252531 w 427"/>
                <a:gd name="T17" fmla="*/ 109008 h 408"/>
                <a:gd name="T18" fmla="*/ 236991 w 427"/>
                <a:gd name="T19" fmla="*/ 112214 h 408"/>
                <a:gd name="T20" fmla="*/ 228444 w 427"/>
                <a:gd name="T21" fmla="*/ 117825 h 408"/>
                <a:gd name="T22" fmla="*/ 224558 w 427"/>
                <a:gd name="T23" fmla="*/ 121833 h 408"/>
                <a:gd name="T24" fmla="*/ 202802 w 427"/>
                <a:gd name="T25" fmla="*/ 37672 h 408"/>
                <a:gd name="T26" fmla="*/ 165505 w 427"/>
                <a:gd name="T27" fmla="*/ 76146 h 408"/>
                <a:gd name="T28" fmla="*/ 200471 w 427"/>
                <a:gd name="T29" fmla="*/ 153894 h 408"/>
                <a:gd name="T30" fmla="*/ 200471 w 427"/>
                <a:gd name="T31" fmla="*/ 138665 h 408"/>
                <a:gd name="T32" fmla="*/ 189593 w 427"/>
                <a:gd name="T33" fmla="*/ 83359 h 408"/>
                <a:gd name="T34" fmla="*/ 131316 w 427"/>
                <a:gd name="T35" fmla="*/ 146680 h 408"/>
                <a:gd name="T36" fmla="*/ 165505 w 427"/>
                <a:gd name="T37" fmla="*/ 215612 h 408"/>
                <a:gd name="T38" fmla="*/ 149188 w 427"/>
                <a:gd name="T39" fmla="*/ 218017 h 408"/>
                <a:gd name="T40" fmla="*/ 140640 w 427"/>
                <a:gd name="T41" fmla="*/ 208398 h 408"/>
                <a:gd name="T42" fmla="*/ 135201 w 427"/>
                <a:gd name="T43" fmla="*/ 203589 h 408"/>
                <a:gd name="T44" fmla="*/ 112668 w 427"/>
                <a:gd name="T45" fmla="*/ 193971 h 408"/>
                <a:gd name="T46" fmla="*/ 103343 w 427"/>
                <a:gd name="T47" fmla="*/ 193169 h 408"/>
                <a:gd name="T48" fmla="*/ 0 w 427"/>
                <a:gd name="T49" fmla="*/ 327025 h 408"/>
                <a:gd name="T50" fmla="*/ 43513 w 427"/>
                <a:gd name="T51" fmla="*/ 247673 h 408"/>
                <a:gd name="T52" fmla="*/ 113445 w 427"/>
                <a:gd name="T53" fmla="*/ 247673 h 408"/>
                <a:gd name="T54" fmla="*/ 158512 w 427"/>
                <a:gd name="T55" fmla="*/ 327025 h 408"/>
                <a:gd name="T56" fmla="*/ 149188 w 427"/>
                <a:gd name="T57" fmla="*/ 218017 h 408"/>
                <a:gd name="T58" fmla="*/ 228444 w 427"/>
                <a:gd name="T59" fmla="*/ 193169 h 408"/>
                <a:gd name="T60" fmla="*/ 218342 w 427"/>
                <a:gd name="T61" fmla="*/ 193971 h 408"/>
                <a:gd name="T62" fmla="*/ 190370 w 427"/>
                <a:gd name="T63" fmla="*/ 208398 h 408"/>
                <a:gd name="T64" fmla="*/ 186484 w 427"/>
                <a:gd name="T65" fmla="*/ 213207 h 408"/>
                <a:gd name="T66" fmla="*/ 205133 w 427"/>
                <a:gd name="T67" fmla="*/ 327025 h 408"/>
                <a:gd name="T68" fmla="*/ 216788 w 427"/>
                <a:gd name="T69" fmla="*/ 327025 h 408"/>
                <a:gd name="T70" fmla="*/ 298375 w 427"/>
                <a:gd name="T71" fmla="*/ 247673 h 408"/>
                <a:gd name="T72" fmla="*/ 331787 w 427"/>
                <a:gd name="T73" fmla="*/ 250879 h 408"/>
                <a:gd name="T74" fmla="*/ 79256 w 427"/>
                <a:gd name="T75" fmla="*/ 185154 h 408"/>
                <a:gd name="T76" fmla="*/ 97904 w 427"/>
                <a:gd name="T77" fmla="*/ 179543 h 408"/>
                <a:gd name="T78" fmla="*/ 103343 w 427"/>
                <a:gd name="T79" fmla="*/ 176337 h 408"/>
                <a:gd name="T80" fmla="*/ 113445 w 427"/>
                <a:gd name="T81" fmla="*/ 160306 h 408"/>
                <a:gd name="T82" fmla="*/ 115776 w 427"/>
                <a:gd name="T83" fmla="*/ 153093 h 408"/>
                <a:gd name="T84" fmla="*/ 115776 w 427"/>
                <a:gd name="T85" fmla="*/ 140268 h 408"/>
                <a:gd name="T86" fmla="*/ 112668 w 427"/>
                <a:gd name="T87" fmla="*/ 131451 h 408"/>
                <a:gd name="T88" fmla="*/ 110337 w 427"/>
                <a:gd name="T89" fmla="*/ 125841 h 408"/>
                <a:gd name="T90" fmla="*/ 103343 w 427"/>
                <a:gd name="T91" fmla="*/ 117825 h 408"/>
                <a:gd name="T92" fmla="*/ 97904 w 427"/>
                <a:gd name="T93" fmla="*/ 114619 h 408"/>
                <a:gd name="T94" fmla="*/ 79256 w 427"/>
                <a:gd name="T95" fmla="*/ 109008 h 40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PA_组合 35"/>
          <p:cNvGrpSpPr>
            <a:grpSpLocks/>
          </p:cNvGrpSpPr>
          <p:nvPr userDrawn="1">
            <p:custDataLst>
              <p:tags r:id="rId5"/>
            </p:custDataLst>
          </p:nvPr>
        </p:nvGrpSpPr>
        <p:grpSpPr bwMode="auto">
          <a:xfrm>
            <a:off x="6553720" y="403646"/>
            <a:ext cx="495300" cy="509588"/>
            <a:chOff x="0" y="0"/>
            <a:chExt cx="495300" cy="509588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90487" y="128588"/>
              <a:ext cx="311150" cy="250825"/>
            </a:xfrm>
            <a:custGeom>
              <a:avLst/>
              <a:gdLst>
                <a:gd name="T0" fmla="*/ 114348 w 400"/>
                <a:gd name="T1" fmla="*/ 126615 h 313"/>
                <a:gd name="T2" fmla="*/ 158687 w 400"/>
                <a:gd name="T3" fmla="*/ 103375 h 313"/>
                <a:gd name="T4" fmla="*/ 241919 w 400"/>
                <a:gd name="T5" fmla="*/ 88951 h 313"/>
                <a:gd name="T6" fmla="*/ 265255 w 400"/>
                <a:gd name="T7" fmla="*/ 53691 h 313"/>
                <a:gd name="T8" fmla="*/ 231029 w 400"/>
                <a:gd name="T9" fmla="*/ 77732 h 313"/>
                <a:gd name="T10" fmla="*/ 158687 w 400"/>
                <a:gd name="T11" fmla="*/ 81738 h 313"/>
                <a:gd name="T12" fmla="*/ 311150 w 400"/>
                <a:gd name="T13" fmla="*/ 33657 h 313"/>
                <a:gd name="T14" fmla="*/ 189024 w 400"/>
                <a:gd name="T15" fmla="*/ 12822 h 313"/>
                <a:gd name="T16" fmla="*/ 177356 w 400"/>
                <a:gd name="T17" fmla="*/ 0 h 313"/>
                <a:gd name="T18" fmla="*/ 62230 w 400"/>
                <a:gd name="T19" fmla="*/ 12822 h 313"/>
                <a:gd name="T20" fmla="*/ 70787 w 400"/>
                <a:gd name="T21" fmla="*/ 33657 h 313"/>
                <a:gd name="T22" fmla="*/ 87900 w 400"/>
                <a:gd name="T23" fmla="*/ 56896 h 313"/>
                <a:gd name="T24" fmla="*/ 286258 w 400"/>
                <a:gd name="T25" fmla="*/ 33657 h 313"/>
                <a:gd name="T26" fmla="*/ 143907 w 400"/>
                <a:gd name="T27" fmla="*/ 164278 h 313"/>
                <a:gd name="T28" fmla="*/ 286258 w 400"/>
                <a:gd name="T29" fmla="*/ 171491 h 313"/>
                <a:gd name="T30" fmla="*/ 146241 w 400"/>
                <a:gd name="T31" fmla="*/ 178703 h 313"/>
                <a:gd name="T32" fmla="*/ 147018 w 400"/>
                <a:gd name="T33" fmla="*/ 199538 h 313"/>
                <a:gd name="T34" fmla="*/ 177356 w 400"/>
                <a:gd name="T35" fmla="*/ 249222 h 313"/>
                <a:gd name="T36" fmla="*/ 189024 w 400"/>
                <a:gd name="T37" fmla="*/ 199538 h 313"/>
                <a:gd name="T38" fmla="*/ 245031 w 400"/>
                <a:gd name="T39" fmla="*/ 247620 h 313"/>
                <a:gd name="T40" fmla="*/ 239586 w 400"/>
                <a:gd name="T41" fmla="*/ 199538 h 313"/>
                <a:gd name="T42" fmla="*/ 311150 w 400"/>
                <a:gd name="T43" fmla="*/ 178703 h 313"/>
                <a:gd name="T44" fmla="*/ 303371 w 400"/>
                <a:gd name="T45" fmla="*/ 33657 h 313"/>
                <a:gd name="T46" fmla="*/ 65342 w 400"/>
                <a:gd name="T47" fmla="*/ 129820 h 313"/>
                <a:gd name="T48" fmla="*/ 95679 w 400"/>
                <a:gd name="T49" fmla="*/ 98567 h 313"/>
                <a:gd name="T50" fmla="*/ 35004 w 400"/>
                <a:gd name="T51" fmla="*/ 98567 h 313"/>
                <a:gd name="T52" fmla="*/ 84788 w 400"/>
                <a:gd name="T53" fmla="*/ 136231 h 313"/>
                <a:gd name="T54" fmla="*/ 73120 w 400"/>
                <a:gd name="T55" fmla="*/ 136231 h 313"/>
                <a:gd name="T56" fmla="*/ 76232 w 400"/>
                <a:gd name="T57" fmla="*/ 141840 h 313"/>
                <a:gd name="T58" fmla="*/ 79343 w 400"/>
                <a:gd name="T59" fmla="*/ 213161 h 313"/>
                <a:gd name="T60" fmla="*/ 52118 w 400"/>
                <a:gd name="T61" fmla="*/ 213161 h 313"/>
                <a:gd name="T62" fmla="*/ 55229 w 400"/>
                <a:gd name="T63" fmla="*/ 141840 h 313"/>
                <a:gd name="T64" fmla="*/ 59119 w 400"/>
                <a:gd name="T65" fmla="*/ 136231 h 313"/>
                <a:gd name="T66" fmla="*/ 0 w 400"/>
                <a:gd name="T67" fmla="*/ 182710 h 313"/>
                <a:gd name="T68" fmla="*/ 26448 w 400"/>
                <a:gd name="T69" fmla="*/ 250825 h 313"/>
                <a:gd name="T70" fmla="*/ 35782 w 400"/>
                <a:gd name="T71" fmla="*/ 181107 h 313"/>
                <a:gd name="T72" fmla="*/ 93345 w 400"/>
                <a:gd name="T73" fmla="*/ 250825 h 313"/>
                <a:gd name="T74" fmla="*/ 102680 w 400"/>
                <a:gd name="T75" fmla="*/ 181107 h 313"/>
                <a:gd name="T76" fmla="*/ 129905 w 400"/>
                <a:gd name="T77" fmla="*/ 250825 h 313"/>
                <a:gd name="T78" fmla="*/ 84788 w 400"/>
                <a:gd name="T79" fmla="*/ 136231 h 31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PA_组合 36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136333" y="403646"/>
            <a:ext cx="495300" cy="509588"/>
            <a:chOff x="0" y="0"/>
            <a:chExt cx="495300" cy="509588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0" y="0"/>
              <a:ext cx="495300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17475" y="112713"/>
              <a:ext cx="279400" cy="284163"/>
            </a:xfrm>
            <a:custGeom>
              <a:avLst/>
              <a:gdLst>
                <a:gd name="T0" fmla="*/ 252865 w 358"/>
                <a:gd name="T1" fmla="*/ 244941 h 355"/>
                <a:gd name="T2" fmla="*/ 223988 w 358"/>
                <a:gd name="T3" fmla="*/ 244941 h 355"/>
                <a:gd name="T4" fmla="*/ 183405 w 358"/>
                <a:gd name="T5" fmla="*/ 165695 h 355"/>
                <a:gd name="T6" fmla="*/ 178722 w 358"/>
                <a:gd name="T7" fmla="*/ 180904 h 355"/>
                <a:gd name="T8" fmla="*/ 156870 w 358"/>
                <a:gd name="T9" fmla="*/ 198514 h 355"/>
                <a:gd name="T10" fmla="*/ 229451 w 358"/>
                <a:gd name="T11" fmla="*/ 280961 h 355"/>
                <a:gd name="T12" fmla="*/ 275498 w 358"/>
                <a:gd name="T13" fmla="*/ 248943 h 355"/>
                <a:gd name="T14" fmla="*/ 241939 w 358"/>
                <a:gd name="T15" fmla="*/ 212122 h 355"/>
                <a:gd name="T16" fmla="*/ 190429 w 358"/>
                <a:gd name="T17" fmla="*/ 168897 h 355"/>
                <a:gd name="T18" fmla="*/ 100678 w 358"/>
                <a:gd name="T19" fmla="*/ 100858 h 355"/>
                <a:gd name="T20" fmla="*/ 116287 w 358"/>
                <a:gd name="T21" fmla="*/ 96856 h 355"/>
                <a:gd name="T22" fmla="*/ 120189 w 358"/>
                <a:gd name="T23" fmla="*/ 81647 h 355"/>
                <a:gd name="T24" fmla="*/ 124091 w 358"/>
                <a:gd name="T25" fmla="*/ 66438 h 355"/>
                <a:gd name="T26" fmla="*/ 53851 w 358"/>
                <a:gd name="T27" fmla="*/ 6404 h 355"/>
                <a:gd name="T28" fmla="*/ 44485 w 358"/>
                <a:gd name="T29" fmla="*/ 80846 h 355"/>
                <a:gd name="T30" fmla="*/ 0 w 358"/>
                <a:gd name="T31" fmla="*/ 61635 h 355"/>
                <a:gd name="T32" fmla="*/ 82727 w 358"/>
                <a:gd name="T33" fmla="*/ 122470 h 355"/>
                <a:gd name="T34" fmla="*/ 93654 w 358"/>
                <a:gd name="T35" fmla="*/ 108862 h 355"/>
                <a:gd name="T36" fmla="*/ 269254 w 358"/>
                <a:gd name="T37" fmla="*/ 28016 h 355"/>
                <a:gd name="T38" fmla="*/ 231793 w 358"/>
                <a:gd name="T39" fmla="*/ 800 h 355"/>
                <a:gd name="T40" fmla="*/ 131115 w 358"/>
                <a:gd name="T41" fmla="*/ 92853 h 355"/>
                <a:gd name="T42" fmla="*/ 117067 w 358"/>
                <a:gd name="T43" fmla="*/ 113665 h 355"/>
                <a:gd name="T44" fmla="*/ 104580 w 358"/>
                <a:gd name="T45" fmla="*/ 120069 h 355"/>
                <a:gd name="T46" fmla="*/ 106141 w 358"/>
                <a:gd name="T47" fmla="*/ 159291 h 355"/>
                <a:gd name="T48" fmla="*/ 24974 w 358"/>
                <a:gd name="T49" fmla="*/ 231333 h 355"/>
                <a:gd name="T50" fmla="*/ 15609 w 358"/>
                <a:gd name="T51" fmla="*/ 284163 h 355"/>
                <a:gd name="T52" fmla="*/ 57753 w 358"/>
                <a:gd name="T53" fmla="*/ 240938 h 355"/>
                <a:gd name="T54" fmla="*/ 124091 w 358"/>
                <a:gd name="T55" fmla="*/ 177702 h 355"/>
                <a:gd name="T56" fmla="*/ 160772 w 358"/>
                <a:gd name="T57" fmla="*/ 177702 h 355"/>
                <a:gd name="T58" fmla="*/ 171698 w 358"/>
                <a:gd name="T59" fmla="*/ 153688 h 355"/>
                <a:gd name="T60" fmla="*/ 187307 w 358"/>
                <a:gd name="T61" fmla="*/ 150486 h 355"/>
                <a:gd name="T62" fmla="*/ 269254 w 358"/>
                <a:gd name="T63" fmla="*/ 28016 h 3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PA_组合 39"/>
          <p:cNvGrpSpPr>
            <a:grpSpLocks/>
          </p:cNvGrpSpPr>
          <p:nvPr userDrawn="1">
            <p:custDataLst>
              <p:tags r:id="rId7"/>
            </p:custDataLst>
          </p:nvPr>
        </p:nvGrpSpPr>
        <p:grpSpPr bwMode="auto">
          <a:xfrm>
            <a:off x="7750695" y="403646"/>
            <a:ext cx="493713" cy="509588"/>
            <a:chOff x="0" y="0"/>
            <a:chExt cx="493712" cy="509588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0" y="0"/>
              <a:ext cx="493712" cy="509588"/>
            </a:xfrm>
            <a:prstGeom prst="ellipse">
              <a:avLst/>
            </a:prstGeom>
            <a:solidFill>
              <a:srgbClr val="054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103187" y="92075"/>
              <a:ext cx="300037" cy="330200"/>
            </a:xfrm>
            <a:custGeom>
              <a:avLst/>
              <a:gdLst>
                <a:gd name="T0" fmla="*/ 90709 w 387"/>
                <a:gd name="T1" fmla="*/ 50492 h 412"/>
                <a:gd name="T2" fmla="*/ 196148 w 387"/>
                <a:gd name="T3" fmla="*/ 36867 h 412"/>
                <a:gd name="T4" fmla="*/ 158159 w 387"/>
                <a:gd name="T5" fmla="*/ 22441 h 412"/>
                <a:gd name="T6" fmla="*/ 114743 w 387"/>
                <a:gd name="T7" fmla="*/ 22441 h 412"/>
                <a:gd name="T8" fmla="*/ 76754 w 387"/>
                <a:gd name="T9" fmla="*/ 36867 h 412"/>
                <a:gd name="T10" fmla="*/ 246542 w 387"/>
                <a:gd name="T11" fmla="*/ 286120 h 412"/>
                <a:gd name="T12" fmla="*/ 251194 w 387"/>
                <a:gd name="T13" fmla="*/ 276502 h 412"/>
                <a:gd name="T14" fmla="*/ 233362 w 387"/>
                <a:gd name="T15" fmla="*/ 214790 h 412"/>
                <a:gd name="T16" fmla="*/ 222508 w 387"/>
                <a:gd name="T17" fmla="*/ 214790 h 412"/>
                <a:gd name="T18" fmla="*/ 222508 w 387"/>
                <a:gd name="T19" fmla="*/ 262076 h 412"/>
                <a:gd name="T20" fmla="*/ 223283 w 387"/>
                <a:gd name="T21" fmla="*/ 262878 h 412"/>
                <a:gd name="T22" fmla="*/ 223283 w 387"/>
                <a:gd name="T23" fmla="*/ 264481 h 412"/>
                <a:gd name="T24" fmla="*/ 224059 w 387"/>
                <a:gd name="T25" fmla="*/ 265282 h 412"/>
                <a:gd name="T26" fmla="*/ 285307 w 387"/>
                <a:gd name="T27" fmla="*/ 217996 h 412"/>
                <a:gd name="T28" fmla="*/ 227935 w 387"/>
                <a:gd name="T29" fmla="*/ 186739 h 412"/>
                <a:gd name="T30" fmla="*/ 214755 w 387"/>
                <a:gd name="T31" fmla="*/ 329399 h 412"/>
                <a:gd name="T32" fmla="*/ 296161 w 387"/>
                <a:gd name="T33" fmla="*/ 271694 h 412"/>
                <a:gd name="T34" fmla="*/ 286082 w 387"/>
                <a:gd name="T35" fmla="*/ 270091 h 412"/>
                <a:gd name="T36" fmla="*/ 227935 w 387"/>
                <a:gd name="T37" fmla="*/ 318980 h 412"/>
                <a:gd name="T38" fmla="*/ 170564 w 387"/>
                <a:gd name="T39" fmla="*/ 246849 h 412"/>
                <a:gd name="T40" fmla="*/ 238789 w 387"/>
                <a:gd name="T41" fmla="*/ 198761 h 412"/>
                <a:gd name="T42" fmla="*/ 286082 w 387"/>
                <a:gd name="T43" fmla="*/ 270091 h 412"/>
                <a:gd name="T44" fmla="*/ 100788 w 387"/>
                <a:gd name="T45" fmla="*/ 269289 h 412"/>
                <a:gd name="T46" fmla="*/ 171339 w 387"/>
                <a:gd name="T47" fmla="*/ 196357 h 412"/>
                <a:gd name="T48" fmla="*/ 186069 w 387"/>
                <a:gd name="T49" fmla="*/ 185136 h 412"/>
                <a:gd name="T50" fmla="*/ 258947 w 387"/>
                <a:gd name="T51" fmla="*/ 112204 h 412"/>
                <a:gd name="T52" fmla="*/ 262048 w 387"/>
                <a:gd name="T53" fmla="*/ 181129 h 412"/>
                <a:gd name="T54" fmla="*/ 272902 w 387"/>
                <a:gd name="T55" fmla="*/ 185136 h 412"/>
                <a:gd name="T56" fmla="*/ 272902 w 387"/>
                <a:gd name="T57" fmla="*/ 76138 h 412"/>
                <a:gd name="T58" fmla="*/ 14730 w 387"/>
                <a:gd name="T59" fmla="*/ 61712 h 412"/>
                <a:gd name="T60" fmla="*/ 0 w 387"/>
                <a:gd name="T61" fmla="*/ 115410 h 412"/>
                <a:gd name="T62" fmla="*/ 0 w 387"/>
                <a:gd name="T63" fmla="*/ 196357 h 412"/>
                <a:gd name="T64" fmla="*/ 0 w 387"/>
                <a:gd name="T65" fmla="*/ 274900 h 412"/>
                <a:gd name="T66" fmla="*/ 151181 w 387"/>
                <a:gd name="T67" fmla="*/ 289326 h 412"/>
                <a:gd name="T68" fmla="*/ 11629 w 387"/>
                <a:gd name="T69" fmla="*/ 115410 h 412"/>
                <a:gd name="T70" fmla="*/ 14730 w 387"/>
                <a:gd name="T71" fmla="*/ 112204 h 412"/>
                <a:gd name="T72" fmla="*/ 89158 w 387"/>
                <a:gd name="T73" fmla="*/ 185136 h 412"/>
                <a:gd name="T74" fmla="*/ 11629 w 387"/>
                <a:gd name="T75" fmla="*/ 115410 h 412"/>
                <a:gd name="T76" fmla="*/ 89158 w 387"/>
                <a:gd name="T77" fmla="*/ 196357 h 412"/>
                <a:gd name="T78" fmla="*/ 14730 w 387"/>
                <a:gd name="T79" fmla="*/ 269289 h 412"/>
                <a:gd name="T80" fmla="*/ 11629 w 387"/>
                <a:gd name="T81" fmla="*/ 196357 h 412"/>
                <a:gd name="T82" fmla="*/ 100788 w 387"/>
                <a:gd name="T83" fmla="*/ 185136 h 412"/>
                <a:gd name="T84" fmla="*/ 100788 w 387"/>
                <a:gd name="T85" fmla="*/ 112204 h 412"/>
                <a:gd name="T86" fmla="*/ 175215 w 387"/>
                <a:gd name="T87" fmla="*/ 185136 h 412"/>
                <a:gd name="T88" fmla="*/ 180642 w 387"/>
                <a:gd name="T89" fmla="*/ 76138 h 412"/>
                <a:gd name="T90" fmla="*/ 190721 w 387"/>
                <a:gd name="T91" fmla="*/ 85756 h 412"/>
                <a:gd name="T92" fmla="*/ 171339 w 387"/>
                <a:gd name="T93" fmla="*/ 85756 h 412"/>
                <a:gd name="T94" fmla="*/ 95361 w 387"/>
                <a:gd name="T95" fmla="*/ 76138 h 412"/>
                <a:gd name="T96" fmla="*/ 104664 w 387"/>
                <a:gd name="T97" fmla="*/ 85756 h 412"/>
                <a:gd name="T98" fmla="*/ 85282 w 387"/>
                <a:gd name="T99" fmla="*/ 8575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2" name="Picture 2" descr="C:\Users\Administrator\Desktop\feng-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4" b="20413"/>
          <a:stretch>
            <a:fillRect/>
          </a:stretch>
        </p:blipFill>
        <p:spPr bwMode="auto">
          <a:xfrm>
            <a:off x="5937770" y="1581234"/>
            <a:ext cx="3392507" cy="17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432000"/>
            <a:ext cx="1335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1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11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 userDrawn="1"/>
        </p:nvSpPr>
        <p:spPr>
          <a:xfrm>
            <a:off x="179512" y="1131590"/>
            <a:ext cx="47629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054487"/>
                </a:solidFill>
                <a:latin typeface="Impact" panose="020B0806030902050204" pitchFamily="34" charset="0"/>
              </a:rPr>
              <a:t>THANKS</a:t>
            </a:r>
            <a:endParaRPr lang="zh-CN" altLang="en-US" sz="11500" dirty="0">
              <a:solidFill>
                <a:srgbClr val="054487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787774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1432" y="4083918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6"/>
          <p:cNvSpPr txBox="1"/>
          <p:nvPr userDrawn="1"/>
        </p:nvSpPr>
        <p:spPr>
          <a:xfrm>
            <a:off x="3851689" y="310476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grpSp>
        <p:nvGrpSpPr>
          <p:cNvPr id="10" name="Group 2582"/>
          <p:cNvGrpSpPr>
            <a:grpSpLocks/>
          </p:cNvGrpSpPr>
          <p:nvPr userDrawn="1"/>
        </p:nvGrpSpPr>
        <p:grpSpPr bwMode="auto">
          <a:xfrm>
            <a:off x="574725" y="142858"/>
            <a:ext cx="782565" cy="1010015"/>
            <a:chOff x="0" y="0"/>
            <a:chExt cx="402" cy="596"/>
          </a:xfrm>
        </p:grpSpPr>
        <p:sp>
          <p:nvSpPr>
            <p:cNvPr id="11" name="Freeform 2584"/>
            <p:cNvSpPr>
              <a:spLocks noChangeArrowheads="1"/>
            </p:cNvSpPr>
            <p:nvPr/>
          </p:nvSpPr>
          <p:spPr bwMode="auto">
            <a:xfrm>
              <a:off x="23" y="39"/>
              <a:ext cx="355" cy="521"/>
            </a:xfrm>
            <a:custGeom>
              <a:avLst/>
              <a:gdLst>
                <a:gd name="T0" fmla="*/ 355 w 355"/>
                <a:gd name="T1" fmla="*/ 0 h 521"/>
                <a:gd name="T2" fmla="*/ 3 w 355"/>
                <a:gd name="T3" fmla="*/ 0 h 521"/>
                <a:gd name="T4" fmla="*/ 165 w 355"/>
                <a:gd name="T5" fmla="*/ 262 h 521"/>
                <a:gd name="T6" fmla="*/ 0 w 355"/>
                <a:gd name="T7" fmla="*/ 521 h 521"/>
                <a:gd name="T8" fmla="*/ 353 w 355"/>
                <a:gd name="T9" fmla="*/ 521 h 521"/>
                <a:gd name="T10" fmla="*/ 191 w 355"/>
                <a:gd name="T11" fmla="*/ 262 h 521"/>
                <a:gd name="T12" fmla="*/ 355 w 355"/>
                <a:gd name="T13" fmla="*/ 0 h 5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5"/>
                <a:gd name="T22" fmla="*/ 0 h 521"/>
                <a:gd name="T23" fmla="*/ 355 w 355"/>
                <a:gd name="T24" fmla="*/ 521 h 5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5" h="521">
                  <a:moveTo>
                    <a:pt x="355" y="0"/>
                  </a:moveTo>
                  <a:lnTo>
                    <a:pt x="3" y="0"/>
                  </a:lnTo>
                  <a:lnTo>
                    <a:pt x="165" y="262"/>
                  </a:lnTo>
                  <a:lnTo>
                    <a:pt x="0" y="521"/>
                  </a:lnTo>
                  <a:lnTo>
                    <a:pt x="353" y="521"/>
                  </a:lnTo>
                  <a:lnTo>
                    <a:pt x="191" y="26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B6E0A6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585"/>
            <p:cNvSpPr>
              <a:spLocks noChangeArrowheads="1"/>
            </p:cNvSpPr>
            <p:nvPr/>
          </p:nvSpPr>
          <p:spPr bwMode="auto">
            <a:xfrm>
              <a:off x="126" y="134"/>
              <a:ext cx="147" cy="117"/>
            </a:xfrm>
            <a:custGeom>
              <a:avLst/>
              <a:gdLst>
                <a:gd name="T0" fmla="*/ 147 w 147"/>
                <a:gd name="T1" fmla="*/ 0 h 117"/>
                <a:gd name="T2" fmla="*/ 0 w 147"/>
                <a:gd name="T3" fmla="*/ 0 h 117"/>
                <a:gd name="T4" fmla="*/ 74 w 147"/>
                <a:gd name="T5" fmla="*/ 117 h 117"/>
                <a:gd name="T6" fmla="*/ 147 w 14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17"/>
                <a:gd name="T14" fmla="*/ 147 w 14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17">
                  <a:moveTo>
                    <a:pt x="147" y="0"/>
                  </a:moveTo>
                  <a:lnTo>
                    <a:pt x="0" y="0"/>
                  </a:lnTo>
                  <a:lnTo>
                    <a:pt x="74" y="11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3F762A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586"/>
            <p:cNvSpPr>
              <a:spLocks noChangeArrowheads="1"/>
            </p:cNvSpPr>
            <p:nvPr/>
          </p:nvSpPr>
          <p:spPr bwMode="auto">
            <a:xfrm>
              <a:off x="0" y="0"/>
              <a:ext cx="402" cy="39"/>
            </a:xfrm>
            <a:custGeom>
              <a:avLst/>
              <a:gdLst>
                <a:gd name="T0" fmla="*/ 5409 w 169"/>
                <a:gd name="T1" fmla="*/ 290 h 16"/>
                <a:gd name="T2" fmla="*/ 5086 w 169"/>
                <a:gd name="T3" fmla="*/ 0 h 16"/>
                <a:gd name="T4" fmla="*/ 283 w 169"/>
                <a:gd name="T5" fmla="*/ 0 h 16"/>
                <a:gd name="T6" fmla="*/ 0 w 169"/>
                <a:gd name="T7" fmla="*/ 290 h 16"/>
                <a:gd name="T8" fmla="*/ 0 w 169"/>
                <a:gd name="T9" fmla="*/ 290 h 16"/>
                <a:gd name="T10" fmla="*/ 283 w 169"/>
                <a:gd name="T11" fmla="*/ 566 h 16"/>
                <a:gd name="T12" fmla="*/ 5086 w 169"/>
                <a:gd name="T13" fmla="*/ 566 h 16"/>
                <a:gd name="T14" fmla="*/ 5409 w 169"/>
                <a:gd name="T15" fmla="*/ 29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6"/>
                <a:gd name="T26" fmla="*/ 169 w 16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6">
                  <a:moveTo>
                    <a:pt x="169" y="8"/>
                  </a:moveTo>
                  <a:cubicBezTo>
                    <a:pt x="169" y="4"/>
                    <a:pt x="164" y="0"/>
                    <a:pt x="1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9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4" y="16"/>
                    <a:pt x="169" y="12"/>
                    <a:pt x="169" y="8"/>
                  </a:cubicBezTo>
                  <a:close/>
                </a:path>
              </a:pathLst>
            </a:custGeom>
            <a:solidFill>
              <a:srgbClr val="2A4F1C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87"/>
            <p:cNvSpPr>
              <a:spLocks noChangeArrowheads="1"/>
            </p:cNvSpPr>
            <p:nvPr/>
          </p:nvSpPr>
          <p:spPr bwMode="auto">
            <a:xfrm>
              <a:off x="0" y="558"/>
              <a:ext cx="402" cy="38"/>
            </a:xfrm>
            <a:custGeom>
              <a:avLst/>
              <a:gdLst>
                <a:gd name="T0" fmla="*/ 5409 w 169"/>
                <a:gd name="T1" fmla="*/ 254 h 16"/>
                <a:gd name="T2" fmla="*/ 5086 w 169"/>
                <a:gd name="T3" fmla="*/ 0 h 16"/>
                <a:gd name="T4" fmla="*/ 283 w 169"/>
                <a:gd name="T5" fmla="*/ 0 h 16"/>
                <a:gd name="T6" fmla="*/ 0 w 169"/>
                <a:gd name="T7" fmla="*/ 254 h 16"/>
                <a:gd name="T8" fmla="*/ 0 w 169"/>
                <a:gd name="T9" fmla="*/ 254 h 16"/>
                <a:gd name="T10" fmla="*/ 283 w 169"/>
                <a:gd name="T11" fmla="*/ 508 h 16"/>
                <a:gd name="T12" fmla="*/ 5086 w 169"/>
                <a:gd name="T13" fmla="*/ 508 h 16"/>
                <a:gd name="T14" fmla="*/ 5409 w 169"/>
                <a:gd name="T15" fmla="*/ 25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6"/>
                <a:gd name="T26" fmla="*/ 169 w 16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6">
                  <a:moveTo>
                    <a:pt x="169" y="8"/>
                  </a:moveTo>
                  <a:cubicBezTo>
                    <a:pt x="169" y="4"/>
                    <a:pt x="164" y="0"/>
                    <a:pt x="15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9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4" y="16"/>
                    <a:pt x="169" y="12"/>
                    <a:pt x="169" y="8"/>
                  </a:cubicBezTo>
                  <a:close/>
                </a:path>
              </a:pathLst>
            </a:custGeom>
            <a:solidFill>
              <a:srgbClr val="2A4F1C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588"/>
            <p:cNvSpPr>
              <a:spLocks noChangeArrowheads="1"/>
            </p:cNvSpPr>
            <p:nvPr/>
          </p:nvSpPr>
          <p:spPr bwMode="auto">
            <a:xfrm>
              <a:off x="83" y="482"/>
              <a:ext cx="236" cy="52"/>
            </a:xfrm>
            <a:custGeom>
              <a:avLst/>
              <a:gdLst>
                <a:gd name="T0" fmla="*/ 205 w 236"/>
                <a:gd name="T1" fmla="*/ 0 h 52"/>
                <a:gd name="T2" fmla="*/ 33 w 236"/>
                <a:gd name="T3" fmla="*/ 0 h 52"/>
                <a:gd name="T4" fmla="*/ 0 w 236"/>
                <a:gd name="T5" fmla="*/ 52 h 52"/>
                <a:gd name="T6" fmla="*/ 236 w 236"/>
                <a:gd name="T7" fmla="*/ 52 h 52"/>
                <a:gd name="T8" fmla="*/ 205 w 23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52"/>
                <a:gd name="T17" fmla="*/ 236 w 23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52">
                  <a:moveTo>
                    <a:pt x="205" y="0"/>
                  </a:moveTo>
                  <a:lnTo>
                    <a:pt x="33" y="0"/>
                  </a:lnTo>
                  <a:lnTo>
                    <a:pt x="0" y="52"/>
                  </a:lnTo>
                  <a:lnTo>
                    <a:pt x="236" y="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F762A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5"/>
          <p:cNvGrpSpPr>
            <a:grpSpLocks/>
          </p:cNvGrpSpPr>
          <p:nvPr userDrawn="1"/>
        </p:nvGrpSpPr>
        <p:grpSpPr bwMode="auto">
          <a:xfrm>
            <a:off x="0" y="1"/>
            <a:ext cx="9144000" cy="1285866"/>
            <a:chOff x="0" y="0"/>
            <a:chExt cx="10080625" cy="1978700"/>
          </a:xfrm>
        </p:grpSpPr>
        <p:sp>
          <p:nvSpPr>
            <p:cNvPr id="17" name="矩形 11"/>
            <p:cNvSpPr>
              <a:spLocks noChangeArrowheads="1"/>
            </p:cNvSpPr>
            <p:nvPr/>
          </p:nvSpPr>
          <p:spPr bwMode="auto">
            <a:xfrm>
              <a:off x="0" y="0"/>
              <a:ext cx="10080625" cy="1978700"/>
            </a:xfrm>
            <a:prstGeom prst="rect">
              <a:avLst/>
            </a:prstGeom>
            <a:solidFill>
              <a:srgbClr val="96AACF">
                <a:alpha val="56078"/>
              </a:srgbClr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18" name="矩形 23"/>
            <p:cNvSpPr>
              <a:spLocks noChangeArrowheads="1"/>
            </p:cNvSpPr>
            <p:nvPr/>
          </p:nvSpPr>
          <p:spPr bwMode="auto">
            <a:xfrm>
              <a:off x="2322262" y="623917"/>
              <a:ext cx="6813333" cy="805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Font typeface="Arial" charset="0"/>
                <a:buNone/>
              </a:pPr>
              <a:r>
                <a:rPr lang="zh-CN" altLang="en-US" sz="16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时间一直走，没有尽头，只有路口。</a:t>
              </a:r>
              <a:endParaRPr lang="zh-CN" altLang="en-US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4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1072810-20B4-43F4-BDA7-538C31B1EFC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0"/>
            <a:ext cx="9139428" cy="5143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61285" y="4904606"/>
            <a:ext cx="378267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" dirty="0">
                <a:latin typeface="宋体" pitchFamily="2" charset="-122"/>
                <a:ea typeface="宋体" pitchFamily="2" charset="-122"/>
              </a:rPr>
              <a:t>JC</a:t>
            </a:r>
            <a:endParaRPr lang="zh-CN" altLang="en-US" sz="15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195486"/>
            <a:ext cx="611560" cy="369332"/>
          </a:xfrm>
          <a:prstGeom prst="rect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 flipV="1">
            <a:off x="0" y="4856163"/>
            <a:ext cx="9144000" cy="28892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860032" y="4892675"/>
            <a:ext cx="4278404" cy="214476"/>
          </a:xfrm>
          <a:prstGeom prst="rect">
            <a:avLst/>
          </a:prstGeom>
          <a:noFill/>
          <a:ln>
            <a:noFill/>
          </a:ln>
        </p:spPr>
        <p:txBody>
          <a:bodyPr wrap="none" lIns="90482" tIns="45241" rIns="90482" bIns="452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29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29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29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297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Copyright © 2006-2019</a:t>
            </a:r>
            <a:r>
              <a: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Wuhan Jingce Electronic Group Co., LTD.</a:t>
            </a:r>
            <a:r>
              <a: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sym typeface="+mn-ea"/>
              </a:rPr>
              <a:t>All Rights Reserved</a:t>
            </a:r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endParaRPr lang="zh-CN" altLang="en-US" sz="800" b="1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8CC43BB-63D1-4C48-BAB8-31A418D96DC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24136" cy="3959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9" r:id="rId2"/>
    <p:sldLayoutId id="2147483774" r:id="rId3"/>
    <p:sldLayoutId id="214748376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_文本框 12"/>
          <p:cNvSpPr txBox="1"/>
          <p:nvPr>
            <p:custDataLst>
              <p:tags r:id="rId1"/>
            </p:custDataLst>
          </p:nvPr>
        </p:nvSpPr>
        <p:spPr>
          <a:xfrm>
            <a:off x="4104455" y="1563638"/>
            <a:ext cx="2267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cona-Black" panose="00000900000000000000" pitchFamily="2" charset="0"/>
                <a:ea typeface="Ancona-Black" panose="00000900000000000000" pitchFamily="2" charset="0"/>
                <a:cs typeface="+mn-cs"/>
              </a:rPr>
              <a:t>2020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ncona-Black" panose="00000900000000000000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PA_文本框 13"/>
          <p:cNvSpPr txBox="1"/>
          <p:nvPr>
            <p:custDataLst>
              <p:tags r:id="rId2"/>
            </p:custDataLst>
          </p:nvPr>
        </p:nvSpPr>
        <p:spPr>
          <a:xfrm>
            <a:off x="1" y="2427734"/>
            <a:ext cx="594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“启航计划”转正汇报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PA_文本框 13">
            <a:extLst>
              <a:ext uri="{FF2B5EF4-FFF2-40B4-BE49-F238E27FC236}">
                <a16:creationId xmlns="" xmlns:a16="http://schemas.microsoft.com/office/drawing/2014/main" id="{58541BAC-B91B-4771-B7BF-BBBDF5CAF5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64088" y="4155926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65B3"/>
                </a:solidFill>
                <a:latin typeface="黑体" pitchFamily="49" charset="-122"/>
                <a:ea typeface="黑体" pitchFamily="49" charset="-122"/>
              </a:rPr>
              <a:t>产品应用</a:t>
            </a:r>
            <a:r>
              <a:rPr lang="zh-CN" altLang="en-US" sz="2400" b="1" dirty="0">
                <a:solidFill>
                  <a:srgbClr val="0065B3"/>
                </a:solidFill>
                <a:latin typeface="黑体" pitchFamily="49" charset="-122"/>
                <a:ea typeface="黑体" pitchFamily="49" charset="-122"/>
              </a:rPr>
              <a:t>开发部（</a:t>
            </a:r>
            <a:r>
              <a:rPr lang="zh-CN" altLang="en-US" sz="2400" b="1" dirty="0" smtClean="0">
                <a:solidFill>
                  <a:srgbClr val="0065B3"/>
                </a:solidFill>
                <a:latin typeface="黑体" pitchFamily="49" charset="-122"/>
                <a:ea typeface="黑体" pitchFamily="49" charset="-122"/>
              </a:rPr>
              <a:t>李柯）</a:t>
            </a:r>
            <a:endParaRPr lang="en-US" altLang="zh-CN" sz="2400" b="1" dirty="0" smtClean="0">
              <a:solidFill>
                <a:srgbClr val="0065B3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B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指导老师（王齐齐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B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B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罗</a:t>
            </a:r>
            <a:r>
              <a:rPr lang="zh-CN" altLang="en-US" sz="2400" b="1">
                <a:solidFill>
                  <a:srgbClr val="0065B3"/>
                </a:solidFill>
                <a:latin typeface="黑体" pitchFamily="49" charset="-122"/>
                <a:ea typeface="黑体" pitchFamily="49" charset="-122"/>
              </a:rPr>
              <a:t>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65B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5B3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91"/>
          <p:cNvSpPr>
            <a:spLocks noChangeArrowheads="1"/>
          </p:cNvSpPr>
          <p:nvPr/>
        </p:nvSpPr>
        <p:spPr bwMode="auto">
          <a:xfrm flipV="1">
            <a:off x="7391400" y="1920825"/>
            <a:ext cx="1752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4487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191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54487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WordArt 293"/>
          <p:cNvSpPr>
            <a:spLocks noChangeArrowheads="1" noChangeShapeType="1" noTextEdit="1"/>
          </p:cNvSpPr>
          <p:nvPr/>
        </p:nvSpPr>
        <p:spPr bwMode="auto">
          <a:xfrm>
            <a:off x="467544" y="2137420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0" cap="none" spc="7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目 录</a:t>
            </a:r>
          </a:p>
        </p:txBody>
      </p:sp>
      <p:sp>
        <p:nvSpPr>
          <p:cNvPr id="18" name="WordArt 294"/>
          <p:cNvSpPr>
            <a:spLocks noChangeArrowheads="1" noChangeShapeType="1" noTextEdit="1"/>
          </p:cNvSpPr>
          <p:nvPr/>
        </p:nvSpPr>
        <p:spPr bwMode="auto">
          <a:xfrm>
            <a:off x="1259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CONTENTS   </a:t>
            </a:r>
            <a:endParaRPr kumimoji="0" lang="zh-CN" altLang="en-US" sz="2800" b="1" i="0" u="none" strike="noStrike" kern="1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WordArt 20"/>
          <p:cNvSpPr>
            <a:spLocks noChangeArrowheads="1" noChangeShapeType="1" noTextEdit="1"/>
          </p:cNvSpPr>
          <p:nvPr/>
        </p:nvSpPr>
        <p:spPr bwMode="auto">
          <a:xfrm>
            <a:off x="3743280" y="1287125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200480" y="1284893"/>
            <a:ext cx="3287216" cy="4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自我介绍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4038600" y="1926106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2</a:t>
            </a:r>
            <a:endParaRPr kumimoji="0" lang="zh-CN" altLang="en-US" sz="3600" b="1" i="0" u="none" strike="noStrike" kern="1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448423" y="1970086"/>
            <a:ext cx="2971800" cy="4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价值观理解</a:t>
            </a:r>
            <a:endParaRPr lang="zh-CN" altLang="en-US" sz="2000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4343400" y="256856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3</a:t>
            </a:r>
            <a:endParaRPr kumimoji="0" lang="zh-CN" altLang="en-US" sz="3600" b="1" i="0" u="none" strike="noStrike" kern="1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895377" y="2591191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岗位认知和收获</a:t>
            </a:r>
            <a:endParaRPr lang="zh-CN" altLang="en-US" sz="2000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WordArt 20">
            <a:extLst>
              <a:ext uri="{FF2B5EF4-FFF2-40B4-BE49-F238E27FC236}">
                <a16:creationId xmlns="" xmlns:a16="http://schemas.microsoft.com/office/drawing/2014/main" id="{8E1EDE6E-6C1B-40BE-8D73-C440A029F3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02450" y="3260742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4</a:t>
            </a:r>
            <a:endParaRPr kumimoji="0" lang="zh-CN" altLang="en-US" sz="3600" b="1" i="0" u="none" strike="noStrike" kern="1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="" xmlns:a16="http://schemas.microsoft.com/office/drawing/2014/main" id="{8E38A168-D5B2-4FE5-B2D0-61A074C1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3245071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定岗阶段成果展示</a:t>
            </a:r>
            <a:endParaRPr lang="zh-CN" altLang="en-US" sz="2000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WordArt 20">
            <a:extLst>
              <a:ext uri="{FF2B5EF4-FFF2-40B4-BE49-F238E27FC236}">
                <a16:creationId xmlns="" xmlns:a16="http://schemas.microsoft.com/office/drawing/2014/main" id="{8E1EDE6E-6C1B-40BE-8D73-C440A029F3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04048" y="3870407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 dirty="0" smtClean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5</a:t>
            </a:r>
            <a:endParaRPr kumimoji="0" lang="zh-CN" altLang="en-US" sz="3600" b="1" i="0" u="none" strike="noStrike" kern="10" cap="none" spc="0" normalizeH="0" baseline="0" noProof="0" dirty="0">
              <a:ln>
                <a:noFill/>
              </a:ln>
              <a:solidFill>
                <a:srgbClr val="054487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4088" y="389895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未来规划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9454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2" grpId="0"/>
      <p:bldP spid="13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5486"/>
            <a:ext cx="4824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自我介绍</a:t>
            </a:r>
            <a:endParaRPr lang="zh-CN" altLang="en-US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="" xmlns:a16="http://schemas.microsoft.com/office/drawing/2014/main" id="{AEC7E1DF-B2BB-4ADF-BA35-894C81FE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887" y="87409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0292"/>
              </p:ext>
            </p:extLst>
          </p:nvPr>
        </p:nvGraphicFramePr>
        <p:xfrm>
          <a:off x="2843808" y="1059582"/>
          <a:ext cx="4320480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8152"/>
                <a:gridCol w="2952328"/>
              </a:tblGrid>
              <a:tr h="19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姓名：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李柯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湖北省武汉市新洲区</a:t>
                      </a:r>
                      <a:endParaRPr lang="zh-CN" alt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  <a:tr h="2830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研究方向：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电子科学与技术</a:t>
                      </a:r>
                      <a:endParaRPr lang="zh-CN" alt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专业：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机器视觉与运动控制</a:t>
                      </a:r>
                      <a:endParaRPr lang="zh-CN" alt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成果：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世界机器人大赛二等奖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Point Cloud Generation Algorithm of Virtual Depth Camera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56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5486"/>
            <a:ext cx="4824536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、价值观理解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1203598"/>
            <a:ext cx="6595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拥抱竞争：善待竞争 拥抱竞争 在竞争中成长 在竞争中强大</a:t>
            </a:r>
            <a:endParaRPr lang="en-US" altLang="zh-CN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1695363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成就客户：致力于客户的满意与成功 客户是精测存在的唯一理由</a:t>
            </a:r>
            <a:endParaRPr lang="en-US" altLang="zh-CN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218712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求变求异：追求速度与效率 将创新融入公司灵魂 构建差异化优势</a:t>
            </a:r>
            <a:endParaRPr lang="en-US" altLang="zh-CN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678893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诚信正直：诚实待人 正值处事 宽容仁厚 表里如一</a:t>
            </a:r>
            <a:endParaRPr lang="en-US" altLang="zh-CN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3170658"/>
            <a:ext cx="646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合作共赢：以厚德诠释合作真谛 以共赢抒写和谐发展</a:t>
            </a:r>
            <a:endParaRPr lang="en-US" altLang="zh-CN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9632" y="3662423"/>
            <a:ext cx="6695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永不言弃：依托共同的信念 互相支撑 互相鼓励 永不放弃</a:t>
            </a:r>
          </a:p>
        </p:txBody>
      </p:sp>
    </p:spTree>
    <p:extLst>
      <p:ext uri="{BB962C8B-B14F-4D97-AF65-F5344CB8AC3E}">
        <p14:creationId xmlns:p14="http://schemas.microsoft.com/office/powerpoint/2010/main" val="2604974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5486"/>
            <a:ext cx="4824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、岗位认知和</a:t>
            </a:r>
            <a:r>
              <a:rPr lang="zh-CN" altLang="en-US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收获</a:t>
            </a:r>
            <a:endParaRPr lang="zh-CN" altLang="en-US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1226" y="2101609"/>
            <a:ext cx="17620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成就客户</a:t>
            </a:r>
            <a:endParaRPr lang="en-US" altLang="zh-CN" sz="2500" dirty="0">
              <a:solidFill>
                <a:srgbClr val="FF0000"/>
              </a:solidFill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1066" y="1995686"/>
            <a:ext cx="25850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dirty="0">
                <a:latin typeface="宋体" pitchFamily="2" charset="-122"/>
                <a:sym typeface="Wingdings" pitchFamily="2" charset="2"/>
              </a:rPr>
              <a:t>岗位</a:t>
            </a: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的核心：</a:t>
            </a:r>
            <a:endParaRPr lang="en-US" altLang="zh-CN" sz="3000" dirty="0">
              <a:solidFill>
                <a:srgbClr val="FF0000"/>
              </a:solidFill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4974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95486"/>
            <a:ext cx="4824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、岗位认知和</a:t>
            </a:r>
            <a:r>
              <a:rPr lang="zh-CN" altLang="en-US" b="1" dirty="0" smtClean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收获</a:t>
            </a:r>
            <a:endParaRPr lang="zh-CN" altLang="en-US" b="1" dirty="0">
              <a:solidFill>
                <a:srgbClr val="054487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29" y="182812"/>
            <a:ext cx="1673492" cy="41912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91880" y="444395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上层软件开发工作流程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80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="" xmlns:a16="http://schemas.microsoft.com/office/drawing/2014/main" id="{5037219D-42CC-47FA-B25F-B7CF426AA0FF}"/>
              </a:ext>
            </a:extLst>
          </p:cNvPr>
          <p:cNvSpPr txBox="1"/>
          <p:nvPr/>
        </p:nvSpPr>
        <p:spPr>
          <a:xfrm>
            <a:off x="611560" y="195486"/>
            <a:ext cx="4824536" cy="38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054487"/>
                </a:solidFill>
                <a:latin typeface="黑体" pitchFamily="49" charset="-122"/>
                <a:ea typeface="黑体" pitchFamily="49" charset="-122"/>
              </a:rPr>
              <a:t>、定岗阶段成果展示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89064"/>
              </p:ext>
            </p:extLst>
          </p:nvPr>
        </p:nvGraphicFramePr>
        <p:xfrm>
          <a:off x="467544" y="1275606"/>
          <a:ext cx="849694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/>
                <a:gridCol w="3456384"/>
              </a:tblGrid>
              <a:tr h="139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TB</a:t>
                      </a:r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</a:tr>
              <a:tr h="135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GI351+flicker</a:t>
                      </a:r>
                      <a:r>
                        <a:rPr lang="zh-CN" altLang="en-US" sz="1500" dirty="0" smtClean="0"/>
                        <a:t>探头</a:t>
                      </a:r>
                      <a:r>
                        <a:rPr lang="en-US" altLang="zh-CN" sz="1500" dirty="0" smtClean="0"/>
                        <a:t>-10 </a:t>
                      </a:r>
                      <a:r>
                        <a:rPr lang="zh-CN" altLang="en-US" sz="1500" dirty="0" smtClean="0"/>
                        <a:t>界面整理优化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修改上层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9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B5-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合肥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-F1-Aging-2 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上层界面显示炉体风机的启停状态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软件功能开发及自测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9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合肥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B5 F1 GI327 Batch Aging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报警提醒功能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软件功能开发及自测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807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dirty="0" smtClean="0"/>
                        <a:t>扫条码自动设置测试文件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软件功能开发及自测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2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苏州璨宇光电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模组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AOI-3_AOI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添加新的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NOASN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指令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9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dirty="0" smtClean="0"/>
                        <a:t>在</a:t>
                      </a:r>
                      <a:r>
                        <a:rPr lang="en-US" altLang="zh-CN" sz="1600" dirty="0" smtClean="0"/>
                        <a:t>GI203M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altLang="zh-CN" sz="1600" dirty="0" smtClean="0"/>
                        <a:t>PG103D</a:t>
                      </a:r>
                      <a:r>
                        <a:rPr lang="zh-CN" altLang="en-US" sz="1600" dirty="0" smtClean="0"/>
                        <a:t>进行 </a:t>
                      </a:r>
                      <a:r>
                        <a:rPr lang="en-US" altLang="zh-CN" sz="1600" dirty="0" smtClean="0"/>
                        <a:t>AOI </a:t>
                      </a:r>
                      <a:r>
                        <a:rPr lang="zh-CN" altLang="en-US" sz="1600" dirty="0" smtClean="0"/>
                        <a:t>智能复判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软件功能开发及自测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进行中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5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5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algn="ctr">
          <a:solidFill>
            <a:srgbClr val="CC9900"/>
          </a:solidFill>
          <a:round/>
        </a:ln>
      </a:spPr>
      <a:bodyPr wrap="none"/>
      <a:lstStyle>
        <a:defPPr eaLnBrk="1" hangingPunct="1">
          <a:lnSpc>
            <a:spcPct val="110000"/>
          </a:lnSpc>
          <a:defRPr kumimoji="1" sz="1600" dirty="0" smtClean="0">
            <a:solidFill>
              <a:schemeClr val="tx1"/>
            </a:solidFill>
            <a:latin typeface="宋体" panose="02010600030101010101" pitchFamily="2" charset="-122"/>
            <a:cs typeface="Tahoma" panose="020B060403050404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Pages>0</Pages>
  <Words>302</Words>
  <Characters>0</Characters>
  <Application>Microsoft Office PowerPoint</Application>
  <DocSecurity>0</DocSecurity>
  <PresentationFormat>全屏显示(16:9)</PresentationFormat>
  <Lines>0</Lines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Ancona-Black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JCDZ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PPT模板5</dc:title>
  <dc:creator>胡磊</dc:creator>
  <cp:lastModifiedBy>ga</cp:lastModifiedBy>
  <cp:revision>88</cp:revision>
  <cp:lastPrinted>2013-06-17T17:26:00Z</cp:lastPrinted>
  <dcterms:created xsi:type="dcterms:W3CDTF">2013-05-18T15:46:00Z</dcterms:created>
  <dcterms:modified xsi:type="dcterms:W3CDTF">2020-12-24T02:34:58Z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